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85728"/>
            <a:ext cx="3664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Гимнастика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dirty="0" smtClean="0"/>
              <a:t>Виконала </a:t>
            </a:r>
            <a:br>
              <a:rPr lang="uk-UA" dirty="0" smtClean="0"/>
            </a:br>
            <a:r>
              <a:rPr lang="uk-UA" dirty="0" smtClean="0"/>
              <a:t>Учениця 11-В класу</a:t>
            </a:r>
            <a:br>
              <a:rPr lang="uk-UA" dirty="0" smtClean="0"/>
            </a:br>
            <a:r>
              <a:rPr lang="uk-UA" dirty="0" err="1" smtClean="0"/>
              <a:t>Заровна</a:t>
            </a:r>
            <a:r>
              <a:rPr lang="uk-UA" dirty="0" smtClean="0"/>
              <a:t> Тетяна</a:t>
            </a:r>
            <a:endParaRPr lang="ru-RU" dirty="0"/>
          </a:p>
        </p:txBody>
      </p:sp>
      <p:pic>
        <p:nvPicPr>
          <p:cNvPr id="2050" name="Picture 2" descr="http://grandelement.kiev.ua/wp-content/uploads/2010/03/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426397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142852"/>
            <a:ext cx="674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Цирковая гимнастика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928670"/>
            <a:ext cx="8786874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Цирковая гимнастика </a:t>
            </a:r>
            <a:r>
              <a:rPr lang="ru-RU" sz="2400" dirty="0" smtClean="0"/>
              <a:t>разделяется на </a:t>
            </a:r>
            <a:r>
              <a:rPr lang="ru-RU" sz="2400" i="1" dirty="0" smtClean="0"/>
              <a:t>партерную </a:t>
            </a:r>
            <a:r>
              <a:rPr lang="ru-RU" sz="2400" dirty="0" smtClean="0"/>
              <a:t>(упражнения на снарядах и аппаратах, укреплённых на манеже) и </a:t>
            </a:r>
            <a:r>
              <a:rPr lang="ru-RU" sz="2400" i="1" dirty="0" smtClean="0"/>
              <a:t>воздушную</a:t>
            </a:r>
            <a:r>
              <a:rPr lang="ru-RU" sz="2400" dirty="0" smtClean="0"/>
              <a:t> (упражнения на аппаратуре, подвешенной высоко над манежем); соответственно гимнасты — на партерных и воздушных. </a:t>
            </a:r>
            <a:endParaRPr lang="ru-RU" sz="2400" i="1" dirty="0"/>
          </a:p>
        </p:txBody>
      </p:sp>
      <p:pic>
        <p:nvPicPr>
          <p:cNvPr id="24580" name="Picture 4" descr="http://vesmirnaladoni2011.ru/wp-content/uploads/2012/03/tsirk-E%60kvilibri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5" y="2643182"/>
            <a:ext cx="6047473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28604"/>
            <a:ext cx="3500462" cy="60016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Каждый из двух видов цирковой гимнастики включает множество подвидов (в зависимости от используемой аппаратуры и приёмов работы): </a:t>
            </a:r>
            <a:r>
              <a:rPr lang="ru-RU" sz="2400" i="1" dirty="0" smtClean="0"/>
              <a:t>партерная— упражнения на турниках, батуте, кольцах всех типов; воздушная— упражнения на трапециях всех родов, корд де </a:t>
            </a:r>
            <a:r>
              <a:rPr lang="ru-RU" sz="2400" i="1" dirty="0" err="1" smtClean="0"/>
              <a:t>пареле</a:t>
            </a:r>
            <a:r>
              <a:rPr lang="ru-RU" sz="2400" i="1" dirty="0" smtClean="0"/>
              <a:t>, корд де волане, рамке, бамбуке, воздушном турнике.</a:t>
            </a:r>
            <a:endParaRPr lang="ru-RU" sz="2400" dirty="0"/>
          </a:p>
        </p:txBody>
      </p:sp>
      <p:pic>
        <p:nvPicPr>
          <p:cNvPr id="23554" name="Picture 2" descr="http://www.udmcircus.ru/files/img/festival/1%5b0%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85728"/>
            <a:ext cx="47625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000108"/>
            <a:ext cx="8858312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Спортивная акробатика </a:t>
            </a:r>
            <a:r>
              <a:rPr lang="ru-RU" sz="2800" dirty="0" smtClean="0"/>
              <a:t>включает в себя три группы упражнений: акробатические прыжки, парные и групповые упражнения.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42852"/>
            <a:ext cx="7350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Спортивная акробатика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5602" name="Picture 2" descr="http://imageshack.com/a/img440/4946/twu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00306"/>
            <a:ext cx="6286544" cy="4235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142852"/>
            <a:ext cx="6275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Уличная гимнастика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928670"/>
            <a:ext cx="8858312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Данной разновидностью гимнастики занимаются, как правило, непрофессиональные спортсмены. Для многих это как увлечение, хобби, стиль жизни, способ развития и поддержания мышечного тонуса, ловкости, гибкости суставов. </a:t>
            </a:r>
            <a:endParaRPr lang="ru-RU" sz="2800" dirty="0"/>
          </a:p>
        </p:txBody>
      </p:sp>
      <p:pic>
        <p:nvPicPr>
          <p:cNvPr id="27650" name="Picture 2" descr="http://kherson-kherson.com/sites/kherson-kherson.com/files/field/image/img_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86124"/>
            <a:ext cx="685804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2"/>
            <a:ext cx="8786874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Ей можно заниматься практически на любой дворовой спортивной площадке, а в некоторых случаях — просто на улице. У уличной гимнастики много различных </a:t>
            </a:r>
            <a:r>
              <a:rPr lang="ru-RU" sz="2400" dirty="0" err="1" smtClean="0"/>
              <a:t>стилей:воркаут</a:t>
            </a:r>
            <a:r>
              <a:rPr lang="ru-RU" sz="2400" dirty="0" smtClean="0"/>
              <a:t>, джи </a:t>
            </a:r>
            <a:r>
              <a:rPr lang="ru-RU" sz="2400" dirty="0" err="1" smtClean="0"/>
              <a:t>мбарр,паркур</a:t>
            </a:r>
            <a:r>
              <a:rPr lang="ru-RU" sz="2400" dirty="0" smtClean="0"/>
              <a:t> , </a:t>
            </a:r>
            <a:r>
              <a:rPr lang="ru-RU" sz="2400" dirty="0" err="1" smtClean="0"/>
              <a:t>фриран</a:t>
            </a:r>
            <a:r>
              <a:rPr lang="ru-RU" sz="2400" dirty="0" smtClean="0"/>
              <a:t> и т.д.</a:t>
            </a:r>
            <a:endParaRPr lang="ru-RU" sz="2400" dirty="0"/>
          </a:p>
        </p:txBody>
      </p:sp>
      <p:pic>
        <p:nvPicPr>
          <p:cNvPr id="26628" name="Picture 4" descr="http://cs304905.vk.me/v304905156/3aa8/G203tT89TW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647704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357430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Гимнастика</a:t>
            </a:r>
            <a:r>
              <a:rPr lang="ru-RU" sz="2400" dirty="0" smtClean="0"/>
              <a:t> </a:t>
            </a:r>
            <a:r>
              <a:rPr lang="en-US" sz="2400" dirty="0" smtClean="0"/>
              <a:t>- </a:t>
            </a:r>
            <a:r>
              <a:rPr lang="ru-RU" sz="2400" dirty="0" smtClean="0"/>
              <a:t>один из наиболее популярных видов спорта и физической культуры.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142984"/>
            <a:ext cx="885831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К видам гимнастики относятся: </a:t>
            </a:r>
            <a:r>
              <a:rPr lang="ru-RU" sz="2400" b="1" dirty="0" smtClean="0"/>
              <a:t>спортивная, художественная, акробатическая, эстетическая, командная, уличная</a:t>
            </a:r>
            <a:r>
              <a:rPr lang="ru-RU" sz="2400" dirty="0" smtClean="0"/>
              <a:t> 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571744"/>
            <a:ext cx="8858312" cy="41549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Оздоровительные виды гимнастики </a:t>
            </a:r>
            <a:r>
              <a:rPr lang="ru-RU" sz="2400" dirty="0" smtClean="0"/>
              <a:t>предусматривает выполнение упражнений в виде утренней гимнастики, физкультуры </a:t>
            </a:r>
            <a:r>
              <a:rPr lang="uk-UA" sz="2400" dirty="0" smtClean="0"/>
              <a:t>и</a:t>
            </a:r>
            <a:r>
              <a:rPr lang="ru-RU" sz="2400" dirty="0" smtClean="0"/>
              <a:t> физкультминутки</a:t>
            </a:r>
            <a:r>
              <a:rPr lang="en-US" sz="2400" dirty="0" smtClean="0"/>
              <a:t>.</a:t>
            </a:r>
            <a:r>
              <a:rPr lang="ru-RU" sz="2400" dirty="0" smtClean="0"/>
              <a:t> Существует несколько видов оздоровительной гимнастики:</a:t>
            </a:r>
          </a:p>
          <a:p>
            <a:r>
              <a:rPr lang="ru-RU" sz="2400" b="1" dirty="0" smtClean="0"/>
              <a:t>Гигиеническая гимнастика </a:t>
            </a:r>
            <a:r>
              <a:rPr lang="ru-RU" sz="2400" dirty="0" smtClean="0"/>
              <a:t>— используется для сохранения и укрепления здоровья, поддержания на высоком уровне физической и умственной работоспособности, общественной активности.</a:t>
            </a:r>
          </a:p>
          <a:p>
            <a:r>
              <a:rPr lang="ru-RU" sz="2400" b="1" dirty="0" smtClean="0"/>
              <a:t>Ритмическая гимнастика </a:t>
            </a:r>
            <a:r>
              <a:rPr lang="ru-RU" sz="2400" dirty="0" smtClean="0"/>
              <a:t>— разновидность оздоровительной гимнастики. Важным элементом ритмической гимнастики является музыкальное сопровождение.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0"/>
            <a:ext cx="7347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Спортивная гимнастика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857232"/>
            <a:ext cx="8858312" cy="3416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Спортивная гимнастика </a:t>
            </a:r>
            <a:r>
              <a:rPr lang="ru-RU" sz="2400" dirty="0" smtClean="0"/>
              <a:t>— один из древнейших видов спорта, включающий в себя соревнования на различных гимнастических снарядах, а также в вольных упражнениях и опорных прыжках. В настоящее время на международных турнирах гимнасты разыгрывают </a:t>
            </a:r>
            <a:r>
              <a:rPr lang="ru-RU" sz="2400" i="1" dirty="0" smtClean="0"/>
              <a:t>14 комплектов наград</a:t>
            </a:r>
            <a:r>
              <a:rPr lang="ru-RU" sz="2400" dirty="0" smtClean="0"/>
              <a:t>: два в командном зачёте (мужчины и женщины), два в абсолютном индивидуальном первенстве (мужчины и женщины) и десять в отдельных видах многоборья (4 — у женщин, 6 — у мужчин). В программе олимпийских игр с 1896 года.</a:t>
            </a:r>
          </a:p>
        </p:txBody>
      </p:sp>
      <p:pic>
        <p:nvPicPr>
          <p:cNvPr id="16386" name="Picture 2" descr="http://sbornaya-rossii.ru/wp-content/uploads/2013/08/world_gymnastics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357694"/>
            <a:ext cx="6858048" cy="2387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sfw.so/uploads/posts/2009-10/1255981049_a25_2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8855409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2"/>
            <a:ext cx="3571900" cy="63709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Гимнастика является </a:t>
            </a:r>
            <a:r>
              <a:rPr lang="ru-RU" sz="2400" i="1" dirty="0" smtClean="0"/>
              <a:t>технической основой многих видов спорта</a:t>
            </a:r>
            <a:r>
              <a:rPr lang="ru-RU" sz="2400" dirty="0" smtClean="0"/>
              <a:t>: соответствующие упражнения включаются в программу подготовки представителей самых разных спортивных дисциплин. Гимнастика не только даёт определённые технические навыки, но и </a:t>
            </a:r>
            <a:r>
              <a:rPr lang="ru-RU" sz="2400" i="1" dirty="0" smtClean="0"/>
              <a:t>вырабатывает силу, гибкость, выносливость, чувство равновесия, координацию движений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7414" name="Picture 6" descr="http://www.sport-vlg.ru/wp-content/uploads/cache/3473_BnH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7166"/>
            <a:ext cx="507209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763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Художественная гимнастика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736"/>
            <a:ext cx="3500462" cy="5262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Художественная гимнастика</a:t>
            </a:r>
            <a:r>
              <a:rPr lang="ru-RU" sz="2800" dirty="0" smtClean="0"/>
              <a:t> — вид спорта, выполнение под музыку различных гимнастических и танцевальных упражнений без предмета, а также с предметом (скакалка, </a:t>
            </a:r>
            <a:r>
              <a:rPr lang="ru-RU" sz="2800" dirty="0" err="1" smtClean="0"/>
              <a:t>обруч,мяч,булавы,лента</a:t>
            </a:r>
            <a:r>
              <a:rPr lang="ru-RU" sz="2800" dirty="0" smtClean="0"/>
              <a:t>).</a:t>
            </a:r>
          </a:p>
        </p:txBody>
      </p:sp>
      <p:pic>
        <p:nvPicPr>
          <p:cNvPr id="20488" name="Picture 8" descr="http://tutfon.ru/wallpapers/image.raw?view=image&amp;type=orig&amp;id=104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071678"/>
            <a:ext cx="5092457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4572000" cy="65556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dirty="0" smtClean="0"/>
              <a:t>В последнее время выступления без предмета не проводятся на соревнованиях мирового класса. При групповых выступлениях используются или одновременно два вида предметов (например — обручи и мячи) или один вид (пять мячей, пять пар булав). Победители определяются в многоборье, в отдельных видах и групповых упражнениях.</a:t>
            </a:r>
            <a:endParaRPr lang="ru-RU" sz="2800" dirty="0"/>
          </a:p>
        </p:txBody>
      </p:sp>
      <p:pic>
        <p:nvPicPr>
          <p:cNvPr id="19458" name="Picture 2" descr="http://evelinestudio.com/wp-content/uploads/2013/04/gymn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66"/>
            <a:ext cx="404453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0"/>
            <a:ext cx="7236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Командная гимнастика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1000108"/>
            <a:ext cx="3714776" cy="56323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Командная гимнастика </a:t>
            </a:r>
            <a:r>
              <a:rPr lang="ru-RU" sz="2400" dirty="0" smtClean="0"/>
              <a:t>включает в себя наиболее динамичные виды гимнастических упражнений: </a:t>
            </a:r>
            <a:r>
              <a:rPr lang="ru-RU" sz="2400" i="1" dirty="0" smtClean="0"/>
              <a:t>групповые вольные упражнения, акробатические и опорные гимнастические прыжки</a:t>
            </a:r>
            <a:r>
              <a:rPr lang="ru-RU" sz="2400" dirty="0" smtClean="0"/>
              <a:t>. Ей присущи музыкальность, выраженная двигательно-образовательная направленность, оптимальная сложность упражнений. </a:t>
            </a:r>
            <a:endParaRPr lang="ru-RU" sz="2400" dirty="0"/>
          </a:p>
        </p:txBody>
      </p:sp>
      <p:pic>
        <p:nvPicPr>
          <p:cNvPr id="21508" name="Picture 4" descr="http://img-fotki.yandex.ru/get/5624/26765880.3a/0_6e5ec_b43df421_XL.jp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4947649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15716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Доступность командной гимнастики для широкого контингента учащихся, обусловлена и возможностью выступать в соревнованиях по выбору на одном, двух или трёх видах гимнастического многоборья...</a:t>
            </a:r>
            <a:endParaRPr lang="ru-RU" sz="2400" dirty="0"/>
          </a:p>
        </p:txBody>
      </p:sp>
      <p:pic>
        <p:nvPicPr>
          <p:cNvPr id="22530" name="Picture 2" descr="http://img2.vitaportal.ru/sites/default/files/imagecache/slideshow_img_2/gallery/%5bdate-in-tz%5d/upload-12-pic4_zoom-1000x1000-553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2"/>
            <a:ext cx="7643866" cy="4689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354</Words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AMD55</cp:lastModifiedBy>
  <cp:revision>7</cp:revision>
  <dcterms:created xsi:type="dcterms:W3CDTF">2013-12-18T16:53:30Z</dcterms:created>
  <dcterms:modified xsi:type="dcterms:W3CDTF">2013-12-18T19:54:05Z</dcterms:modified>
</cp:coreProperties>
</file>