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6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6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4F07-DC87-4216-B1F7-76A3F4117487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0004E-F090-4991-9F00-59B983191D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0004E-F090-4991-9F00-59B983191D83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533400"/>
            <a:ext cx="8715436" cy="182403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«</a:t>
            </a:r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Книга </a:t>
            </a:r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без </a:t>
            </a:r>
            <a:r>
              <a:rPr lang="ru-RU" sz="32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якої</a:t>
            </a:r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я не </a:t>
            </a:r>
            <a:r>
              <a:rPr lang="ru-RU" sz="32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уявляю</a:t>
            </a:r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життя</a:t>
            </a:r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»</a:t>
            </a:r>
            <a:endParaRPr lang="ru-RU" sz="32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3500438"/>
            <a:ext cx="5114778" cy="2357454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Робота</a:t>
            </a:r>
          </a:p>
          <a:p>
            <a:pPr algn="ctr"/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Учениц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і 11 класу</a:t>
            </a:r>
          </a:p>
          <a:p>
            <a:pPr algn="ctr"/>
            <a:r>
              <a:rPr lang="uk-UA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Новоукраїнської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ЗОШ</a:t>
            </a:r>
          </a:p>
          <a:p>
            <a:pPr algn="ctr"/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І-ІІІ ступенів</a:t>
            </a:r>
          </a:p>
          <a:p>
            <a:pPr algn="ctr"/>
            <a:r>
              <a:rPr lang="uk-UA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Зуйкової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Тетняни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00034" y="1571612"/>
            <a:ext cx="3520440" cy="4525963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Книга-наше життя.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Що таке краса?</a:t>
            </a:r>
            <a:endParaRPr lang="uk-UA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Мій улюблений твір.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Автор цього шедевру.</a:t>
            </a:r>
          </a:p>
          <a:p>
            <a:pPr marL="514350" indent="-514350">
              <a:buAutoNum type="arabicPeriod"/>
            </a:pP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Доріан-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стариган-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красень.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Висновок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7" name="Содержимое 6" descr="_uUBqXAUWW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6248" y="2285992"/>
            <a:ext cx="3521075" cy="296616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err="1" smtClean="0"/>
              <a:t>Книги-</a:t>
            </a:r>
            <a:r>
              <a:rPr lang="uk-UA" dirty="0" smtClean="0"/>
              <a:t> наше життя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   В світі не злічити напевно книг. Їх мільйони, і навіть більше. Кожна з них шукає свого читача, хоче дати певний урок, навчити чогось. Я з впевненістю можу сказати, що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книги-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це наші вчителі, які ведуть нас протягом всього життя, і дають нам життєві уроки які допомагають нам в складних ситуаціях</a:t>
            </a:r>
            <a:r>
              <a:rPr lang="uk-UA" dirty="0" smtClean="0"/>
              <a:t>. </a:t>
            </a:r>
            <a:endParaRPr lang="ru-RU" dirty="0"/>
          </a:p>
        </p:txBody>
      </p:sp>
      <p:pic>
        <p:nvPicPr>
          <p:cNvPr id="12" name="Содержимое 11" descr="мишка с любовным письм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57686" y="2285992"/>
            <a:ext cx="3333750" cy="35853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Що  таке краса?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Краса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 —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насамперед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гармонія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Гармонія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всьому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: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зовнішності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душі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природі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любові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 Краса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присутня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скрізь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всі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бачать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не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всі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звертають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увагу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 Давайте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придивлятися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до себе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навколишньої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тоді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ми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побачимо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щось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прекрасне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нашому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однотонному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житті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адже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«краса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врятує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світ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»!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tumblr_l83pj8BDdh1qdyuifo1_5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78300" y="1651946"/>
            <a:ext cx="3521075" cy="44224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Головна книга життя</a:t>
            </a:r>
            <a:endParaRPr lang="ru-RU" dirty="0"/>
          </a:p>
        </p:txBody>
      </p:sp>
      <p:pic>
        <p:nvPicPr>
          <p:cNvPr id="8" name="Содержимое 7" descr="1266481494_kinopoisk.ru-dorian-gray-114129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1857365"/>
            <a:ext cx="3024871" cy="428628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Моя улюблена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книга-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це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“Доріан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Грей”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Окара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Вайльда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. Адже саме вона мене навчає гармонії в красі. Ця книга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“знімає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маски”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, й показує, що не кожна людина гарна тілом, може бути гарною душею.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142844" y="714356"/>
            <a:ext cx="7929586" cy="121444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Живіть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сьогоднішнім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днем,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згорайте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до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попелу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як в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останній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день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свого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життя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Содержимое 7" descr="b_3814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42581" y="2133600"/>
            <a:ext cx="6568225" cy="4371975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7580034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635" b="12635"/>
          <a:stretch>
            <a:fillRect/>
          </a:stretch>
        </p:blipFill>
        <p:spPr>
          <a:xfrm rot="21006221">
            <a:off x="687319" y="1115956"/>
            <a:ext cx="4206240" cy="4206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Текст 5"/>
          <p:cNvSpPr>
            <a:spLocks noGrp="1"/>
          </p:cNvSpPr>
          <p:nvPr>
            <p:ph type="title"/>
          </p:nvPr>
        </p:nvSpPr>
        <p:spPr>
          <a:xfrm>
            <a:off x="5429256" y="1428736"/>
            <a:ext cx="3429000" cy="4357681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Оскар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Вайльд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—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англійський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письменник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відомий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перш за все як «теоретик «чистого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мистецтва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», «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мистецтва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заради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мистецтва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».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Він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був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надзвичайно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обдарованою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людиною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, написав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чимало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творів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різноманітних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за жанрами: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оповідання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романи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комедії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. «Я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вклав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свій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геній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життя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, а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творчість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—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тільки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мій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талант», — писав О.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Вайльд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. І одним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з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найбільш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талановитих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відомих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його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творів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став роман «Потрет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Доріана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Грея»,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створений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 у 1890 </a:t>
            </a:r>
            <a:r>
              <a:rPr lang="ru-RU" sz="1400" b="0" dirty="0" err="1" smtClean="0">
                <a:solidFill>
                  <a:schemeClr val="tx2">
                    <a:lumMod val="10000"/>
                  </a:schemeClr>
                </a:solidFill>
              </a:rPr>
              <a:t>році</a:t>
            </a: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5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fontAlgn="t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4400" b="0" dirty="0" err="1" smtClean="0"/>
              <a:t>Доріан-красень</a:t>
            </a:r>
            <a:r>
              <a:rPr lang="ru-RU" sz="4400" b="0" dirty="0" smtClean="0"/>
              <a:t> -</a:t>
            </a:r>
            <a:r>
              <a:rPr lang="ru-RU" sz="4400" b="0" dirty="0" err="1" smtClean="0"/>
              <a:t>стариган</a:t>
            </a:r>
            <a:r>
              <a:rPr lang="ru-RU" sz="2000" b="0" dirty="0" smtClean="0"/>
              <a:t/>
            </a:r>
            <a:br>
              <a:rPr lang="ru-RU" sz="2000" b="0" dirty="0" smtClean="0"/>
            </a:b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Нема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потреби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переказувати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фабулу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твору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бо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вона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вкладається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декілька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слів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: створено портрет,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який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переймає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на себе роки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вчинки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Доріана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Грея. Два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герої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Доріан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лорд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Генрі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понад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усе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ставлять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саме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красу. І коли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суперечить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їхнім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естетичним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переконанням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то вони не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рахуються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життям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 Вони не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хочуть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розуміти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кожний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крок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у реальному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житті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обов'язково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має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моральний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сенс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 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6" name="Содержимое 5" descr="imgprevi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29124" y="1857364"/>
            <a:ext cx="3357586" cy="428628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Людина повинна бути гарна не тілом, а душею.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2" name="Содержимое 11" descr="imgpreview (2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14810" y="1785926"/>
            <a:ext cx="2214578" cy="2238375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1026" name="Picture 2" descr="C:\Documents and Settings\User\Рабочий стол\677879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4143380"/>
            <a:ext cx="2428892" cy="22383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4">
      <a:dk1>
        <a:srgbClr val="00B0F0"/>
      </a:dk1>
      <a:lt1>
        <a:sysClr val="window" lastClr="FFFFFF"/>
      </a:lt1>
      <a:dk2>
        <a:srgbClr val="BB2727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</TotalTime>
  <Words>338</Words>
  <PresentationFormat>Экран (4:3)</PresentationFormat>
  <Paragraphs>27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«Книга без якої я не уявляю життя»</vt:lpstr>
      <vt:lpstr>План</vt:lpstr>
      <vt:lpstr>Книги- наше життя</vt:lpstr>
      <vt:lpstr>Що  таке краса?</vt:lpstr>
      <vt:lpstr>Головна книга життя</vt:lpstr>
      <vt:lpstr>  </vt:lpstr>
      <vt:lpstr>Оскар Вайльд — англійський письменник, відомий перш за все як «теоретик «чистого мистецтва», «мистецтва заради мистецтва». Він був надзвичайно обдарованою людиною, написав чимало творів, різноманітних за жанрами: оповідання, романи, комедії. «Я вклав свій геній у життя, а творчість — тільки мій талант», — писав О. Вайльд. І одним з найбільш талановитих і відомих його творів став роман «Потрет Доріана Грея», створений у 1890 році. </vt:lpstr>
      <vt:lpstr>               Доріан-красень -стариган 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«Книга без якої я не уявляю життя»</dc:title>
  <cp:lastModifiedBy>User</cp:lastModifiedBy>
  <cp:revision>6</cp:revision>
  <dcterms:modified xsi:type="dcterms:W3CDTF">2014-04-22T20:43:42Z</dcterms:modified>
</cp:coreProperties>
</file>