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0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52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945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35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62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99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830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1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4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3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13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7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5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5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0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5D1C1C1-9475-4D73-A8DA-B81866B8476B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E27682F-D0C5-4155-B4F3-E1DAF477A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69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Свободи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/>
              <a:t>обов'язки</a:t>
            </a:r>
            <a:r>
              <a:rPr lang="ru-RU" b="1" dirty="0"/>
              <a:t> </a:t>
            </a:r>
            <a:r>
              <a:rPr lang="ru-RU" b="1" dirty="0" err="1"/>
              <a:t>громадян</a:t>
            </a:r>
            <a:r>
              <a:rPr lang="ru-RU" b="1" dirty="0"/>
              <a:t>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691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772" y="267281"/>
            <a:ext cx="10515600" cy="3570623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Економічними гарантіями</a:t>
            </a:r>
            <a:r>
              <a:rPr lang="uk-UA" dirty="0" smtClean="0"/>
              <a:t> є досконалі економічні відносини, раціональна система господарства, наявні матеріальні та фінансові ресурси, які забезпечують реалізацію проголошених прав і свобод.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шляхом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умов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 smtClean="0"/>
              <a:t>приписів</a:t>
            </a:r>
            <a:r>
              <a:rPr lang="ru-RU" dirty="0" smtClean="0"/>
              <a:t>.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572" y="4010568"/>
            <a:ext cx="5066324" cy="23787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33" y="3713005"/>
            <a:ext cx="3970215" cy="297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872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43823"/>
            <a:ext cx="10515600" cy="2153947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Громадянство є важливою юридичною категорією, що визначає правовий зв’язок між державою і людиною.</a:t>
            </a:r>
          </a:p>
          <a:p>
            <a:pPr marL="0" indent="0">
              <a:buNone/>
            </a:pPr>
            <a:r>
              <a:rPr lang="uk-UA" dirty="0" smtClean="0"/>
              <a:t>Норми, що стосуються українського громадянства, установлено Конституцією України та Законом України «Про громадянство України».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78" y="416148"/>
            <a:ext cx="4624454" cy="30829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253" y="416148"/>
            <a:ext cx="3917660" cy="308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0967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045" y="293039"/>
            <a:ext cx="10515600" cy="293285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Право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вид і </a:t>
            </a:r>
            <a:r>
              <a:rPr lang="ru-RU" dirty="0" err="1"/>
              <a:t>міра</a:t>
            </a:r>
            <a:r>
              <a:rPr lang="ru-RU" dirty="0"/>
              <a:t> </a:t>
            </a:r>
            <a:r>
              <a:rPr lang="ru-RU" dirty="0" err="1"/>
              <a:t>можливої</a:t>
            </a:r>
            <a:r>
              <a:rPr lang="ru-RU" dirty="0"/>
              <a:t> (</a:t>
            </a:r>
            <a:r>
              <a:rPr lang="ru-RU" dirty="0" err="1"/>
              <a:t>дозволеної</a:t>
            </a:r>
            <a:r>
              <a:rPr lang="ru-RU" dirty="0"/>
              <a:t>)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 та </a:t>
            </a:r>
            <a:r>
              <a:rPr lang="ru-RU" dirty="0" err="1"/>
              <a:t>державі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і </a:t>
            </a:r>
            <a:r>
              <a:rPr lang="ru-RU" dirty="0" err="1"/>
              <a:t>духовних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закріплених</a:t>
            </a:r>
            <a:r>
              <a:rPr lang="ru-RU" dirty="0"/>
              <a:t> у </a:t>
            </a:r>
            <a:r>
              <a:rPr lang="ru-RU" dirty="0" err="1"/>
              <a:t>Конституції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актах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22" y="2859111"/>
            <a:ext cx="6075439" cy="366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1632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784" y="193183"/>
            <a:ext cx="10611892" cy="6529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dirty="0" smtClean="0"/>
              <a:t>У </a:t>
            </a:r>
            <a:r>
              <a:rPr lang="ru-RU" sz="2100" dirty="0" err="1" smtClean="0"/>
              <a:t>Конституції</a:t>
            </a:r>
            <a:r>
              <a:rPr lang="ru-RU" sz="2100" dirty="0" smtClean="0"/>
              <a:t> </a:t>
            </a:r>
            <a:r>
              <a:rPr lang="ru-RU" sz="2100" dirty="0" err="1" smtClean="0"/>
              <a:t>України</a:t>
            </a:r>
            <a:r>
              <a:rPr lang="ru-RU" sz="2100" dirty="0" smtClean="0"/>
              <a:t> (</a:t>
            </a:r>
            <a:r>
              <a:rPr lang="ru-RU" sz="2100" dirty="0" err="1" smtClean="0"/>
              <a:t>переважно</a:t>
            </a:r>
            <a:r>
              <a:rPr lang="ru-RU" sz="2100" dirty="0" smtClean="0"/>
              <a:t> в </a:t>
            </a:r>
            <a:r>
              <a:rPr lang="ru-RU" sz="2100" dirty="0" err="1" smtClean="0"/>
              <a:t>розділі</a:t>
            </a:r>
            <a:r>
              <a:rPr lang="ru-RU" sz="2100" dirty="0" smtClean="0"/>
              <a:t> II) </a:t>
            </a:r>
            <a:r>
              <a:rPr lang="ru-RU" sz="2100" dirty="0" err="1" smtClean="0"/>
              <a:t>визначено</a:t>
            </a:r>
            <a:r>
              <a:rPr lang="ru-RU" sz="2100" dirty="0" smtClean="0"/>
              <a:t> </a:t>
            </a:r>
            <a:r>
              <a:rPr lang="ru-RU" sz="2100" dirty="0" err="1" smtClean="0"/>
              <a:t>такі</a:t>
            </a:r>
            <a:r>
              <a:rPr lang="ru-RU" sz="2100" dirty="0" smtClean="0"/>
              <a:t> </a:t>
            </a:r>
            <a:r>
              <a:rPr lang="ru-RU" sz="2100" dirty="0" err="1" smtClean="0"/>
              <a:t>групи</a:t>
            </a:r>
            <a:r>
              <a:rPr lang="ru-RU" sz="2100" dirty="0" smtClean="0"/>
              <a:t> </a:t>
            </a:r>
            <a:r>
              <a:rPr lang="ru-RU" sz="2100" dirty="0" err="1" smtClean="0"/>
              <a:t>основних</a:t>
            </a:r>
            <a:r>
              <a:rPr lang="ru-RU" sz="2100" dirty="0" smtClean="0"/>
              <a:t> прав: </a:t>
            </a:r>
            <a:r>
              <a:rPr lang="ru-RU" sz="2100" dirty="0" err="1" smtClean="0"/>
              <a:t>громадянські</a:t>
            </a:r>
            <a:r>
              <a:rPr lang="ru-RU" sz="2100" dirty="0" smtClean="0"/>
              <a:t>, (</a:t>
            </a:r>
            <a:r>
              <a:rPr lang="ru-RU" sz="2100" dirty="0" err="1" smtClean="0"/>
              <a:t>особисті</a:t>
            </a:r>
            <a:r>
              <a:rPr lang="ru-RU" sz="2100" dirty="0" smtClean="0"/>
              <a:t>, </a:t>
            </a:r>
            <a:r>
              <a:rPr lang="ru-RU" sz="2100" dirty="0" err="1" smtClean="0"/>
              <a:t>фізичні</a:t>
            </a:r>
            <a:r>
              <a:rPr lang="ru-RU" sz="2100" dirty="0" smtClean="0"/>
              <a:t>) </a:t>
            </a:r>
            <a:r>
              <a:rPr lang="ru-RU" sz="2100" dirty="0" err="1" smtClean="0"/>
              <a:t>політичні</a:t>
            </a:r>
            <a:r>
              <a:rPr lang="ru-RU" sz="2100" dirty="0" smtClean="0"/>
              <a:t>, </a:t>
            </a:r>
            <a:r>
              <a:rPr lang="ru-RU" sz="2100" dirty="0" err="1" smtClean="0"/>
              <a:t>економічні</a:t>
            </a:r>
            <a:r>
              <a:rPr lang="ru-RU" sz="2100" dirty="0" smtClean="0"/>
              <a:t>, </a:t>
            </a:r>
            <a:r>
              <a:rPr lang="ru-RU" sz="2100" dirty="0" err="1" smtClean="0"/>
              <a:t>соціальні</a:t>
            </a:r>
            <a:r>
              <a:rPr lang="ru-RU" sz="2100" dirty="0" smtClean="0"/>
              <a:t> та </a:t>
            </a:r>
            <a:r>
              <a:rPr lang="ru-RU" sz="2100" dirty="0" err="1" smtClean="0"/>
              <a:t>духовні</a:t>
            </a:r>
            <a:r>
              <a:rPr lang="ru-RU" sz="2100" dirty="0" smtClean="0"/>
              <a:t> (</a:t>
            </a:r>
            <a:r>
              <a:rPr lang="ru-RU" sz="2100" dirty="0" err="1" smtClean="0"/>
              <a:t>культурні</a:t>
            </a:r>
            <a:r>
              <a:rPr lang="ru-RU" sz="2100" dirty="0" smtClean="0"/>
              <a:t>).</a:t>
            </a:r>
          </a:p>
          <a:p>
            <a:r>
              <a:rPr lang="ru-RU" sz="2100" b="1" dirty="0" err="1" smtClean="0"/>
              <a:t>Громадянські</a:t>
            </a:r>
            <a:r>
              <a:rPr lang="ru-RU" sz="2100" b="1" dirty="0" smtClean="0"/>
              <a:t> </a:t>
            </a:r>
            <a:r>
              <a:rPr lang="ru-RU" sz="2100" b="1" dirty="0"/>
              <a:t>(</a:t>
            </a:r>
            <a:r>
              <a:rPr lang="ru-RU" sz="2100" b="1" dirty="0" err="1"/>
              <a:t>особисті</a:t>
            </a:r>
            <a:r>
              <a:rPr lang="ru-RU" sz="2100" b="1" dirty="0"/>
              <a:t>, </a:t>
            </a:r>
            <a:r>
              <a:rPr lang="ru-RU" sz="2100" b="1" dirty="0" err="1"/>
              <a:t>фізичні</a:t>
            </a:r>
            <a:r>
              <a:rPr lang="ru-RU" sz="2100" b="1" dirty="0"/>
              <a:t>) права</a:t>
            </a:r>
            <a:r>
              <a:rPr lang="ru-RU" sz="2100" dirty="0"/>
              <a:t> -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види</a:t>
            </a:r>
            <a:r>
              <a:rPr lang="ru-RU" sz="2100" dirty="0"/>
              <a:t> і </a:t>
            </a:r>
            <a:r>
              <a:rPr lang="ru-RU" sz="2100" dirty="0" err="1"/>
              <a:t>межі</a:t>
            </a:r>
            <a:r>
              <a:rPr lang="ru-RU" sz="2100" dirty="0"/>
              <a:t> </a:t>
            </a:r>
            <a:r>
              <a:rPr lang="ru-RU" sz="2100" dirty="0" err="1"/>
              <a:t>можливої</a:t>
            </a:r>
            <a:r>
              <a:rPr lang="ru-RU" sz="2100" dirty="0"/>
              <a:t> (</a:t>
            </a:r>
            <a:r>
              <a:rPr lang="ru-RU" sz="2100" dirty="0" err="1"/>
              <a:t>дозволеної</a:t>
            </a:r>
            <a:r>
              <a:rPr lang="ru-RU" sz="2100" dirty="0"/>
              <a:t>) </a:t>
            </a:r>
            <a:r>
              <a:rPr lang="ru-RU" sz="2100" dirty="0" err="1"/>
              <a:t>поведінки</a:t>
            </a:r>
            <a:r>
              <a:rPr lang="ru-RU" sz="2100" dirty="0"/>
              <a:t> </a:t>
            </a:r>
            <a:r>
              <a:rPr lang="ru-RU" sz="2100" dirty="0" err="1"/>
              <a:t>людини</a:t>
            </a:r>
            <a:r>
              <a:rPr lang="ru-RU" sz="2100" dirty="0"/>
              <a:t> і </a:t>
            </a:r>
            <a:r>
              <a:rPr lang="ru-RU" sz="2100" dirty="0" err="1"/>
              <a:t>громадянина</a:t>
            </a:r>
            <a:r>
              <a:rPr lang="ru-RU" sz="2100" dirty="0"/>
              <a:t>, </a:t>
            </a:r>
            <a:r>
              <a:rPr lang="ru-RU" sz="2100" dirty="0" err="1"/>
              <a:t>що</a:t>
            </a:r>
            <a:r>
              <a:rPr lang="ru-RU" sz="2100" dirty="0"/>
              <a:t> </a:t>
            </a:r>
            <a:r>
              <a:rPr lang="ru-RU" sz="2100" dirty="0" err="1"/>
              <a:t>характеризують</a:t>
            </a:r>
            <a:r>
              <a:rPr lang="ru-RU" sz="2100" dirty="0"/>
              <a:t> </a:t>
            </a:r>
            <a:r>
              <a:rPr lang="ru-RU" sz="2100" dirty="0" err="1"/>
              <a:t>їхнє</a:t>
            </a:r>
            <a:r>
              <a:rPr lang="ru-RU" sz="2100" dirty="0"/>
              <a:t> </a:t>
            </a:r>
            <a:r>
              <a:rPr lang="ru-RU" sz="2100" dirty="0" err="1"/>
              <a:t>фізичне</a:t>
            </a:r>
            <a:r>
              <a:rPr lang="ru-RU" sz="2100" dirty="0"/>
              <a:t> та </a:t>
            </a:r>
            <a:r>
              <a:rPr lang="ru-RU" sz="2100" dirty="0" err="1"/>
              <a:t>біологічне</a:t>
            </a:r>
            <a:r>
              <a:rPr lang="ru-RU" sz="2100" dirty="0"/>
              <a:t> </a:t>
            </a:r>
            <a:r>
              <a:rPr lang="ru-RU" sz="2100" dirty="0" err="1"/>
              <a:t>існування</a:t>
            </a:r>
            <a:r>
              <a:rPr lang="ru-RU" sz="2100" dirty="0"/>
              <a:t>, </a:t>
            </a:r>
            <a:r>
              <a:rPr lang="ru-RU" sz="2100" dirty="0" err="1"/>
              <a:t>задоволення</a:t>
            </a:r>
            <a:r>
              <a:rPr lang="ru-RU" sz="2100" dirty="0"/>
              <a:t> </a:t>
            </a:r>
            <a:r>
              <a:rPr lang="ru-RU" sz="2100" dirty="0" err="1"/>
              <a:t>матеріальних</a:t>
            </a:r>
            <a:r>
              <a:rPr lang="ru-RU" sz="2100" dirty="0"/>
              <a:t>, </a:t>
            </a:r>
            <a:r>
              <a:rPr lang="ru-RU" sz="2100" dirty="0" err="1"/>
              <a:t>духовних</a:t>
            </a:r>
            <a:r>
              <a:rPr lang="ru-RU" sz="2100" dirty="0"/>
              <a:t> та </a:t>
            </a:r>
            <a:r>
              <a:rPr lang="ru-RU" sz="2100" dirty="0" err="1"/>
              <a:t>деяких</a:t>
            </a:r>
            <a:r>
              <a:rPr lang="ru-RU" sz="2100" dirty="0"/>
              <a:t> </a:t>
            </a:r>
            <a:r>
              <a:rPr lang="ru-RU" sz="2100" dirty="0" err="1"/>
              <a:t>інших</a:t>
            </a:r>
            <a:r>
              <a:rPr lang="ru-RU" sz="2100" dirty="0"/>
              <a:t> потреб.</a:t>
            </a:r>
          </a:p>
          <a:p>
            <a:r>
              <a:rPr lang="ru-RU" sz="2100" b="1" dirty="0" err="1"/>
              <a:t>Політичні</a:t>
            </a:r>
            <a:r>
              <a:rPr lang="ru-RU" sz="2100" b="1" dirty="0"/>
              <a:t> права</a:t>
            </a:r>
            <a:r>
              <a:rPr lang="ru-RU" sz="2100" dirty="0"/>
              <a:t> -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види</a:t>
            </a:r>
            <a:r>
              <a:rPr lang="ru-RU" sz="2100" dirty="0"/>
              <a:t> та </a:t>
            </a:r>
            <a:r>
              <a:rPr lang="ru-RU" sz="2100" dirty="0" err="1"/>
              <a:t>межі</a:t>
            </a:r>
            <a:r>
              <a:rPr lang="ru-RU" sz="2100" dirty="0"/>
              <a:t> </a:t>
            </a:r>
            <a:r>
              <a:rPr lang="ru-RU" sz="2100" dirty="0" err="1"/>
              <a:t>можливої</a:t>
            </a:r>
            <a:r>
              <a:rPr lang="ru-RU" sz="2100" dirty="0"/>
              <a:t> (</a:t>
            </a:r>
            <a:r>
              <a:rPr lang="ru-RU" sz="2100" dirty="0" err="1"/>
              <a:t>дозволеної</a:t>
            </a:r>
            <a:r>
              <a:rPr lang="ru-RU" sz="2100" dirty="0"/>
              <a:t>) </a:t>
            </a:r>
            <a:r>
              <a:rPr lang="ru-RU" sz="2100" dirty="0" err="1"/>
              <a:t>поведінки</a:t>
            </a:r>
            <a:r>
              <a:rPr lang="ru-RU" sz="2100" dirty="0"/>
              <a:t> </a:t>
            </a:r>
            <a:r>
              <a:rPr lang="ru-RU" sz="2100" dirty="0" err="1"/>
              <a:t>людини</a:t>
            </a:r>
            <a:r>
              <a:rPr lang="ru-RU" sz="2100" dirty="0"/>
              <a:t> і </a:t>
            </a:r>
            <a:r>
              <a:rPr lang="ru-RU" sz="2100" dirty="0" err="1"/>
              <a:t>громадянина</a:t>
            </a:r>
            <a:r>
              <a:rPr lang="ru-RU" sz="2100" dirty="0"/>
              <a:t> у </a:t>
            </a:r>
            <a:r>
              <a:rPr lang="ru-RU" sz="2100" dirty="0" err="1"/>
              <a:t>сфері</a:t>
            </a:r>
            <a:r>
              <a:rPr lang="ru-RU" sz="2100" dirty="0"/>
              <a:t> </a:t>
            </a:r>
            <a:r>
              <a:rPr lang="ru-RU" sz="2100" dirty="0" err="1"/>
              <a:t>реалізації</a:t>
            </a:r>
            <a:r>
              <a:rPr lang="ru-RU" sz="2100" dirty="0"/>
              <a:t> </a:t>
            </a:r>
            <a:r>
              <a:rPr lang="ru-RU" sz="2100" dirty="0" err="1"/>
              <a:t>політичної</a:t>
            </a:r>
            <a:r>
              <a:rPr lang="ru-RU" sz="2100" dirty="0"/>
              <a:t> </a:t>
            </a:r>
            <a:r>
              <a:rPr lang="ru-RU" sz="2100" dirty="0" err="1"/>
              <a:t>влади</a:t>
            </a:r>
            <a:r>
              <a:rPr lang="ru-RU" sz="2100" dirty="0"/>
              <a:t>.</a:t>
            </a:r>
            <a:r>
              <a:rPr lang="ru-RU" sz="2100" b="1" dirty="0"/>
              <a:t> </a:t>
            </a:r>
            <a:endParaRPr lang="ru-RU" sz="2100" dirty="0"/>
          </a:p>
          <a:p>
            <a:r>
              <a:rPr lang="ru-RU" sz="2100" b="1" dirty="0" err="1"/>
              <a:t>Економічні</a:t>
            </a:r>
            <a:r>
              <a:rPr lang="ru-RU" sz="2100" b="1" dirty="0"/>
              <a:t> права</a:t>
            </a:r>
            <a:r>
              <a:rPr lang="ru-RU" sz="2100" dirty="0"/>
              <a:t> -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види</a:t>
            </a:r>
            <a:r>
              <a:rPr lang="ru-RU" sz="2100" dirty="0"/>
              <a:t> та </a:t>
            </a:r>
            <a:r>
              <a:rPr lang="ru-RU" sz="2100" dirty="0" err="1"/>
              <a:t>межі</a:t>
            </a:r>
            <a:r>
              <a:rPr lang="ru-RU" sz="2100" dirty="0"/>
              <a:t> </a:t>
            </a:r>
            <a:r>
              <a:rPr lang="ru-RU" sz="2100" dirty="0" err="1"/>
              <a:t>можливої</a:t>
            </a:r>
            <a:r>
              <a:rPr lang="ru-RU" sz="2100" dirty="0"/>
              <a:t> (</a:t>
            </a:r>
            <a:r>
              <a:rPr lang="ru-RU" sz="2100" dirty="0" err="1"/>
              <a:t>дозволеної</a:t>
            </a:r>
            <a:r>
              <a:rPr lang="ru-RU" sz="2100" dirty="0"/>
              <a:t>) </a:t>
            </a:r>
            <a:r>
              <a:rPr lang="ru-RU" sz="2100" dirty="0" err="1"/>
              <a:t>поведінки</a:t>
            </a:r>
            <a:r>
              <a:rPr lang="ru-RU" sz="2100" dirty="0"/>
              <a:t> </a:t>
            </a:r>
            <a:r>
              <a:rPr lang="ru-RU" sz="2100" dirty="0" err="1"/>
              <a:t>людини</a:t>
            </a:r>
            <a:r>
              <a:rPr lang="ru-RU" sz="2100" dirty="0"/>
              <a:t> і </a:t>
            </a:r>
            <a:r>
              <a:rPr lang="ru-RU" sz="2100" dirty="0" err="1"/>
              <a:t>громадянина</a:t>
            </a:r>
            <a:r>
              <a:rPr lang="ru-RU" sz="2100" dirty="0"/>
              <a:t> у </a:t>
            </a:r>
            <a:r>
              <a:rPr lang="ru-RU" sz="2100" dirty="0" err="1"/>
              <a:t>сфері</a:t>
            </a:r>
            <a:r>
              <a:rPr lang="ru-RU" sz="2100" dirty="0"/>
              <a:t> </a:t>
            </a:r>
            <a:r>
              <a:rPr lang="ru-RU" sz="2100" dirty="0" err="1"/>
              <a:t>виробництва</a:t>
            </a:r>
            <a:r>
              <a:rPr lang="ru-RU" sz="2100" dirty="0"/>
              <a:t>, </a:t>
            </a:r>
            <a:r>
              <a:rPr lang="ru-RU" sz="2100" dirty="0" err="1"/>
              <a:t>розподілу</a:t>
            </a:r>
            <a:r>
              <a:rPr lang="ru-RU" sz="2100" dirty="0"/>
              <a:t>, </a:t>
            </a:r>
            <a:r>
              <a:rPr lang="ru-RU" sz="2100" dirty="0" err="1"/>
              <a:t>обміну</a:t>
            </a:r>
            <a:r>
              <a:rPr lang="ru-RU" sz="2100" dirty="0"/>
              <a:t> та </a:t>
            </a:r>
            <a:r>
              <a:rPr lang="ru-RU" sz="2100" dirty="0" err="1"/>
              <a:t>використання</a:t>
            </a:r>
            <a:r>
              <a:rPr lang="ru-RU" sz="2100" dirty="0"/>
              <a:t> </a:t>
            </a:r>
            <a:r>
              <a:rPr lang="ru-RU" sz="2100" dirty="0" err="1"/>
              <a:t>матеріальних</a:t>
            </a:r>
            <a:r>
              <a:rPr lang="ru-RU" sz="2100" dirty="0"/>
              <a:t> благ. До них </a:t>
            </a:r>
            <a:r>
              <a:rPr lang="ru-RU" sz="2100" dirty="0" err="1"/>
              <a:t>відносять</a:t>
            </a:r>
            <a:r>
              <a:rPr lang="ru-RU" sz="2100" dirty="0"/>
              <a:t> право: </a:t>
            </a:r>
            <a:r>
              <a:rPr lang="ru-RU" sz="2100" dirty="0" err="1"/>
              <a:t>володіти</a:t>
            </a:r>
            <a:r>
              <a:rPr lang="ru-RU" sz="2100" dirty="0"/>
              <a:t>, </a:t>
            </a:r>
            <a:r>
              <a:rPr lang="ru-RU" sz="2100" dirty="0" err="1"/>
              <a:t>користуватися</a:t>
            </a:r>
            <a:r>
              <a:rPr lang="ru-RU" sz="2100" dirty="0"/>
              <a:t> і </a:t>
            </a:r>
            <a:r>
              <a:rPr lang="ru-RU" sz="2100" dirty="0" err="1"/>
              <a:t>розпоряджатися</a:t>
            </a:r>
            <a:r>
              <a:rPr lang="ru-RU" sz="2100" dirty="0"/>
              <a:t> </a:t>
            </a:r>
            <a:r>
              <a:rPr lang="ru-RU" sz="2100" dirty="0" err="1"/>
              <a:t>своєю</a:t>
            </a:r>
            <a:r>
              <a:rPr lang="ru-RU" sz="2100" dirty="0"/>
              <a:t> </a:t>
            </a:r>
            <a:r>
              <a:rPr lang="ru-RU" sz="2100" dirty="0" err="1"/>
              <a:t>власністю</a:t>
            </a:r>
            <a:r>
              <a:rPr lang="ru-RU" sz="2100" dirty="0"/>
              <a:t>, результатами </a:t>
            </a:r>
            <a:r>
              <a:rPr lang="ru-RU" sz="2100" dirty="0" err="1"/>
              <a:t>своєї</a:t>
            </a:r>
            <a:r>
              <a:rPr lang="ru-RU" sz="2100" dirty="0"/>
              <a:t> </a:t>
            </a:r>
            <a:r>
              <a:rPr lang="ru-RU" sz="2100" dirty="0" err="1"/>
              <a:t>інтелектуальної</a:t>
            </a:r>
            <a:r>
              <a:rPr lang="ru-RU" sz="2100" dirty="0"/>
              <a:t>, </a:t>
            </a:r>
            <a:r>
              <a:rPr lang="ru-RU" sz="2100" dirty="0" err="1"/>
              <a:t>творчої</a:t>
            </a:r>
            <a:r>
              <a:rPr lang="ru-RU" sz="2100" dirty="0"/>
              <a:t> </a:t>
            </a:r>
            <a:r>
              <a:rPr lang="ru-RU" sz="2100" dirty="0" err="1"/>
              <a:t>діяльності</a:t>
            </a:r>
            <a:r>
              <a:rPr lang="ru-RU" sz="2100" dirty="0"/>
              <a:t>; </a:t>
            </a:r>
            <a:r>
              <a:rPr lang="ru-RU" sz="2100" dirty="0" err="1"/>
              <a:t>приватної</a:t>
            </a:r>
            <a:r>
              <a:rPr lang="ru-RU" sz="2100" dirty="0"/>
              <a:t> </a:t>
            </a:r>
            <a:r>
              <a:rPr lang="ru-RU" sz="2100" dirty="0" err="1"/>
              <a:t>власності</a:t>
            </a:r>
            <a:r>
              <a:rPr lang="ru-RU" sz="2100" dirty="0"/>
              <a:t>; </a:t>
            </a:r>
            <a:r>
              <a:rPr lang="ru-RU" sz="2100" dirty="0" err="1"/>
              <a:t>державної</a:t>
            </a:r>
            <a:r>
              <a:rPr lang="ru-RU" sz="2100" dirty="0"/>
              <a:t> та </a:t>
            </a:r>
            <a:r>
              <a:rPr lang="ru-RU" sz="2100" dirty="0" err="1"/>
              <a:t>комунальної</a:t>
            </a:r>
            <a:r>
              <a:rPr lang="ru-RU" sz="2100" dirty="0"/>
              <a:t> </a:t>
            </a:r>
            <a:r>
              <a:rPr lang="ru-RU" sz="2100" dirty="0" err="1"/>
              <a:t>власності</a:t>
            </a:r>
            <a:r>
              <a:rPr lang="ru-RU" sz="2100" dirty="0"/>
              <a:t>; на </a:t>
            </a:r>
            <a:r>
              <a:rPr lang="ru-RU" sz="2100" dirty="0" err="1"/>
              <a:t>підприємницьку</a:t>
            </a:r>
            <a:r>
              <a:rPr lang="ru-RU" sz="2100" dirty="0"/>
              <a:t> </a:t>
            </a:r>
            <a:r>
              <a:rPr lang="ru-RU" sz="2100" dirty="0" err="1"/>
              <a:t>діяльність</a:t>
            </a:r>
            <a:r>
              <a:rPr lang="ru-RU" sz="2100" dirty="0"/>
              <a:t>; на </a:t>
            </a:r>
            <a:r>
              <a:rPr lang="ru-RU" sz="2100" dirty="0" err="1"/>
              <a:t>працю</a:t>
            </a:r>
            <a:r>
              <a:rPr lang="ru-RU" sz="2100" dirty="0"/>
              <a:t> і </a:t>
            </a:r>
            <a:r>
              <a:rPr lang="ru-RU" sz="2100" dirty="0" err="1"/>
              <a:t>вибір</a:t>
            </a:r>
            <a:r>
              <a:rPr lang="ru-RU" sz="2100" dirty="0"/>
              <a:t> </a:t>
            </a:r>
            <a:r>
              <a:rPr lang="ru-RU" sz="2100" dirty="0" err="1"/>
              <a:t>професії</a:t>
            </a:r>
            <a:r>
              <a:rPr lang="ru-RU" sz="2100" dirty="0"/>
              <a:t> та роду </a:t>
            </a:r>
            <a:r>
              <a:rPr lang="ru-RU" sz="2100" dirty="0" err="1"/>
              <a:t>трудової</a:t>
            </a:r>
            <a:r>
              <a:rPr lang="ru-RU" sz="2100" dirty="0"/>
              <a:t> </a:t>
            </a:r>
            <a:r>
              <a:rPr lang="ru-RU" sz="2100" dirty="0" err="1"/>
              <a:t>діяльності</a:t>
            </a:r>
            <a:r>
              <a:rPr lang="ru-RU" sz="2100" dirty="0"/>
              <a:t>; на </a:t>
            </a:r>
            <a:r>
              <a:rPr lang="ru-RU" sz="2100" dirty="0" err="1"/>
              <a:t>належні</a:t>
            </a:r>
            <a:r>
              <a:rPr lang="ru-RU" sz="2100" dirty="0"/>
              <a:t>, </a:t>
            </a:r>
            <a:r>
              <a:rPr lang="ru-RU" sz="2100" dirty="0" err="1"/>
              <a:t>безпечні</a:t>
            </a:r>
            <a:r>
              <a:rPr lang="ru-RU" sz="2100" dirty="0"/>
              <a:t> і </a:t>
            </a:r>
            <a:r>
              <a:rPr lang="ru-RU" sz="2100" dirty="0" err="1"/>
              <a:t>здорові</a:t>
            </a:r>
            <a:r>
              <a:rPr lang="ru-RU" sz="2100" dirty="0"/>
              <a:t> </a:t>
            </a:r>
            <a:r>
              <a:rPr lang="ru-RU" sz="2100" dirty="0" err="1"/>
              <a:t>умови</a:t>
            </a:r>
            <a:r>
              <a:rPr lang="ru-RU" sz="2100" dirty="0"/>
              <a:t> </a:t>
            </a:r>
            <a:r>
              <a:rPr lang="ru-RU" sz="2100" dirty="0" err="1"/>
              <a:t>праці</a:t>
            </a:r>
            <a:r>
              <a:rPr lang="ru-RU" sz="2100" dirty="0"/>
              <a:t>; на </a:t>
            </a:r>
            <a:r>
              <a:rPr lang="ru-RU" sz="2100" dirty="0" err="1"/>
              <a:t>заробітну</a:t>
            </a:r>
            <a:r>
              <a:rPr lang="ru-RU" sz="2100" dirty="0"/>
              <a:t> плату не </a:t>
            </a:r>
            <a:r>
              <a:rPr lang="ru-RU" sz="2100" dirty="0" err="1"/>
              <a:t>нижчу</a:t>
            </a:r>
            <a:r>
              <a:rPr lang="ru-RU" sz="2100" dirty="0"/>
              <a:t> </a:t>
            </a:r>
            <a:r>
              <a:rPr lang="ru-RU" sz="2100" dirty="0" err="1"/>
              <a:t>від</a:t>
            </a:r>
            <a:r>
              <a:rPr lang="ru-RU" sz="2100" dirty="0"/>
              <a:t> </a:t>
            </a:r>
            <a:r>
              <a:rPr lang="ru-RU" sz="2100" dirty="0" err="1"/>
              <a:t>визначеної</a:t>
            </a:r>
            <a:r>
              <a:rPr lang="ru-RU" sz="2100" dirty="0"/>
              <a:t> законом; на </a:t>
            </a:r>
            <a:r>
              <a:rPr lang="ru-RU" sz="2100" dirty="0" err="1"/>
              <a:t>страйк</a:t>
            </a:r>
            <a:r>
              <a:rPr lang="ru-RU" sz="2100" dirty="0"/>
              <a:t>; на </a:t>
            </a:r>
            <a:r>
              <a:rPr lang="ru-RU" sz="2100" dirty="0" err="1"/>
              <a:t>відпочинок</a:t>
            </a:r>
            <a:r>
              <a:rPr lang="ru-RU" sz="2100" dirty="0"/>
              <a:t> </a:t>
            </a:r>
            <a:r>
              <a:rPr lang="ru-RU" sz="2100" dirty="0" err="1"/>
              <a:t>тощо</a:t>
            </a:r>
            <a:r>
              <a:rPr lang="ru-RU" sz="2100" dirty="0"/>
              <a:t>.</a:t>
            </a:r>
          </a:p>
          <a:p>
            <a:r>
              <a:rPr lang="ru-RU" sz="2100" b="1" dirty="0" err="1"/>
              <a:t>Соціальні</a:t>
            </a:r>
            <a:r>
              <a:rPr lang="ru-RU" sz="2100" b="1" dirty="0"/>
              <a:t> права</a:t>
            </a:r>
            <a:r>
              <a:rPr lang="ru-RU" sz="2100" dirty="0"/>
              <a:t> -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види</a:t>
            </a:r>
            <a:r>
              <a:rPr lang="ru-RU" sz="2100" dirty="0"/>
              <a:t> та </a:t>
            </a:r>
            <a:r>
              <a:rPr lang="ru-RU" sz="2100" dirty="0" err="1"/>
              <a:t>межі</a:t>
            </a:r>
            <a:r>
              <a:rPr lang="ru-RU" sz="2100" dirty="0"/>
              <a:t> </a:t>
            </a:r>
            <a:r>
              <a:rPr lang="ru-RU" sz="2100" dirty="0" err="1"/>
              <a:t>можливої</a:t>
            </a:r>
            <a:r>
              <a:rPr lang="ru-RU" sz="2100" dirty="0"/>
              <a:t> (</a:t>
            </a:r>
            <a:r>
              <a:rPr lang="ru-RU" sz="2100" dirty="0" err="1"/>
              <a:t>дозволеної</a:t>
            </a:r>
            <a:r>
              <a:rPr lang="ru-RU" sz="2100" dirty="0"/>
              <a:t>) </a:t>
            </a:r>
            <a:r>
              <a:rPr lang="ru-RU" sz="2100" dirty="0" err="1"/>
              <a:t>поведінки</a:t>
            </a:r>
            <a:r>
              <a:rPr lang="ru-RU" sz="2100" dirty="0"/>
              <a:t> </a:t>
            </a:r>
            <a:r>
              <a:rPr lang="ru-RU" sz="2100" dirty="0" err="1"/>
              <a:t>людини</a:t>
            </a:r>
            <a:r>
              <a:rPr lang="ru-RU" sz="2100" dirty="0"/>
              <a:t> і </a:t>
            </a:r>
            <a:r>
              <a:rPr lang="ru-RU" sz="2100" dirty="0" err="1"/>
              <a:t>громадянина</a:t>
            </a:r>
            <a:r>
              <a:rPr lang="ru-RU" sz="2100" dirty="0"/>
              <a:t> у </a:t>
            </a:r>
            <a:r>
              <a:rPr lang="ru-RU" sz="2100" dirty="0" err="1"/>
              <a:t>сфері</a:t>
            </a:r>
            <a:r>
              <a:rPr lang="ru-RU" sz="2100" dirty="0"/>
              <a:t> </a:t>
            </a:r>
            <a:r>
              <a:rPr lang="ru-RU" sz="2100" dirty="0" err="1"/>
              <a:t>забезпечення</a:t>
            </a:r>
            <a:r>
              <a:rPr lang="ru-RU" sz="2100" dirty="0"/>
              <a:t> </a:t>
            </a:r>
            <a:r>
              <a:rPr lang="ru-RU" sz="2100" dirty="0" err="1"/>
              <a:t>належних</a:t>
            </a:r>
            <a:r>
              <a:rPr lang="ru-RU" sz="2100" dirty="0"/>
              <a:t> </a:t>
            </a:r>
            <a:r>
              <a:rPr lang="ru-RU" sz="2100" dirty="0" err="1"/>
              <a:t>соціальних</a:t>
            </a:r>
            <a:r>
              <a:rPr lang="ru-RU" sz="2100" dirty="0"/>
              <a:t> умов </a:t>
            </a:r>
            <a:r>
              <a:rPr lang="ru-RU" sz="2100" dirty="0" err="1"/>
              <a:t>життя</a:t>
            </a:r>
            <a:r>
              <a:rPr lang="ru-RU" sz="2100" dirty="0"/>
              <a:t>.</a:t>
            </a:r>
          </a:p>
          <a:p>
            <a:r>
              <a:rPr lang="ru-RU" sz="2100" b="1" dirty="0" err="1"/>
              <a:t>Духовні</a:t>
            </a:r>
            <a:r>
              <a:rPr lang="ru-RU" sz="2100" b="1" dirty="0"/>
              <a:t> (</a:t>
            </a:r>
            <a:r>
              <a:rPr lang="ru-RU" sz="2100" b="1" dirty="0" err="1"/>
              <a:t>культурні</a:t>
            </a:r>
            <a:r>
              <a:rPr lang="ru-RU" sz="2100" b="1" dirty="0"/>
              <a:t>) права</a:t>
            </a:r>
            <a:r>
              <a:rPr lang="ru-RU" sz="2100" dirty="0"/>
              <a:t> -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види</a:t>
            </a:r>
            <a:r>
              <a:rPr lang="ru-RU" sz="2100" dirty="0"/>
              <a:t> та </a:t>
            </a:r>
            <a:r>
              <a:rPr lang="ru-RU" sz="2100" dirty="0" err="1"/>
              <a:t>межі</a:t>
            </a:r>
            <a:r>
              <a:rPr lang="ru-RU" sz="2100" dirty="0"/>
              <a:t> </a:t>
            </a:r>
            <a:r>
              <a:rPr lang="ru-RU" sz="2100" dirty="0" err="1"/>
              <a:t>можливої</a:t>
            </a:r>
            <a:r>
              <a:rPr lang="ru-RU" sz="2100" dirty="0"/>
              <a:t> (</a:t>
            </a:r>
            <a:r>
              <a:rPr lang="ru-RU" sz="2100" dirty="0" err="1"/>
              <a:t>дозволеної</a:t>
            </a:r>
            <a:r>
              <a:rPr lang="ru-RU" sz="2100" dirty="0"/>
              <a:t>) </a:t>
            </a:r>
            <a:r>
              <a:rPr lang="ru-RU" sz="2100" dirty="0" err="1"/>
              <a:t>поведінки</a:t>
            </a:r>
            <a:r>
              <a:rPr lang="ru-RU" sz="2100" dirty="0"/>
              <a:t> </a:t>
            </a:r>
            <a:r>
              <a:rPr lang="ru-RU" sz="2100" dirty="0" err="1"/>
              <a:t>людини</a:t>
            </a:r>
            <a:r>
              <a:rPr lang="ru-RU" sz="2100" dirty="0"/>
              <a:t> і </a:t>
            </a:r>
            <a:r>
              <a:rPr lang="ru-RU" sz="2100" dirty="0" err="1"/>
              <a:t>громадянина</a:t>
            </a:r>
            <a:r>
              <a:rPr lang="ru-RU" sz="2100" dirty="0"/>
              <a:t> у </a:t>
            </a:r>
            <a:r>
              <a:rPr lang="ru-RU" sz="2100" dirty="0" err="1"/>
              <a:t>сфері</a:t>
            </a:r>
            <a:r>
              <a:rPr lang="ru-RU" sz="2100" dirty="0"/>
              <a:t> доступу </a:t>
            </a:r>
            <a:r>
              <a:rPr lang="ru-RU" sz="2100" dirty="0" err="1"/>
              <a:t>людини</a:t>
            </a:r>
            <a:r>
              <a:rPr lang="ru-RU" sz="2100" dirty="0"/>
              <a:t> до </a:t>
            </a:r>
            <a:r>
              <a:rPr lang="ru-RU" sz="2100" dirty="0" err="1"/>
              <a:t>духовних</a:t>
            </a:r>
            <a:r>
              <a:rPr lang="ru-RU" sz="2100" dirty="0"/>
              <a:t> </a:t>
            </a:r>
            <a:r>
              <a:rPr lang="ru-RU" sz="2100" dirty="0" err="1"/>
              <a:t>цінностей</a:t>
            </a:r>
            <a:r>
              <a:rPr lang="ru-RU" sz="2100" dirty="0"/>
              <a:t> </a:t>
            </a:r>
            <a:r>
              <a:rPr lang="ru-RU" sz="2100" dirty="0" err="1"/>
              <a:t>свого</a:t>
            </a:r>
            <a:r>
              <a:rPr lang="ru-RU" sz="2100" dirty="0"/>
              <a:t> народу (</a:t>
            </a:r>
            <a:r>
              <a:rPr lang="ru-RU" sz="2100" dirty="0" err="1"/>
              <a:t>нації</a:t>
            </a:r>
            <a:r>
              <a:rPr lang="ru-RU" sz="2100" dirty="0"/>
              <a:t>) та </a:t>
            </a:r>
            <a:r>
              <a:rPr lang="ru-RU" sz="2100" dirty="0" err="1"/>
              <a:t>всього</a:t>
            </a:r>
            <a:r>
              <a:rPr lang="ru-RU" sz="2100" dirty="0"/>
              <a:t> </a:t>
            </a:r>
            <a:r>
              <a:rPr lang="ru-RU" sz="2100" dirty="0" err="1"/>
              <a:t>людства</a:t>
            </a:r>
            <a:r>
              <a:rPr lang="ru-RU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47800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6018" y="0"/>
            <a:ext cx="3361386" cy="1325563"/>
          </a:xfrm>
        </p:spPr>
        <p:txBody>
          <a:bodyPr/>
          <a:lstStyle/>
          <a:p>
            <a:pPr algn="r"/>
            <a:r>
              <a:rPr lang="ru-RU" dirty="0" err="1" smtClean="0"/>
              <a:t>Це</a:t>
            </a:r>
            <a:r>
              <a:rPr lang="ru-RU" dirty="0" smtClean="0"/>
              <a:t> право на: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470" y="1016470"/>
            <a:ext cx="7211096" cy="57320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освіту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безоплатно</a:t>
            </a:r>
            <a:r>
              <a:rPr lang="ru-RU" dirty="0" smtClean="0"/>
              <a:t> </a:t>
            </a:r>
            <a:r>
              <a:rPr lang="ru-RU" dirty="0" err="1"/>
              <a:t>здобувати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в </a:t>
            </a:r>
            <a:r>
              <a:rPr lang="ru-RU" dirty="0" err="1"/>
              <a:t>державних</a:t>
            </a:r>
            <a:r>
              <a:rPr lang="ru-RU" dirty="0"/>
              <a:t> і </a:t>
            </a:r>
            <a:r>
              <a:rPr lang="ru-RU" dirty="0" err="1"/>
              <a:t>комунальних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закладах на </a:t>
            </a:r>
            <a:r>
              <a:rPr lang="ru-RU" dirty="0" err="1"/>
              <a:t>конкурсній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рідною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у </a:t>
            </a:r>
            <a:r>
              <a:rPr lang="ru-RU" dirty="0" err="1"/>
              <a:t>державних</a:t>
            </a:r>
            <a:r>
              <a:rPr lang="ru-RU" dirty="0"/>
              <a:t> і </a:t>
            </a:r>
            <a:r>
              <a:rPr lang="ru-RU" dirty="0" err="1"/>
              <a:t>комунальних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закладах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культурні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свободу </a:t>
            </a:r>
            <a:r>
              <a:rPr lang="ru-RU" dirty="0" err="1"/>
              <a:t>літературної</a:t>
            </a:r>
            <a:r>
              <a:rPr lang="ru-RU" dirty="0"/>
              <a:t>, </a:t>
            </a:r>
            <a:r>
              <a:rPr lang="ru-RU" dirty="0" err="1"/>
              <a:t>художньої</a:t>
            </a:r>
            <a:r>
              <a:rPr lang="ru-RU" dirty="0"/>
              <a:t>, </a:t>
            </a:r>
            <a:r>
              <a:rPr lang="ru-RU" dirty="0" err="1"/>
              <a:t>наукової</a:t>
            </a:r>
            <a:r>
              <a:rPr lang="ru-RU" dirty="0"/>
              <a:t> і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авторських</a:t>
            </a:r>
            <a:r>
              <a:rPr lang="ru-RU" dirty="0"/>
              <a:t> прав, </a:t>
            </a:r>
            <a:r>
              <a:rPr lang="ru-RU" dirty="0" err="1"/>
              <a:t>моральних</a:t>
            </a:r>
            <a:r>
              <a:rPr lang="ru-RU" dirty="0"/>
              <a:t> і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566" y="3194564"/>
            <a:ext cx="4206295" cy="315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51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411" y="146185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права </a:t>
            </a:r>
            <a:r>
              <a:rPr lang="ru-RU" dirty="0" err="1" smtClean="0"/>
              <a:t>людини</a:t>
            </a:r>
            <a:r>
              <a:rPr lang="ru-RU" dirty="0" smtClean="0"/>
              <a:t> і </a:t>
            </a:r>
            <a:r>
              <a:rPr lang="ru-RU" dirty="0" err="1" smtClean="0"/>
              <a:t>громадянина</a:t>
            </a:r>
            <a:r>
              <a:rPr lang="ru-RU" dirty="0" smtClean="0"/>
              <a:t> </a:t>
            </a:r>
            <a:r>
              <a:rPr lang="ru-RU" dirty="0" err="1" smtClean="0"/>
              <a:t>нерозривно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з </a:t>
            </a:r>
            <a:r>
              <a:rPr lang="ru-RU" dirty="0" err="1" smtClean="0"/>
              <a:t>їхніми</a:t>
            </a:r>
            <a:r>
              <a:rPr lang="ru-RU" dirty="0" smtClean="0"/>
              <a:t> </a:t>
            </a:r>
            <a:r>
              <a:rPr lang="ru-RU" dirty="0" err="1" smtClean="0"/>
              <a:t>обов'язками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9411" y="1596981"/>
            <a:ext cx="10515600" cy="3698072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Обов'язок</a:t>
            </a:r>
            <a:r>
              <a:rPr lang="ru-RU" b="1" dirty="0" smtClean="0"/>
              <a:t> </a:t>
            </a:r>
            <a:r>
              <a:rPr lang="ru-RU" b="1" dirty="0" err="1"/>
              <a:t>людини</a:t>
            </a:r>
            <a:r>
              <a:rPr lang="ru-RU" b="1" dirty="0"/>
              <a:t> і </a:t>
            </a:r>
            <a:r>
              <a:rPr lang="ru-RU" b="1" dirty="0" err="1"/>
              <a:t>громадянина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вид і </a:t>
            </a:r>
            <a:r>
              <a:rPr lang="ru-RU" dirty="0" err="1"/>
              <a:t>міра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(</a:t>
            </a:r>
            <a:r>
              <a:rPr lang="ru-RU" dirty="0" err="1"/>
              <a:t>обов'язкової</a:t>
            </a:r>
            <a:r>
              <a:rPr lang="ru-RU" dirty="0"/>
              <a:t>)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 та </a:t>
            </a:r>
            <a:r>
              <a:rPr lang="ru-RU" dirty="0" err="1"/>
              <a:t>державі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і </a:t>
            </a:r>
            <a:r>
              <a:rPr lang="ru-RU" dirty="0" err="1"/>
              <a:t>духовних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закріплена</a:t>
            </a:r>
            <a:r>
              <a:rPr lang="ru-RU" dirty="0"/>
              <a:t> в </a:t>
            </a:r>
            <a:r>
              <a:rPr lang="ru-RU" dirty="0" err="1"/>
              <a:t>Конституції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актах.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закріплює</a:t>
            </a:r>
            <a:r>
              <a:rPr lang="ru-RU" dirty="0"/>
              <a:t> </a:t>
            </a:r>
            <a:r>
              <a:rPr lang="ru-RU" dirty="0" err="1"/>
              <a:t>Конституція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 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123" y="4075744"/>
            <a:ext cx="4746201" cy="278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8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969" y="602132"/>
            <a:ext cx="6665890" cy="4072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Права людини проголошені Конституцією України, необхідно забезпечити, їх має гарантувати держава. Для цього створено певну систему гарантій прав людини. </a:t>
            </a:r>
          </a:p>
          <a:p>
            <a:pPr marL="0" indent="0">
              <a:buNone/>
            </a:pPr>
            <a:r>
              <a:rPr lang="uk-UA" dirty="0" smtClean="0"/>
              <a:t>Гарантії прав і свобод людини – це умови, засоби, способи, які забезпечують здійснення в певному обсязі й всебічну охорону прав і свобод особи.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11" y="296214"/>
            <a:ext cx="3330330" cy="48580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298" y="3906443"/>
            <a:ext cx="31623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806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045" y="254401"/>
            <a:ext cx="11641427" cy="63910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Особисті</a:t>
            </a:r>
            <a:r>
              <a:rPr lang="ru-RU" b="1" dirty="0" smtClean="0"/>
              <a:t> (</a:t>
            </a:r>
            <a:r>
              <a:rPr lang="ru-RU" b="1" dirty="0" err="1" smtClean="0"/>
              <a:t>ідеологічні</a:t>
            </a:r>
            <a:r>
              <a:rPr lang="ru-RU" b="1" dirty="0" smtClean="0"/>
              <a:t>) </a:t>
            </a:r>
            <a:r>
              <a:rPr lang="ru-RU" b="1" dirty="0" err="1"/>
              <a:t>гарантії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прав, свобод,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і </a:t>
            </a:r>
            <a:r>
              <a:rPr lang="ru-RU" dirty="0" err="1"/>
              <a:t>обов'язків</a:t>
            </a:r>
            <a:r>
              <a:rPr lang="ru-RU" dirty="0"/>
              <a:t>. До них </a:t>
            </a:r>
            <a:r>
              <a:rPr lang="ru-RU" dirty="0" err="1"/>
              <a:t>відносять</a:t>
            </a:r>
            <a:r>
              <a:rPr lang="ru-RU" dirty="0"/>
              <a:t>;</a:t>
            </a:r>
          </a:p>
          <a:p>
            <a:r>
              <a:rPr lang="ru-RU" dirty="0" smtClean="0"/>
              <a:t>право </a:t>
            </a:r>
            <a:r>
              <a:rPr lang="ru-RU" dirty="0"/>
              <a:t>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законом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 в </a:t>
            </a:r>
            <a:r>
              <a:rPr lang="ru-RU" dirty="0" err="1"/>
              <a:t>суді</a:t>
            </a:r>
            <a:endParaRPr lang="ru-RU" dirty="0"/>
          </a:p>
          <a:p>
            <a:r>
              <a:rPr lang="ru-RU" dirty="0" smtClean="0"/>
              <a:t>право </a:t>
            </a:r>
            <a:r>
              <a:rPr lang="ru-RU" dirty="0"/>
              <a:t>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і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endParaRPr lang="ru-RU" dirty="0"/>
          </a:p>
          <a:p>
            <a:r>
              <a:rPr lang="ru-RU" dirty="0" smtClean="0"/>
              <a:t>право </a:t>
            </a:r>
            <a:r>
              <a:rPr lang="ru-RU" dirty="0"/>
              <a:t>знати </a:t>
            </a:r>
            <a:r>
              <a:rPr lang="ru-RU" dirty="0" err="1"/>
              <a:t>свої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;</a:t>
            </a:r>
          </a:p>
          <a:p>
            <a:r>
              <a:rPr lang="ru-RU" dirty="0" smtClean="0"/>
              <a:t>право </a:t>
            </a:r>
            <a:r>
              <a:rPr lang="ru-RU" dirty="0"/>
              <a:t>на </a:t>
            </a:r>
            <a:r>
              <a:rPr lang="ru-RU" dirty="0" err="1"/>
              <a:t>правову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;</a:t>
            </a:r>
          </a:p>
          <a:p>
            <a:r>
              <a:rPr lang="ru-RU" dirty="0" smtClean="0"/>
              <a:t>право </a:t>
            </a:r>
            <a:r>
              <a:rPr lang="ru-RU" dirty="0"/>
              <a:t>не </a:t>
            </a:r>
            <a:r>
              <a:rPr lang="ru-RU" dirty="0" err="1"/>
              <a:t>виконувати</a:t>
            </a:r>
            <a:r>
              <a:rPr lang="ru-RU" dirty="0"/>
              <a:t> явно </a:t>
            </a:r>
            <a:r>
              <a:rPr lang="ru-RU" dirty="0" err="1"/>
              <a:t>злочинні</a:t>
            </a:r>
            <a:r>
              <a:rPr lang="ru-RU" dirty="0"/>
              <a:t> </a:t>
            </a:r>
            <a:r>
              <a:rPr lang="ru-RU" dirty="0" err="1"/>
              <a:t>накази</a:t>
            </a:r>
            <a:r>
              <a:rPr lang="ru-RU" dirty="0"/>
              <a:t>;</a:t>
            </a:r>
          </a:p>
          <a:p>
            <a:r>
              <a:rPr lang="ru-RU" dirty="0" smtClean="0"/>
              <a:t>право </a:t>
            </a:r>
            <a:r>
              <a:rPr lang="ru-RU" dirty="0"/>
              <a:t>на </a:t>
            </a:r>
            <a:r>
              <a:rPr lang="ru-RU" dirty="0" err="1"/>
              <a:t>індивідуальну</a:t>
            </a:r>
            <a:r>
              <a:rPr lang="ru-RU" dirty="0"/>
              <a:t> </a:t>
            </a:r>
            <a:r>
              <a:rPr lang="ru-RU" dirty="0" err="1"/>
              <a:t>юридичну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і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провину</a:t>
            </a:r>
            <a:r>
              <a:rPr lang="ru-RU" dirty="0"/>
              <a:t>;</a:t>
            </a:r>
          </a:p>
          <a:p>
            <a:r>
              <a:rPr lang="ru-RU" dirty="0" smtClean="0"/>
              <a:t>право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діяння</a:t>
            </a:r>
            <a:r>
              <a:rPr lang="ru-RU" dirty="0"/>
              <a:t>, </a:t>
            </a:r>
            <a:r>
              <a:rPr lang="ru-RU" dirty="0" err="1"/>
              <a:t>скоєні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 та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нормативно-правового акта;</a:t>
            </a:r>
          </a:p>
          <a:p>
            <a:r>
              <a:rPr lang="ru-RU" dirty="0" smtClean="0"/>
              <a:t>право </a:t>
            </a:r>
            <a:r>
              <a:rPr lang="ru-RU" dirty="0"/>
              <a:t>не нести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свідчити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давати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себе,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, коло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визначене</a:t>
            </a:r>
            <a:r>
              <a:rPr lang="ru-RU" dirty="0"/>
              <a:t> законом;</a:t>
            </a:r>
          </a:p>
          <a:p>
            <a:r>
              <a:rPr lang="ru-RU" dirty="0" smtClean="0"/>
              <a:t>право </a:t>
            </a:r>
            <a:r>
              <a:rPr lang="ru-RU" dirty="0" err="1"/>
              <a:t>засудженого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правами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 і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вироком</a:t>
            </a:r>
            <a:r>
              <a:rPr lang="ru-RU" dirty="0"/>
              <a:t> суду.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2768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287" y="1384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Юридичні</a:t>
            </a:r>
            <a:r>
              <a:rPr lang="ru-RU" b="1" dirty="0"/>
              <a:t> </a:t>
            </a:r>
            <a:r>
              <a:rPr lang="ru-RU" b="1" dirty="0" err="1"/>
              <a:t>гарантії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державно-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та </a:t>
            </a:r>
            <a:r>
              <a:rPr lang="ru-RU" dirty="0" err="1"/>
              <a:t>охорону</a:t>
            </a:r>
            <a:r>
              <a:rPr lang="ru-RU" dirty="0"/>
              <a:t> прав, свобод і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вони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і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прав і свобод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,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є:</a:t>
            </a:r>
          </a:p>
          <a:p>
            <a:r>
              <a:rPr lang="ru-RU" dirty="0" err="1" smtClean="0"/>
              <a:t>юридичне</a:t>
            </a:r>
            <a:r>
              <a:rPr lang="ru-RU" dirty="0" smtClean="0"/>
              <a:t>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прав і </a:t>
            </a:r>
            <a:r>
              <a:rPr lang="ru-RU" dirty="0" smtClean="0"/>
              <a:t>свобод;</a:t>
            </a:r>
          </a:p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й </a:t>
            </a:r>
            <a:r>
              <a:rPr lang="ru-RU" dirty="0" err="1"/>
              <a:t>захисту</a:t>
            </a:r>
            <a:r>
              <a:rPr lang="ru-RU" dirty="0"/>
              <a:t> державою прав і </a:t>
            </a:r>
            <a:r>
              <a:rPr lang="ru-RU" dirty="0" smtClean="0"/>
              <a:t>свобод;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суспільно-політичної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сформування</a:t>
            </a:r>
            <a:r>
              <a:rPr lang="ru-RU" dirty="0" smtClean="0"/>
              <a:t> </a:t>
            </a:r>
            <a:r>
              <a:rPr lang="ru-RU" dirty="0" err="1"/>
              <a:t>свідомого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використання</a:t>
            </a:r>
            <a:r>
              <a:rPr lang="ru-RU" dirty="0"/>
              <a:t> прав і </a:t>
            </a:r>
            <a:r>
              <a:rPr lang="ru-RU" dirty="0" smtClean="0"/>
              <a:t>свобод;</a:t>
            </a:r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165" y="3959137"/>
            <a:ext cx="4329449" cy="280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42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802" y="267281"/>
            <a:ext cx="10515600" cy="2759254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Політичні гарант</a:t>
            </a:r>
            <a:r>
              <a:rPr lang="uk-UA" dirty="0" smtClean="0"/>
              <a:t>ії – це повновладдя народу, яке здійснюється як безпосередньо, так і за допомогою передбачених законом представницьких органів. Важливою політичною гарантією прав і свобод людини й громадянина є забезпечення демократичних засад у діяльності всіх органів державної влади та місцевого </a:t>
            </a:r>
            <a:r>
              <a:rPr lang="uk-UA" dirty="0" err="1" smtClean="0"/>
              <a:t>самоврядуваня</a:t>
            </a:r>
            <a:r>
              <a:rPr lang="uk-UA" dirty="0" smtClean="0"/>
              <a:t>, багатопартійна система.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64" y="3026535"/>
            <a:ext cx="4029008" cy="26138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602" y="2871989"/>
            <a:ext cx="5171940" cy="344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3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54</TotalTime>
  <Words>631</Words>
  <Application>Microsoft Office PowerPoint</Application>
  <PresentationFormat>Широкоэкранный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Corbel</vt:lpstr>
      <vt:lpstr>Параллакс</vt:lpstr>
      <vt:lpstr>Свободи та обов'язки громадян України</vt:lpstr>
      <vt:lpstr>Презентация PowerPoint</vt:lpstr>
      <vt:lpstr>Презентация PowerPoint</vt:lpstr>
      <vt:lpstr>Це право на:  </vt:lpstr>
      <vt:lpstr>Основні права людини і громадянина нерозривно пов'язані з їхніми обов'язками.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Свободи та обов'язки громадян України</dc:title>
  <dc:creator>Наташа</dc:creator>
  <cp:lastModifiedBy>Наташа</cp:lastModifiedBy>
  <cp:revision>7</cp:revision>
  <dcterms:created xsi:type="dcterms:W3CDTF">2014-05-18T10:56:38Z</dcterms:created>
  <dcterms:modified xsi:type="dcterms:W3CDTF">2014-05-18T11:50:41Z</dcterms:modified>
</cp:coreProperties>
</file>