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6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98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89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45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60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301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41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9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62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70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CDECD29-B206-4482-9336-AD31E222040A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B7EC72A-A7AA-4350-A958-FE114B2C5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28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63" TargetMode="External"/><Relationship Id="rId2" Type="http://schemas.openxmlformats.org/officeDocument/2006/relationships/hyperlink" Target="http://uk.wikipedia.org/wiki/196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67" TargetMode="External"/><Relationship Id="rId5" Type="http://schemas.openxmlformats.org/officeDocument/2006/relationships/hyperlink" Target="http://uk.wikipedia.org/wiki/1965" TargetMode="External"/><Relationship Id="rId4" Type="http://schemas.openxmlformats.org/officeDocument/2006/relationships/hyperlink" Target="http://uk.wikipedia.org/wiki/1962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75" TargetMode="External"/><Relationship Id="rId2" Type="http://schemas.openxmlformats.org/officeDocument/2006/relationships/hyperlink" Target="http://uk.wikipedia.org/wiki/1953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71" TargetMode="External"/><Relationship Id="rId3" Type="http://schemas.openxmlformats.org/officeDocument/2006/relationships/hyperlink" Target="http://uk.wikipedia.org/wiki/1950" TargetMode="External"/><Relationship Id="rId7" Type="http://schemas.openxmlformats.org/officeDocument/2006/relationships/hyperlink" Target="http://uk.wikipedia.org/wiki/1968" TargetMode="External"/><Relationship Id="rId2" Type="http://schemas.openxmlformats.org/officeDocument/2006/relationships/hyperlink" Target="http://uk.wikipedia.org/wiki/194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66" TargetMode="External"/><Relationship Id="rId5" Type="http://schemas.openxmlformats.org/officeDocument/2006/relationships/hyperlink" Target="http://uk.wikipedia.org/wiki/1957" TargetMode="External"/><Relationship Id="rId4" Type="http://schemas.openxmlformats.org/officeDocument/2006/relationships/hyperlink" Target="http://uk.wikipedia.org/wiki/195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Творчість Тетяни Яблонської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061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5830" y="555009"/>
            <a:ext cx="9875520" cy="1356360"/>
          </a:xfrm>
        </p:spPr>
        <p:txBody>
          <a:bodyPr/>
          <a:lstStyle/>
          <a:p>
            <a:r>
              <a:rPr lang="uk-UA" dirty="0" smtClean="0"/>
              <a:t>                «Життя йде»</a:t>
            </a:r>
            <a:endParaRPr lang="ru-RU" dirty="0"/>
          </a:p>
        </p:txBody>
      </p:sp>
      <p:pic>
        <p:nvPicPr>
          <p:cNvPr id="9218" name="Picture 2" descr="http://4.bp.blogspot.com/-OOhuRQCd1yA/UhbxurjQMKI/AAAAAAAAJ2E/wEVSMi_Mu3Y/s400/IMG_7442_resiz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082" y="1561580"/>
            <a:ext cx="5759355" cy="506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895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627797"/>
            <a:ext cx="9872871" cy="5468203"/>
          </a:xfrm>
        </p:spPr>
        <p:txBody>
          <a:bodyPr/>
          <a:lstStyle/>
          <a:p>
            <a:r>
              <a:rPr lang="ru-RU" dirty="0"/>
              <a:t>У 1960-х роках </a:t>
            </a:r>
            <a:r>
              <a:rPr lang="ru-RU" dirty="0" err="1"/>
              <a:t>звернулася</a:t>
            </a:r>
            <a:r>
              <a:rPr lang="ru-RU" dirty="0"/>
              <a:t> до </a:t>
            </a:r>
            <a:r>
              <a:rPr lang="ru-RU" dirty="0" err="1"/>
              <a:t>джерел</a:t>
            </a:r>
            <a:r>
              <a:rPr lang="ru-RU" dirty="0"/>
              <a:t> народного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шукаючи</a:t>
            </a:r>
            <a:r>
              <a:rPr lang="ru-RU" dirty="0"/>
              <a:t> в </a:t>
            </a:r>
            <a:r>
              <a:rPr lang="ru-RU" dirty="0" err="1"/>
              <a:t>мистецьких</a:t>
            </a:r>
            <a:r>
              <a:rPr lang="ru-RU" dirty="0"/>
              <a:t> </a:t>
            </a:r>
            <a:r>
              <a:rPr lang="ru-RU" dirty="0" err="1"/>
              <a:t>традиціях</a:t>
            </a:r>
            <a:r>
              <a:rPr lang="ru-RU" dirty="0"/>
              <a:t> </a:t>
            </a:r>
            <a:r>
              <a:rPr lang="ru-RU" dirty="0" err="1"/>
              <a:t>ритміки</a:t>
            </a:r>
            <a:r>
              <a:rPr lang="ru-RU" dirty="0"/>
              <a:t> форм і </a:t>
            </a:r>
            <a:r>
              <a:rPr lang="ru-RU" dirty="0" err="1"/>
              <a:t>кольорів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дало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мистецтву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формотворчу</a:t>
            </a:r>
            <a:r>
              <a:rPr lang="ru-RU" dirty="0"/>
              <a:t> </a:t>
            </a:r>
            <a:r>
              <a:rPr lang="ru-RU" dirty="0" err="1"/>
              <a:t>живучість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у таких </a:t>
            </a:r>
            <a:r>
              <a:rPr lang="ru-RU" dirty="0" err="1"/>
              <a:t>творах</a:t>
            </a:r>
            <a:r>
              <a:rPr lang="ru-RU" dirty="0" smtClean="0"/>
              <a:t>:</a:t>
            </a:r>
          </a:p>
          <a:p>
            <a:r>
              <a:rPr lang="ru-RU" dirty="0"/>
              <a:t>«На ярмарку </a:t>
            </a:r>
            <a:r>
              <a:rPr lang="ru-RU" dirty="0" smtClean="0"/>
              <a:t>в</a:t>
            </a:r>
            <a:r>
              <a:rPr lang="ru-RU" dirty="0"/>
              <a:t> </a:t>
            </a:r>
            <a:r>
              <a:rPr lang="ru-RU" dirty="0" err="1" smtClean="0"/>
              <a:t>Солотвині</a:t>
            </a:r>
            <a:r>
              <a:rPr lang="ru-RU" dirty="0" smtClean="0"/>
              <a:t>»</a:t>
            </a:r>
            <a:r>
              <a:rPr lang="ru-RU" dirty="0"/>
              <a:t> (</a:t>
            </a:r>
            <a:r>
              <a:rPr lang="ru-RU" dirty="0">
                <a:hlinkClick r:id="rId2" tooltip="1960"/>
              </a:rPr>
              <a:t>1960</a:t>
            </a:r>
            <a:r>
              <a:rPr lang="ru-RU" dirty="0"/>
              <a:t>)</a:t>
            </a:r>
          </a:p>
          <a:p>
            <a:r>
              <a:rPr lang="ru-RU" dirty="0"/>
              <a:t>«</a:t>
            </a:r>
            <a:r>
              <a:rPr lang="ru-RU" dirty="0" err="1"/>
              <a:t>Весілля</a:t>
            </a:r>
            <a:r>
              <a:rPr lang="ru-RU" dirty="0"/>
              <a:t>» (</a:t>
            </a:r>
            <a:r>
              <a:rPr lang="ru-RU" dirty="0">
                <a:hlinkClick r:id="rId3" tooltip="1963"/>
              </a:rPr>
              <a:t>1963</a:t>
            </a:r>
            <a:r>
              <a:rPr lang="ru-RU" dirty="0"/>
              <a:t>)</a:t>
            </a:r>
          </a:p>
          <a:p>
            <a:r>
              <a:rPr lang="ru-RU" dirty="0"/>
              <a:t>«Разом з </a:t>
            </a:r>
            <a:r>
              <a:rPr lang="ru-RU" dirty="0" err="1"/>
              <a:t>батьком</a:t>
            </a:r>
            <a:r>
              <a:rPr lang="ru-RU" dirty="0"/>
              <a:t>» (</a:t>
            </a:r>
            <a:r>
              <a:rPr lang="ru-RU" dirty="0">
                <a:hlinkClick r:id="rId4" tooltip="1962"/>
              </a:rPr>
              <a:t>1962</a:t>
            </a:r>
            <a:endParaRPr lang="ru-RU" dirty="0"/>
          </a:p>
          <a:p>
            <a:r>
              <a:rPr lang="ru-RU" dirty="0"/>
              <a:t>«</a:t>
            </a:r>
            <a:r>
              <a:rPr lang="ru-RU" dirty="0" err="1"/>
              <a:t>Травень</a:t>
            </a:r>
            <a:r>
              <a:rPr lang="ru-RU" dirty="0"/>
              <a:t>» (</a:t>
            </a:r>
            <a:r>
              <a:rPr lang="ru-RU" dirty="0">
                <a:hlinkClick r:id="rId5" tooltip="1965"/>
              </a:rPr>
              <a:t>1965</a:t>
            </a:r>
            <a:r>
              <a:rPr lang="ru-RU" dirty="0"/>
              <a:t>)</a:t>
            </a:r>
          </a:p>
          <a:p>
            <a:r>
              <a:rPr lang="ru-RU" dirty="0"/>
              <a:t>«</a:t>
            </a:r>
            <a:r>
              <a:rPr lang="ru-RU" dirty="0" err="1"/>
              <a:t>Літо</a:t>
            </a:r>
            <a:r>
              <a:rPr lang="ru-RU" dirty="0"/>
              <a:t>» (</a:t>
            </a:r>
            <a:r>
              <a:rPr lang="ru-RU" u="sng" dirty="0">
                <a:hlinkClick r:id="rId6" tooltip="1967"/>
              </a:rPr>
              <a:t>1967</a:t>
            </a:r>
            <a:r>
              <a:rPr lang="ru-RU" dirty="0"/>
              <a:t>)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746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«</a:t>
            </a:r>
            <a:r>
              <a:rPr lang="ru-RU" dirty="0" err="1" smtClean="0"/>
              <a:t>Весілля</a:t>
            </a:r>
            <a:r>
              <a:rPr lang="ru-RU" dirty="0"/>
              <a:t>»</a:t>
            </a:r>
          </a:p>
        </p:txBody>
      </p:sp>
      <p:pic>
        <p:nvPicPr>
          <p:cNvPr id="10242" name="Picture 2" descr="http://content.foto.mail.ru/mail/talanma/_answers/i-567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775" y="1596661"/>
            <a:ext cx="6513395" cy="500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22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96370"/>
          </a:xfrm>
        </p:spPr>
        <p:txBody>
          <a:bodyPr/>
          <a:lstStyle/>
          <a:p>
            <a:r>
              <a:rPr lang="ru-RU" dirty="0" smtClean="0"/>
              <a:t>                «</a:t>
            </a:r>
            <a:r>
              <a:rPr lang="ru-RU" dirty="0" err="1"/>
              <a:t>Травень</a:t>
            </a:r>
            <a:r>
              <a:rPr lang="ru-RU" dirty="0"/>
              <a:t>»</a:t>
            </a:r>
          </a:p>
        </p:txBody>
      </p:sp>
      <p:pic>
        <p:nvPicPr>
          <p:cNvPr id="11266" name="Picture 2" descr="http://s60.radikal.ru/i170/1107/0e/2ed77434676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930" y="1501254"/>
            <a:ext cx="6095659" cy="508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013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«</a:t>
            </a:r>
            <a:r>
              <a:rPr lang="ru-RU" dirty="0" err="1"/>
              <a:t>Літо</a:t>
            </a:r>
            <a:r>
              <a:rPr lang="ru-RU" dirty="0"/>
              <a:t>»</a:t>
            </a:r>
          </a:p>
        </p:txBody>
      </p:sp>
      <p:pic>
        <p:nvPicPr>
          <p:cNvPr id="12290" name="Picture 2" descr="Фотография Татьяна ЯБЛОНСКАЯ (photo Tatiana Yablonskaya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69" y="1528549"/>
            <a:ext cx="4505796" cy="504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839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творах</a:t>
            </a:r>
            <a:r>
              <a:rPr lang="ru-RU" dirty="0"/>
              <a:t> вона </a:t>
            </a:r>
            <a:r>
              <a:rPr lang="ru-RU" dirty="0" err="1"/>
              <a:t>наблизилася</a:t>
            </a:r>
            <a:r>
              <a:rPr lang="ru-RU" dirty="0"/>
              <a:t> до </a:t>
            </a:r>
            <a:r>
              <a:rPr lang="ru-RU" dirty="0" err="1"/>
              <a:t>руху</a:t>
            </a:r>
            <a:r>
              <a:rPr lang="ru-RU" dirty="0"/>
              <a:t> нового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 — </a:t>
            </a:r>
            <a:r>
              <a:rPr lang="ru-RU" dirty="0" err="1"/>
              <a:t>бойчукістів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прагнули</a:t>
            </a:r>
            <a:r>
              <a:rPr lang="ru-RU" dirty="0"/>
              <a:t> до </a:t>
            </a:r>
            <a:r>
              <a:rPr lang="ru-RU" dirty="0" err="1"/>
              <a:t>гармонійного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 з </a:t>
            </a:r>
            <a:r>
              <a:rPr lang="ru-RU" dirty="0" err="1" smtClean="0"/>
              <a:t>модерністичними</a:t>
            </a:r>
            <a:r>
              <a:rPr lang="ru-RU" dirty="0"/>
              <a:t> 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сучасності</a:t>
            </a:r>
            <a:r>
              <a:rPr lang="ru-RU" dirty="0" smtClean="0"/>
              <a:t>.</a:t>
            </a:r>
          </a:p>
          <a:p>
            <a:r>
              <a:rPr lang="ru-RU" dirty="0"/>
              <a:t>Член-</a:t>
            </a:r>
            <a:r>
              <a:rPr lang="ru-RU" dirty="0" err="1"/>
              <a:t>кореспондент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 СРСР (з </a:t>
            </a:r>
            <a:r>
              <a:rPr lang="ru-RU" dirty="0">
                <a:hlinkClick r:id="rId2" tooltip="1953"/>
              </a:rPr>
              <a:t>1953</a:t>
            </a:r>
            <a:r>
              <a:rPr lang="ru-RU" dirty="0"/>
              <a:t> року), </a:t>
            </a:r>
            <a:r>
              <a:rPr lang="ru-RU" dirty="0" err="1"/>
              <a:t>дійсний</a:t>
            </a:r>
            <a:r>
              <a:rPr lang="ru-RU" dirty="0"/>
              <a:t> член </a:t>
            </a:r>
            <a:r>
              <a:rPr lang="ru-RU" dirty="0" err="1"/>
              <a:t>Академії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 СРСР (з</a:t>
            </a:r>
            <a:r>
              <a:rPr lang="ru-RU" dirty="0">
                <a:hlinkClick r:id="rId3" tooltip="1975"/>
              </a:rPr>
              <a:t>1975</a:t>
            </a:r>
            <a:r>
              <a:rPr lang="ru-RU" dirty="0"/>
              <a:t> року), </a:t>
            </a:r>
            <a:r>
              <a:rPr lang="ru-RU" dirty="0" err="1"/>
              <a:t>учасниця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виставок</a:t>
            </a:r>
            <a:r>
              <a:rPr lang="ru-RU" dirty="0"/>
              <a:t> </a:t>
            </a:r>
            <a:r>
              <a:rPr lang="ru-RU" dirty="0" err="1"/>
              <a:t>радянського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. </a:t>
            </a:r>
            <a:r>
              <a:rPr lang="ru-RU" dirty="0" err="1"/>
              <a:t>Дійсний</a:t>
            </a:r>
            <a:r>
              <a:rPr lang="ru-RU" dirty="0"/>
              <a:t> член (</a:t>
            </a:r>
            <a:r>
              <a:rPr lang="ru-RU" dirty="0" err="1"/>
              <a:t>академік</a:t>
            </a:r>
            <a:r>
              <a:rPr lang="ru-RU" dirty="0"/>
              <a:t>) </a:t>
            </a:r>
            <a:r>
              <a:rPr lang="ru-RU" dirty="0" err="1"/>
              <a:t>Академії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(1997 — 2005)</a:t>
            </a:r>
          </a:p>
          <a:p>
            <a:r>
              <a:rPr lang="ru-RU" dirty="0"/>
              <a:t>Картина «</a:t>
            </a:r>
            <a:r>
              <a:rPr lang="ru-RU" dirty="0" err="1"/>
              <a:t>Хліб</a:t>
            </a:r>
            <a:r>
              <a:rPr lang="ru-RU" dirty="0"/>
              <a:t>» </a:t>
            </a:r>
            <a:r>
              <a:rPr lang="ru-RU" dirty="0" err="1"/>
              <a:t>зберігається</a:t>
            </a:r>
            <a:r>
              <a:rPr lang="ru-RU" dirty="0"/>
              <a:t> в </a:t>
            </a:r>
            <a:r>
              <a:rPr lang="ru-RU" dirty="0" err="1"/>
              <a:t>Третьяковській</a:t>
            </a:r>
            <a:r>
              <a:rPr lang="ru-RU" dirty="0"/>
              <a:t> </a:t>
            </a:r>
            <a:r>
              <a:rPr lang="ru-RU" dirty="0" err="1" smtClean="0"/>
              <a:t>галереї</a:t>
            </a:r>
            <a:r>
              <a:rPr lang="ru-RU" dirty="0"/>
              <a:t> </a:t>
            </a:r>
            <a:r>
              <a:rPr lang="ru-RU" dirty="0" smtClean="0"/>
              <a:t>(Москва</a:t>
            </a:r>
            <a:r>
              <a:rPr lang="ru-RU" dirty="0"/>
              <a:t>) як </a:t>
            </a:r>
            <a:r>
              <a:rPr lang="ru-RU" dirty="0" err="1"/>
              <a:t>зразковий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 «</a:t>
            </a:r>
            <a:r>
              <a:rPr lang="ru-RU" dirty="0" err="1"/>
              <a:t>соціалістичного</a:t>
            </a:r>
            <a:r>
              <a:rPr lang="ru-RU" dirty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»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538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934" y="609600"/>
            <a:ext cx="10008586" cy="894538"/>
          </a:xfrm>
        </p:spPr>
        <p:txBody>
          <a:bodyPr/>
          <a:lstStyle/>
          <a:p>
            <a:r>
              <a:rPr lang="uk-UA" dirty="0" smtClean="0"/>
              <a:t>«Хліб»</a:t>
            </a:r>
            <a:endParaRPr lang="ru-RU" dirty="0"/>
          </a:p>
        </p:txBody>
      </p:sp>
      <p:pic>
        <p:nvPicPr>
          <p:cNvPr id="13314" name="Picture 2" descr="http://img1.liveinternet.ru/images/attach/c/1/51/563/51563295_1259015424_DSC07209_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20" y="1282889"/>
            <a:ext cx="9927079" cy="531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778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 1944 по 1953 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викладач</a:t>
            </a:r>
            <a:r>
              <a:rPr lang="ru-RU" dirty="0"/>
              <a:t> </a:t>
            </a:r>
            <a:r>
              <a:rPr lang="ru-RU" dirty="0" err="1"/>
              <a:t>Київського</a:t>
            </a:r>
            <a:r>
              <a:rPr lang="ru-RU" dirty="0"/>
              <a:t> </a:t>
            </a:r>
            <a:r>
              <a:rPr lang="ru-RU" dirty="0" err="1"/>
              <a:t>художнього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. З 1966 по 1973 </a:t>
            </a:r>
            <a:r>
              <a:rPr lang="ru-RU" dirty="0" err="1"/>
              <a:t>завідувач</a:t>
            </a:r>
            <a:r>
              <a:rPr lang="ru-RU" dirty="0"/>
              <a:t>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err="1"/>
              <a:t>композиції</a:t>
            </a:r>
            <a:r>
              <a:rPr lang="ru-RU" dirty="0"/>
              <a:t>, </a:t>
            </a:r>
            <a:r>
              <a:rPr lang="ru-RU" dirty="0" err="1"/>
              <a:t>керівник</a:t>
            </a:r>
            <a:r>
              <a:rPr lang="ru-RU" dirty="0"/>
              <a:t> </a:t>
            </a:r>
            <a:r>
              <a:rPr lang="ru-RU" dirty="0" err="1"/>
              <a:t>навчально-творчої</a:t>
            </a:r>
            <a:r>
              <a:rPr lang="ru-RU" dirty="0"/>
              <a:t> </a:t>
            </a:r>
            <a:r>
              <a:rPr lang="ru-RU" dirty="0" err="1"/>
              <a:t>майстерні</a:t>
            </a:r>
            <a:r>
              <a:rPr lang="ru-RU" dirty="0"/>
              <a:t> монументального </a:t>
            </a:r>
            <a:r>
              <a:rPr lang="ru-RU" dirty="0" err="1"/>
              <a:t>живопису</a:t>
            </a:r>
            <a:r>
              <a:rPr lang="ru-RU" dirty="0"/>
              <a:t> у </a:t>
            </a:r>
            <a:r>
              <a:rPr lang="ru-RU" dirty="0" err="1"/>
              <a:t>Київському</a:t>
            </a:r>
            <a:r>
              <a:rPr lang="ru-RU" dirty="0"/>
              <a:t> державному </a:t>
            </a:r>
            <a:r>
              <a:rPr lang="ru-RU" dirty="0" err="1"/>
              <a:t>художньому</a:t>
            </a:r>
            <a:r>
              <a:rPr lang="ru-RU" dirty="0"/>
              <a:t> </a:t>
            </a:r>
            <a:r>
              <a:rPr lang="ru-RU" dirty="0" err="1"/>
              <a:t>інституті</a:t>
            </a:r>
            <a:r>
              <a:rPr lang="ru-RU" dirty="0"/>
              <a:t>. В </a:t>
            </a:r>
            <a:r>
              <a:rPr lang="ru-RU" dirty="0" err="1"/>
              <a:t>листопаді</a:t>
            </a:r>
            <a:r>
              <a:rPr lang="ru-RU" dirty="0"/>
              <a:t> 1979 </a:t>
            </a:r>
            <a:r>
              <a:rPr lang="ru-RU" dirty="0" err="1"/>
              <a:t>нагороджена</a:t>
            </a:r>
            <a:r>
              <a:rPr lang="ru-RU" dirty="0"/>
              <a:t> Державною </a:t>
            </a:r>
            <a:r>
              <a:rPr lang="ru-RU" dirty="0" err="1"/>
              <a:t>премією</a:t>
            </a:r>
            <a:r>
              <a:rPr lang="ru-RU" dirty="0"/>
              <a:t> СРСР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 — за картину «</a:t>
            </a:r>
            <a:r>
              <a:rPr lang="ru-RU" dirty="0" err="1"/>
              <a:t>Льон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602709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«Льон»</a:t>
            </a:r>
            <a:endParaRPr lang="ru-RU" dirty="0"/>
          </a:p>
        </p:txBody>
      </p:sp>
      <p:pic>
        <p:nvPicPr>
          <p:cNvPr id="14338" name="Picture 2" descr="http://os1.i.ua/3/1/5508542_7c6ca65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457" y="1471319"/>
            <a:ext cx="5999655" cy="512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37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2152975"/>
            <a:ext cx="3931920" cy="369918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— </a:t>
            </a:r>
            <a:r>
              <a:rPr lang="ru-RU" dirty="0" err="1"/>
              <a:t>Яблонська</a:t>
            </a:r>
            <a:r>
              <a:rPr lang="ru-RU" dirty="0"/>
              <a:t> — 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відповідала</a:t>
            </a:r>
            <a:r>
              <a:rPr lang="ru-RU" dirty="0"/>
              <a:t> вся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>, — </a:t>
            </a:r>
            <a:r>
              <a:rPr lang="ru-RU" dirty="0" err="1"/>
              <a:t>вважає</a:t>
            </a:r>
            <a:r>
              <a:rPr lang="ru-RU" dirty="0"/>
              <a:t> </a:t>
            </a:r>
            <a:r>
              <a:rPr lang="ru-RU" b="1" dirty="0" err="1"/>
              <a:t>Іван</a:t>
            </a:r>
            <a:r>
              <a:rPr lang="ru-RU" b="1" dirty="0"/>
              <a:t> МАРЧУК, </a:t>
            </a:r>
            <a:r>
              <a:rPr lang="ru-RU" b="1" dirty="0" err="1"/>
              <a:t>відомий</a:t>
            </a:r>
            <a:r>
              <a:rPr lang="ru-RU" b="1" dirty="0"/>
              <a:t> </a:t>
            </a:r>
            <a:r>
              <a:rPr lang="ru-RU" b="1" dirty="0" err="1"/>
              <a:t>український</a:t>
            </a:r>
            <a:r>
              <a:rPr lang="ru-RU" b="1" dirty="0"/>
              <a:t> </a:t>
            </a:r>
            <a:r>
              <a:rPr lang="ru-RU" b="1" dirty="0" err="1"/>
              <a:t>живописець</a:t>
            </a:r>
            <a:r>
              <a:rPr lang="ru-RU" dirty="0"/>
              <a:t>. —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не </a:t>
            </a:r>
            <a:r>
              <a:rPr lang="ru-RU" dirty="0" err="1"/>
              <a:t>хотілося</a:t>
            </a:r>
            <a:r>
              <a:rPr lang="ru-RU" dirty="0"/>
              <a:t> </a:t>
            </a:r>
            <a:r>
              <a:rPr lang="ru-RU" dirty="0" err="1"/>
              <a:t>прислужувати</a:t>
            </a:r>
            <a:r>
              <a:rPr lang="ru-RU" dirty="0"/>
              <a:t> </a:t>
            </a:r>
            <a:r>
              <a:rPr lang="ru-RU" dirty="0" err="1"/>
              <a:t>пануючим</a:t>
            </a:r>
            <a:r>
              <a:rPr lang="ru-RU" dirty="0"/>
              <a:t> у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ідеологіям</a:t>
            </a:r>
            <a:r>
              <a:rPr lang="ru-RU" dirty="0"/>
              <a:t>. Я </a:t>
            </a:r>
            <a:r>
              <a:rPr lang="ru-RU" dirty="0" err="1"/>
              <a:t>також</a:t>
            </a:r>
            <a:r>
              <a:rPr lang="ru-RU" dirty="0"/>
              <a:t> жив у той же час... У </a:t>
            </a:r>
            <a:r>
              <a:rPr lang="ru-RU" dirty="0" err="1"/>
              <a:t>студентські</a:t>
            </a:r>
            <a:r>
              <a:rPr lang="ru-RU" dirty="0"/>
              <a:t> роки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Яблонської</a:t>
            </a:r>
            <a:r>
              <a:rPr lang="ru-RU" dirty="0"/>
              <a:t> стало для мене </a:t>
            </a:r>
            <a:r>
              <a:rPr lang="ru-RU" dirty="0" err="1"/>
              <a:t>своєрідним</a:t>
            </a:r>
            <a:r>
              <a:rPr lang="ru-RU" dirty="0"/>
              <a:t> </a:t>
            </a:r>
            <a:r>
              <a:rPr lang="ru-RU" dirty="0" err="1"/>
              <a:t>взірцем</a:t>
            </a:r>
            <a:r>
              <a:rPr lang="ru-RU" dirty="0"/>
              <a:t>. Коли я </a:t>
            </a:r>
            <a:r>
              <a:rPr lang="ru-RU" dirty="0" err="1"/>
              <a:t>вчився</a:t>
            </a:r>
            <a:r>
              <a:rPr lang="ru-RU" dirty="0"/>
              <a:t> в </a:t>
            </a:r>
            <a:r>
              <a:rPr lang="ru-RU" dirty="0" err="1"/>
              <a:t>училищі</a:t>
            </a:r>
            <a:r>
              <a:rPr lang="ru-RU" dirty="0"/>
              <a:t>, </a:t>
            </a:r>
            <a:r>
              <a:rPr lang="ru-RU" dirty="0" err="1"/>
              <a:t>з’явилася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знаменита картина «</a:t>
            </a:r>
            <a:r>
              <a:rPr lang="ru-RU" dirty="0" err="1"/>
              <a:t>Хліб</a:t>
            </a:r>
            <a:r>
              <a:rPr lang="ru-RU" dirty="0"/>
              <a:t>». </a:t>
            </a:r>
            <a:r>
              <a:rPr lang="ru-RU" dirty="0" err="1"/>
              <a:t>Ця</a:t>
            </a:r>
            <a:r>
              <a:rPr lang="ru-RU" dirty="0"/>
              <a:t> робота й </a:t>
            </a:r>
            <a:r>
              <a:rPr lang="ru-RU" dirty="0" err="1"/>
              <a:t>досі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близькою</a:t>
            </a:r>
            <a:r>
              <a:rPr lang="ru-RU" dirty="0"/>
              <a:t> та трепетною для мене.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я </a:t>
            </a:r>
            <a:r>
              <a:rPr lang="ru-RU" dirty="0" err="1"/>
              <a:t>провів</a:t>
            </a:r>
            <a:r>
              <a:rPr lang="ru-RU" dirty="0"/>
              <a:t> у </a:t>
            </a:r>
            <a:r>
              <a:rPr lang="ru-RU" dirty="0" err="1"/>
              <a:t>селі</a:t>
            </a:r>
            <a:r>
              <a:rPr lang="ru-RU" dirty="0"/>
              <a:t>, </a:t>
            </a:r>
            <a:r>
              <a:rPr lang="ru-RU" dirty="0" err="1"/>
              <a:t>працюючи</a:t>
            </a:r>
            <a:r>
              <a:rPr lang="ru-RU" dirty="0"/>
              <a:t> </a:t>
            </a:r>
            <a:r>
              <a:rPr lang="ru-RU" dirty="0" err="1"/>
              <a:t>влітку</a:t>
            </a:r>
            <a:r>
              <a:rPr lang="ru-RU" dirty="0"/>
              <a:t> на току, і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художній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став для мене </a:t>
            </a:r>
            <a:r>
              <a:rPr lang="ru-RU" dirty="0" err="1"/>
              <a:t>відображенням</a:t>
            </a:r>
            <a:r>
              <a:rPr lang="ru-RU" dirty="0"/>
              <a:t> </a:t>
            </a:r>
            <a:r>
              <a:rPr lang="ru-RU" dirty="0" err="1"/>
              <a:t>мого</a:t>
            </a:r>
            <a:r>
              <a:rPr lang="ru-RU" dirty="0"/>
              <a:t> </a:t>
            </a:r>
            <a:r>
              <a:rPr lang="ru-RU" dirty="0" err="1"/>
              <a:t>дитинства</a:t>
            </a:r>
            <a:r>
              <a:rPr lang="ru-RU" dirty="0"/>
              <a:t> та </a:t>
            </a:r>
            <a:r>
              <a:rPr lang="ru-RU" dirty="0" err="1"/>
              <a:t>юності</a:t>
            </a:r>
            <a:r>
              <a:rPr lang="ru-RU" dirty="0"/>
              <a:t>. </a:t>
            </a:r>
            <a:r>
              <a:rPr lang="ru-RU" dirty="0" err="1"/>
              <a:t>Звичайно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у </a:t>
            </a:r>
            <a:r>
              <a:rPr lang="ru-RU" dirty="0" err="1"/>
              <a:t>Тетяни</a:t>
            </a:r>
            <a:r>
              <a:rPr lang="ru-RU" dirty="0"/>
              <a:t> </a:t>
            </a:r>
            <a:r>
              <a:rPr lang="ru-RU" dirty="0" err="1"/>
              <a:t>Яблонської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«</a:t>
            </a:r>
            <a:r>
              <a:rPr lang="ru-RU" dirty="0" err="1"/>
              <a:t>Хліба</a:t>
            </a:r>
            <a:r>
              <a:rPr lang="ru-RU" dirty="0"/>
              <a:t>», в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з’явилося</a:t>
            </a:r>
            <a:r>
              <a:rPr lang="ru-RU" dirty="0"/>
              <a:t> так само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цікавих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 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малярства</a:t>
            </a:r>
            <a:r>
              <a:rPr lang="ru-RU" dirty="0"/>
              <a:t> з них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за все </a:t>
            </a:r>
            <a:r>
              <a:rPr lang="ru-RU" dirty="0" err="1"/>
              <a:t>подобаються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натюрморти</a:t>
            </a:r>
            <a:r>
              <a:rPr lang="ru-RU" dirty="0"/>
              <a:t>, </a:t>
            </a:r>
            <a:r>
              <a:rPr lang="ru-RU" dirty="0" err="1"/>
              <a:t>пейзажі</a:t>
            </a:r>
            <a:r>
              <a:rPr lang="ru-RU" dirty="0"/>
              <a:t>. </a:t>
            </a:r>
            <a:r>
              <a:rPr lang="ru-RU" dirty="0" err="1"/>
              <a:t>Сюжетні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Яблонської</a:t>
            </a:r>
            <a:r>
              <a:rPr lang="ru-RU" dirty="0"/>
              <a:t> — </a:t>
            </a:r>
            <a:r>
              <a:rPr lang="ru-RU" dirty="0" err="1"/>
              <a:t>данина</a:t>
            </a:r>
            <a:r>
              <a:rPr lang="ru-RU" dirty="0"/>
              <a:t> </a:t>
            </a:r>
            <a:r>
              <a:rPr lang="ru-RU" dirty="0" err="1"/>
              <a:t>часові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цікавими</a:t>
            </a:r>
            <a:r>
              <a:rPr lang="ru-RU" dirty="0"/>
              <a:t> 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, а </a:t>
            </a:r>
            <a:r>
              <a:rPr lang="ru-RU" dirty="0" err="1"/>
              <a:t>ранні</a:t>
            </a:r>
            <a:r>
              <a:rPr lang="ru-RU" dirty="0"/>
              <a:t>, </a:t>
            </a:r>
            <a:r>
              <a:rPr lang="ru-RU" dirty="0" err="1"/>
              <a:t>академічні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ностальгія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через </a:t>
            </a:r>
            <a:r>
              <a:rPr lang="ru-RU" dirty="0" err="1"/>
              <a:t>це</a:t>
            </a:r>
            <a:r>
              <a:rPr lang="ru-RU" dirty="0"/>
              <a:t> проходили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митці</a:t>
            </a:r>
            <a:r>
              <a:rPr lang="ru-RU" dirty="0"/>
              <a:t>.</a:t>
            </a:r>
          </a:p>
        </p:txBody>
      </p:sp>
      <p:pic>
        <p:nvPicPr>
          <p:cNvPr id="1026" name="Picture 2" descr="http://superstyle.ru/pic/art_pics/1_96_19657_123495858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128" y="1097280"/>
            <a:ext cx="4978491" cy="475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Файл:Яблонська Тетяна Нилівна автограф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97682"/>
            <a:ext cx="3931919" cy="155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06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Творча діяльність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dirty="0"/>
              <a:t>Свою </a:t>
            </a:r>
            <a:r>
              <a:rPr lang="ru-RU" dirty="0" err="1"/>
              <a:t>творчу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починала як </a:t>
            </a:r>
            <a:r>
              <a:rPr lang="ru-RU" dirty="0" err="1" smtClean="0"/>
              <a:t>послідовниця</a:t>
            </a:r>
            <a:r>
              <a:rPr lang="ru-RU" dirty="0" smtClean="0"/>
              <a:t> </a:t>
            </a:r>
            <a:r>
              <a:rPr lang="ru-RU" dirty="0" err="1" smtClean="0"/>
              <a:t>соціалістичного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, </a:t>
            </a:r>
            <a:r>
              <a:rPr lang="ru-RU" dirty="0" err="1"/>
              <a:t>переважно</a:t>
            </a:r>
            <a:r>
              <a:rPr lang="ru-RU" dirty="0"/>
              <a:t> у </a:t>
            </a:r>
            <a:r>
              <a:rPr lang="ru-RU" dirty="0" err="1"/>
              <a:t>сюжетних</a:t>
            </a:r>
            <a:r>
              <a:rPr lang="ru-RU" dirty="0"/>
              <a:t> </a:t>
            </a:r>
            <a:r>
              <a:rPr lang="ru-RU" dirty="0" err="1"/>
              <a:t>композиціях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приваблювали</a:t>
            </a:r>
            <a:r>
              <a:rPr lang="ru-RU" dirty="0"/>
              <a:t> теми активного </a:t>
            </a:r>
            <a:r>
              <a:rPr lang="ru-RU" dirty="0" err="1"/>
              <a:t>руху</a:t>
            </a:r>
            <a:r>
              <a:rPr lang="ru-RU" dirty="0"/>
              <a:t>, </a:t>
            </a:r>
            <a:r>
              <a:rPr lang="ru-RU" dirty="0" err="1"/>
              <a:t>праці</a:t>
            </a:r>
            <a:r>
              <a:rPr lang="ru-RU" dirty="0"/>
              <a:t>, спорту. Але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сповнені</a:t>
            </a:r>
            <a:r>
              <a:rPr lang="ru-RU" dirty="0"/>
              <a:t> </a:t>
            </a:r>
            <a:r>
              <a:rPr lang="ru-RU" dirty="0" err="1"/>
              <a:t>ліризмом</a:t>
            </a:r>
            <a:r>
              <a:rPr lang="ru-RU" dirty="0"/>
              <a:t>, особливо </a:t>
            </a:r>
            <a:r>
              <a:rPr lang="ru-RU" dirty="0" err="1"/>
              <a:t>присвячених</a:t>
            </a:r>
            <a:r>
              <a:rPr lang="ru-RU" dirty="0"/>
              <a:t> материнству, тонким </a:t>
            </a:r>
            <a:r>
              <a:rPr lang="ru-RU" dirty="0" err="1"/>
              <a:t>психологізмом</a:t>
            </a:r>
            <a:r>
              <a:rPr lang="ru-RU" dirty="0"/>
              <a:t> у портретах, автопортретах. </a:t>
            </a:r>
            <a:r>
              <a:rPr lang="ru-RU" dirty="0" err="1"/>
              <a:t>Стилістично</a:t>
            </a:r>
            <a:r>
              <a:rPr lang="ru-RU" dirty="0"/>
              <a:t> манера письма </a:t>
            </a:r>
            <a:r>
              <a:rPr lang="ru-RU" dirty="0" err="1"/>
              <a:t>Т.Яблонської</a:t>
            </a:r>
            <a:r>
              <a:rPr lang="ru-RU" dirty="0"/>
              <a:t> </a:t>
            </a:r>
            <a:r>
              <a:rPr lang="ru-RU" dirty="0" err="1"/>
              <a:t>зазнавала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за весь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довгого</a:t>
            </a:r>
            <a:r>
              <a:rPr lang="ru-RU" dirty="0"/>
              <a:t> й </a:t>
            </a:r>
            <a:r>
              <a:rPr lang="ru-RU" dirty="0" err="1"/>
              <a:t>плідного</a:t>
            </a:r>
            <a:r>
              <a:rPr lang="ru-RU" dirty="0"/>
              <a:t>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творах</a:t>
            </a:r>
            <a:r>
              <a:rPr lang="ru-RU" dirty="0"/>
              <a:t> </a:t>
            </a:r>
            <a:r>
              <a:rPr lang="ru-RU" dirty="0" err="1"/>
              <a:t>відчувається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захоплення</a:t>
            </a:r>
            <a:r>
              <a:rPr lang="ru-RU" dirty="0"/>
              <a:t> </a:t>
            </a:r>
            <a:r>
              <a:rPr lang="ru-RU" dirty="0" err="1" smtClean="0"/>
              <a:t>імпресіонізмом</a:t>
            </a:r>
            <a:r>
              <a:rPr lang="ru-RU" dirty="0"/>
              <a:t> (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у межах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затвердженого</a:t>
            </a:r>
            <a:r>
              <a:rPr lang="ru-RU" dirty="0"/>
              <a:t> </a:t>
            </a:r>
            <a:r>
              <a:rPr lang="ru-RU" dirty="0" err="1" smtClean="0"/>
              <a:t>соцреалізму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err="1"/>
              <a:t>Відомі</a:t>
            </a:r>
            <a:r>
              <a:rPr lang="ru-RU" b="1" dirty="0"/>
              <a:t> твори</a:t>
            </a:r>
            <a:r>
              <a:rPr lang="ru-RU" dirty="0"/>
              <a:t>:</a:t>
            </a:r>
          </a:p>
          <a:p>
            <a:r>
              <a:rPr lang="ru-RU" dirty="0"/>
              <a:t>«У парку»</a:t>
            </a:r>
          </a:p>
          <a:p>
            <a:r>
              <a:rPr lang="ru-RU" dirty="0"/>
              <a:t>«Перед стартом» (</a:t>
            </a:r>
            <a:r>
              <a:rPr lang="ru-RU" dirty="0">
                <a:hlinkClick r:id="rId2" tooltip="1944"/>
              </a:rPr>
              <a:t>1944</a:t>
            </a:r>
            <a:r>
              <a:rPr lang="ru-RU" dirty="0"/>
              <a:t>)</a:t>
            </a:r>
          </a:p>
          <a:p>
            <a:r>
              <a:rPr lang="ru-RU" dirty="0"/>
              <a:t>«Весна» (</a:t>
            </a:r>
            <a:r>
              <a:rPr lang="ru-RU" dirty="0">
                <a:hlinkClick r:id="rId3" tooltip="1950"/>
              </a:rPr>
              <a:t>1950</a:t>
            </a:r>
            <a:r>
              <a:rPr lang="ru-RU" dirty="0"/>
              <a:t>)</a:t>
            </a:r>
          </a:p>
          <a:p>
            <a:r>
              <a:rPr lang="ru-RU" dirty="0"/>
              <a:t>«Над </a:t>
            </a:r>
            <a:r>
              <a:rPr lang="ru-RU" dirty="0" err="1"/>
              <a:t>Дніпром</a:t>
            </a:r>
            <a:r>
              <a:rPr lang="ru-RU" dirty="0"/>
              <a:t>» (</a:t>
            </a:r>
            <a:r>
              <a:rPr lang="ru-RU" dirty="0">
                <a:hlinkClick r:id="rId4" tooltip="1954"/>
              </a:rPr>
              <a:t>1954</a:t>
            </a:r>
            <a:r>
              <a:rPr lang="ru-RU" dirty="0"/>
              <a:t>)</a:t>
            </a:r>
          </a:p>
          <a:p>
            <a:r>
              <a:rPr lang="ru-RU" dirty="0"/>
              <a:t>«На </a:t>
            </a:r>
            <a:r>
              <a:rPr lang="ru-RU" dirty="0" err="1"/>
              <a:t>будові</a:t>
            </a:r>
            <a:r>
              <a:rPr lang="ru-RU" dirty="0"/>
              <a:t>» (</a:t>
            </a:r>
            <a:r>
              <a:rPr lang="ru-RU" dirty="0">
                <a:hlinkClick r:id="rId5" tooltip="1957"/>
              </a:rPr>
              <a:t>1957</a:t>
            </a:r>
            <a:r>
              <a:rPr lang="ru-RU" dirty="0"/>
              <a:t>)</a:t>
            </a:r>
          </a:p>
          <a:p>
            <a:r>
              <a:rPr lang="ru-RU" dirty="0"/>
              <a:t>«Наречена» (</a:t>
            </a:r>
            <a:r>
              <a:rPr lang="ru-RU" u="sng" dirty="0">
                <a:hlinkClick r:id="rId6" tooltip="1966"/>
              </a:rPr>
              <a:t>1966</a:t>
            </a:r>
            <a:r>
              <a:rPr lang="ru-RU" dirty="0"/>
              <a:t>)</a:t>
            </a:r>
          </a:p>
          <a:p>
            <a:r>
              <a:rPr lang="ru-RU" dirty="0"/>
              <a:t>«</a:t>
            </a:r>
            <a:r>
              <a:rPr lang="ru-RU" dirty="0" err="1"/>
              <a:t>Колиска</a:t>
            </a:r>
            <a:r>
              <a:rPr lang="ru-RU" dirty="0"/>
              <a:t>» (</a:t>
            </a:r>
            <a:r>
              <a:rPr lang="ru-RU" dirty="0">
                <a:hlinkClick r:id="rId7" tooltip="1968"/>
              </a:rPr>
              <a:t>1968</a:t>
            </a:r>
            <a:r>
              <a:rPr lang="ru-RU" dirty="0"/>
              <a:t>)</a:t>
            </a:r>
          </a:p>
          <a:p>
            <a:r>
              <a:rPr lang="ru-RU" dirty="0"/>
              <a:t>«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» (</a:t>
            </a:r>
            <a:r>
              <a:rPr lang="ru-RU" dirty="0">
                <a:hlinkClick r:id="rId8" tooltip="1971"/>
              </a:rPr>
              <a:t>1971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7850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«У парку» </a:t>
            </a:r>
            <a:endParaRPr lang="ru-RU" dirty="0"/>
          </a:p>
        </p:txBody>
      </p:sp>
      <p:pic>
        <p:nvPicPr>
          <p:cNvPr id="3074" name="Picture 2" descr="http://izhevsk.ru/forums/icons/forum_pictures/004245/424537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64" y="1657031"/>
            <a:ext cx="8284191" cy="436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27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137313"/>
          </a:xfrm>
        </p:spPr>
        <p:txBody>
          <a:bodyPr/>
          <a:lstStyle/>
          <a:p>
            <a:r>
              <a:rPr lang="uk-UA" dirty="0" smtClean="0"/>
              <a:t>     «Перед стартом»</a:t>
            </a:r>
            <a:endParaRPr lang="ru-RU" dirty="0"/>
          </a:p>
        </p:txBody>
      </p:sp>
      <p:pic>
        <p:nvPicPr>
          <p:cNvPr id="4098" name="Picture 2" descr="http://www.palitra.co/wp-content/uploads/2012/08/img-dhqgB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201" y="1405915"/>
            <a:ext cx="8585118" cy="519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36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«Весна»</a:t>
            </a:r>
            <a:endParaRPr lang="ru-RU" dirty="0"/>
          </a:p>
        </p:txBody>
      </p:sp>
      <p:pic>
        <p:nvPicPr>
          <p:cNvPr id="5122" name="Picture 2" descr="http://www.3vozrast.ru/upimg/Filegalereya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004" y="1574384"/>
            <a:ext cx="7769511" cy="5024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76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«Над Дніпром»</a:t>
            </a:r>
            <a:endParaRPr lang="ru-RU" dirty="0"/>
          </a:p>
        </p:txBody>
      </p:sp>
      <p:pic>
        <p:nvPicPr>
          <p:cNvPr id="6146" name="Picture 2" descr="http://sovietart.net/gal4/s24-1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026" y="1577602"/>
            <a:ext cx="5911467" cy="500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5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«Наречена»</a:t>
            </a:r>
            <a:endParaRPr lang="ru-RU" dirty="0"/>
          </a:p>
        </p:txBody>
      </p:sp>
      <p:pic>
        <p:nvPicPr>
          <p:cNvPr id="7170" name="Picture 2" descr="http://img1.liveinternet.ru/images/attach/c/0/35/27/35027743_Tatyana_YAblonskaya_Nevesta_196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593" y="1570626"/>
            <a:ext cx="6496334" cy="504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397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99" y="650543"/>
            <a:ext cx="9875520" cy="1356360"/>
          </a:xfrm>
        </p:spPr>
        <p:txBody>
          <a:bodyPr/>
          <a:lstStyle/>
          <a:p>
            <a:r>
              <a:rPr lang="uk-UA" dirty="0" smtClean="0"/>
              <a:t>                     «Колиска»</a:t>
            </a:r>
            <a:endParaRPr lang="ru-RU" dirty="0"/>
          </a:p>
        </p:txBody>
      </p:sp>
      <p:pic>
        <p:nvPicPr>
          <p:cNvPr id="8194" name="Picture 2" descr="http://artru.info/il/img.php?img=134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67" y="1520698"/>
            <a:ext cx="4967785" cy="510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339021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TC103457444[[fn=Основа]]</Template>
  <TotalTime>140</TotalTime>
  <Words>188</Words>
  <Application>Microsoft Office PowerPoint</Application>
  <PresentationFormat>Широкоэкранный</PresentationFormat>
  <Paragraphs>34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Corbel</vt:lpstr>
      <vt:lpstr>Базис</vt:lpstr>
      <vt:lpstr>Творчість Тетяни Яблонської</vt:lpstr>
      <vt:lpstr>Презентация PowerPoint</vt:lpstr>
      <vt:lpstr>Творча діяльність</vt:lpstr>
      <vt:lpstr>       «У парку» </vt:lpstr>
      <vt:lpstr>     «Перед стартом»</vt:lpstr>
      <vt:lpstr>        «Весна»</vt:lpstr>
      <vt:lpstr>                 «Над Дніпром»</vt:lpstr>
      <vt:lpstr>              «Наречена»</vt:lpstr>
      <vt:lpstr>                     «Колиска»</vt:lpstr>
      <vt:lpstr>                «Життя йде»</vt:lpstr>
      <vt:lpstr>Презентация PowerPoint</vt:lpstr>
      <vt:lpstr>            «Весілля»</vt:lpstr>
      <vt:lpstr>                «Травень»</vt:lpstr>
      <vt:lpstr>                       «Літо»</vt:lpstr>
      <vt:lpstr>Презентация PowerPoint</vt:lpstr>
      <vt:lpstr>«Хліб»</vt:lpstr>
      <vt:lpstr>Презентация PowerPoint</vt:lpstr>
      <vt:lpstr>                «Льон»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Творчість Тетяни Яблонської</dc:title>
  <dc:creator>Анастасия Темченко</dc:creator>
  <cp:lastModifiedBy>Анастасия Темченко</cp:lastModifiedBy>
  <cp:revision>9</cp:revision>
  <dcterms:created xsi:type="dcterms:W3CDTF">2014-04-02T17:27:16Z</dcterms:created>
  <dcterms:modified xsi:type="dcterms:W3CDTF">2015-02-03T19:20:57Z</dcterms:modified>
</cp:coreProperties>
</file>