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714356"/>
            <a:ext cx="6400800" cy="1752600"/>
          </a:xfrm>
        </p:spPr>
        <p:txBody>
          <a:bodyPr>
            <a:normAutofit/>
          </a:bodyPr>
          <a:lstStyle/>
          <a:p>
            <a:r>
              <a:rPr lang="en-US" sz="5400" b="1" i="1" dirty="0" smtClean="0">
                <a:solidFill>
                  <a:srgbClr val="00B0F0"/>
                </a:solidFill>
              </a:rPr>
              <a:t>My Future </a:t>
            </a:r>
            <a:r>
              <a:rPr lang="en-US" sz="5400" b="1" i="1" dirty="0" smtClean="0">
                <a:solidFill>
                  <a:srgbClr val="00B0F0"/>
                </a:solidFill>
              </a:rPr>
              <a:t>Profession</a:t>
            </a:r>
            <a:endParaRPr lang="ru-RU" sz="5400" b="1" i="1" dirty="0" smtClean="0">
              <a:solidFill>
                <a:srgbClr val="00B0F0"/>
              </a:solidFill>
            </a:endParaRPr>
          </a:p>
          <a:p>
            <a:endParaRPr lang="uk-UA" sz="4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1000"/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5357826"/>
            <a:ext cx="7400948" cy="1125527"/>
          </a:xfrm>
        </p:spPr>
        <p:txBody>
          <a:bodyPr>
            <a:normAutofit lnSpcReduction="10000"/>
          </a:bodyPr>
          <a:lstStyle/>
          <a:p>
            <a:pPr algn="r">
              <a:buNone/>
            </a:pPr>
            <a:r>
              <a:rPr lang="en-US" b="1" i="1" dirty="0" smtClean="0">
                <a:solidFill>
                  <a:srgbClr val="FFFF00"/>
                </a:solidFill>
              </a:rPr>
              <a:t> I decided to be a journalist. I think </a:t>
            </a:r>
            <a:endParaRPr lang="ru-RU" b="1" i="1" dirty="0" smtClean="0">
              <a:solidFill>
                <a:srgbClr val="FFFF00"/>
              </a:solidFill>
            </a:endParaRPr>
          </a:p>
          <a:p>
            <a:pPr algn="r">
              <a:buNone/>
            </a:pPr>
            <a:r>
              <a:rPr lang="en-US" b="1" i="1" dirty="0" smtClean="0">
                <a:solidFill>
                  <a:srgbClr val="FFFF00"/>
                </a:solidFill>
              </a:rPr>
              <a:t>it </a:t>
            </a:r>
            <a:r>
              <a:rPr lang="en-US" b="1" i="1" dirty="0" smtClean="0">
                <a:solidFill>
                  <a:srgbClr val="FFFF00"/>
                </a:solidFill>
              </a:rPr>
              <a:t>is an interesting and useful profession. </a:t>
            </a:r>
            <a:endParaRPr lang="ru-RU" b="1" i="1" dirty="0" smtClean="0">
              <a:solidFill>
                <a:srgbClr val="FFFF00"/>
              </a:solidFill>
            </a:endParaRPr>
          </a:p>
          <a:p>
            <a:endParaRPr lang="uk-UA" sz="3600" b="1" i="1" dirty="0"/>
          </a:p>
        </p:txBody>
      </p:sp>
      <p:sp>
        <p:nvSpPr>
          <p:cNvPr id="4" name="TextBox 3"/>
          <p:cNvSpPr txBox="1"/>
          <p:nvPr/>
        </p:nvSpPr>
        <p:spPr>
          <a:xfrm rot="20032012">
            <a:off x="356043" y="497426"/>
            <a:ext cx="30718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 smtClean="0">
                <a:solidFill>
                  <a:srgbClr val="00B0F0"/>
                </a:solidFill>
                <a:latin typeface="David" pitchFamily="34" charset="-79"/>
                <a:cs typeface="David" pitchFamily="34" charset="-79"/>
              </a:rPr>
              <a:t>FUTURE</a:t>
            </a:r>
            <a:r>
              <a:rPr lang="ru-RU" sz="4000" b="1" i="1" dirty="0" smtClean="0">
                <a:solidFill>
                  <a:srgbClr val="00B0F0"/>
                </a:solidFill>
                <a:cs typeface="David" pitchFamily="34" charset="-79"/>
              </a:rPr>
              <a:t>?</a:t>
            </a:r>
            <a:endParaRPr lang="uk-UA" sz="4000" b="1" i="1" dirty="0">
              <a:solidFill>
                <a:srgbClr val="00B0F0"/>
              </a:solidFill>
              <a:cs typeface="David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086724" cy="1428759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I like to 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watch TV, listen to the radio, read newspapers and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magazines.</a:t>
            </a:r>
            <a:endParaRPr lang="uk-UA" dirty="0">
              <a:solidFill>
                <a:schemeClr val="accent5">
                  <a:lumMod val="50000"/>
                </a:schemeClr>
              </a:solidFill>
              <a:cs typeface="Aharoni" pitchFamily="2" charset="-79"/>
            </a:endParaRPr>
          </a:p>
        </p:txBody>
      </p:sp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10" y="2357430"/>
            <a:ext cx="4015498" cy="407194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4714876" y="2500306"/>
            <a:ext cx="264320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I like everything 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which connected with mass media. </a:t>
            </a:r>
            <a:endParaRPr lang="uk-UA" sz="3600" dirty="0"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71670" y="3714752"/>
            <a:ext cx="7072330" cy="2643182"/>
          </a:xfrm>
        </p:spPr>
        <p:txBody>
          <a:bodyPr>
            <a:normAutofit fontScale="40000" lnSpcReduction="20000"/>
          </a:bodyPr>
          <a:lstStyle/>
          <a:p>
            <a:pPr algn="r">
              <a:buNone/>
            </a:pPr>
            <a:r>
              <a:rPr lang="en-US" sz="7600" b="1" i="1" dirty="0" smtClean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I like the profession of a </a:t>
            </a:r>
            <a:r>
              <a:rPr lang="en-US" sz="7600" b="1" i="1" dirty="0" smtClean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journalist.</a:t>
            </a:r>
          </a:p>
          <a:p>
            <a:pPr algn="r">
              <a:buNone/>
            </a:pPr>
            <a:r>
              <a:rPr lang="en-US" sz="7600" b="1" i="1" dirty="0" smtClean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They </a:t>
            </a:r>
            <a:r>
              <a:rPr lang="en-US" sz="7600" b="1" i="1" dirty="0" smtClean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meet many people. They try </a:t>
            </a:r>
            <a:r>
              <a:rPr lang="en-US" sz="7600" b="1" i="1" dirty="0" smtClean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to</a:t>
            </a:r>
          </a:p>
          <a:p>
            <a:pPr algn="r">
              <a:buNone/>
            </a:pPr>
            <a:r>
              <a:rPr lang="en-US" sz="7600" b="1" i="1" dirty="0" smtClean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understand </a:t>
            </a:r>
            <a:r>
              <a:rPr lang="en-US" sz="7600" b="1" i="1" dirty="0" smtClean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what is going on in the </a:t>
            </a:r>
            <a:endParaRPr lang="en-US" sz="7600" b="1" i="1" dirty="0" smtClean="0">
              <a:solidFill>
                <a:srgbClr val="FF0000"/>
              </a:solidFill>
              <a:latin typeface="David" pitchFamily="34" charset="-79"/>
              <a:cs typeface="David" pitchFamily="34" charset="-79"/>
            </a:endParaRPr>
          </a:p>
          <a:p>
            <a:pPr algn="r">
              <a:buNone/>
            </a:pPr>
            <a:r>
              <a:rPr lang="en-US" sz="7600" b="1" i="1" dirty="0" smtClean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world</a:t>
            </a:r>
            <a:r>
              <a:rPr lang="en-US" sz="7600" b="1" i="1" dirty="0" smtClean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, or the country, or the city </a:t>
            </a:r>
            <a:r>
              <a:rPr lang="en-US" sz="7600" b="1" i="1" dirty="0" smtClean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and</a:t>
            </a:r>
          </a:p>
          <a:p>
            <a:pPr algn="r">
              <a:buNone/>
            </a:pPr>
            <a:r>
              <a:rPr lang="en-US" sz="7600" b="1" i="1" dirty="0" smtClean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try </a:t>
            </a:r>
            <a:r>
              <a:rPr lang="en-US" sz="7600" b="1" i="1" dirty="0" smtClean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to explain it to other people. </a:t>
            </a:r>
            <a:endParaRPr lang="ru-RU" sz="7600" b="1" i="1" dirty="0" smtClean="0">
              <a:solidFill>
                <a:srgbClr val="FF0000"/>
              </a:solidFill>
              <a:cs typeface="David" pitchFamily="34" charset="-79"/>
            </a:endParaRPr>
          </a:p>
          <a:p>
            <a:endParaRPr lang="uk-UA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428736"/>
            <a:ext cx="7000924" cy="469742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think that the work of a journalist is very much like that of historian. A historian studies and tries to explain events of the past and a journalist does the same about the present. </a:t>
            </a:r>
            <a:endParaRPr lang="ru-RU" sz="28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But 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for me to be a journalist is much more interesting than to be a historian because you deal with real events that are happening right now so you can even influence them. </a:t>
            </a:r>
            <a:endParaRPr lang="ru-RU" sz="28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b="1" i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332037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latin typeface="Gungsuh" pitchFamily="18" charset="-127"/>
                <a:ea typeface="Gungsuh" pitchFamily="18" charset="-127"/>
              </a:rPr>
              <a:t>So </a:t>
            </a:r>
            <a:r>
              <a:rPr lang="en-US" sz="3600" dirty="0" smtClean="0">
                <a:latin typeface="Gungsuh" pitchFamily="18" charset="-127"/>
                <a:ea typeface="Gungsuh" pitchFamily="18" charset="-127"/>
              </a:rPr>
              <a:t>journalists can influence the history. That </a:t>
            </a:r>
            <a:r>
              <a:rPr lang="en-US" sz="3600" dirty="0" smtClean="0">
                <a:latin typeface="Gungsuh" pitchFamily="18" charset="-127"/>
                <a:ea typeface="Gungsuh" pitchFamily="18" charset="-127"/>
              </a:rPr>
              <a:t>is why </a:t>
            </a:r>
            <a:r>
              <a:rPr lang="en-US" sz="3600" dirty="0" smtClean="0">
                <a:latin typeface="Gungsuh" pitchFamily="18" charset="-127"/>
                <a:ea typeface="Gungsuh" pitchFamily="18" charset="-127"/>
              </a:rPr>
              <a:t>I want to be a journalist.</a:t>
            </a:r>
            <a:endParaRPr lang="ru-RU" dirty="0" smtClean="0">
              <a:latin typeface="Gungsuh" pitchFamily="18" charset="-127"/>
              <a:ea typeface="Gungsuh" pitchFamily="18" charset="-127"/>
            </a:endParaRPr>
          </a:p>
          <a:p>
            <a:endParaRPr lang="uk-UA" dirty="0"/>
          </a:p>
        </p:txBody>
      </p:sp>
      <p:pic>
        <p:nvPicPr>
          <p:cNvPr id="5" name="Рисунок 4" descr="_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794" y="4143380"/>
            <a:ext cx="5000660" cy="25717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journalis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6314" y="0"/>
            <a:ext cx="4071998" cy="25717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auk7SlXAiOSA1teWqnprW3NTt0lPI8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158" y="0"/>
            <a:ext cx="335755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145</Words>
  <PresentationFormat>Экран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 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Администратор</dc:creator>
  <cp:lastModifiedBy>DNA7 X86</cp:lastModifiedBy>
  <cp:revision>7</cp:revision>
  <dcterms:created xsi:type="dcterms:W3CDTF">2013-01-21T13:08:36Z</dcterms:created>
  <dcterms:modified xsi:type="dcterms:W3CDTF">2013-01-21T19:08:07Z</dcterms:modified>
</cp:coreProperties>
</file>