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9" r:id="rId4"/>
    <p:sldId id="267" r:id="rId5"/>
    <p:sldId id="258" r:id="rId6"/>
    <p:sldId id="287" r:id="rId7"/>
    <p:sldId id="261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B3B"/>
    <a:srgbClr val="C74D4D"/>
    <a:srgbClr val="C54747"/>
    <a:srgbClr val="CB5959"/>
    <a:srgbClr val="9C3033"/>
    <a:srgbClr val="C95353"/>
    <a:srgbClr val="A93535"/>
    <a:srgbClr val="6CA070"/>
    <a:srgbClr val="619565"/>
    <a:srgbClr val="BA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C093C-1BB2-45CD-8B74-365DABCD1EE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A5B97-3629-423C-9D9D-7B77440BF324}">
      <dgm:prSet phldrT="[Текст]" custT="1"/>
      <dgm:spPr/>
      <dgm:t>
        <a:bodyPr/>
        <a:lstStyle/>
        <a:p>
          <a:r>
            <a:rPr lang="ru-RU" sz="1800" dirty="0" err="1" smtClean="0"/>
            <a:t>Залежно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того, як художник </a:t>
          </a:r>
          <a:r>
            <a:rPr lang="ru-RU" sz="1800" dirty="0" err="1" smtClean="0"/>
            <a:t>зображає</a:t>
          </a:r>
          <a:r>
            <a:rPr lang="ru-RU" sz="1800" dirty="0" smtClean="0"/>
            <a:t> </a:t>
          </a:r>
          <a:r>
            <a:rPr lang="ru-RU" sz="1800" dirty="0" err="1" smtClean="0"/>
            <a:t>людину</a:t>
          </a:r>
          <a:r>
            <a:rPr lang="ru-RU" sz="1800" dirty="0" smtClean="0"/>
            <a:t>, скульптура </a:t>
          </a:r>
          <a:r>
            <a:rPr lang="ru-RU" sz="1800" dirty="0" err="1" smtClean="0"/>
            <a:t>поділяється</a:t>
          </a:r>
          <a:r>
            <a:rPr lang="ru-RU" sz="1800" dirty="0" smtClean="0"/>
            <a:t> на бюст і статую. </a:t>
          </a:r>
          <a:endParaRPr lang="ru-RU" sz="1800" dirty="0"/>
        </a:p>
      </dgm:t>
    </dgm:pt>
    <dgm:pt modelId="{754A75B2-7CC1-477E-9BBD-903E30E39734}" type="parTrans" cxnId="{772F1A3A-55F9-47B5-B98F-2C870BF5D68E}">
      <dgm:prSet/>
      <dgm:spPr/>
      <dgm:t>
        <a:bodyPr/>
        <a:lstStyle/>
        <a:p>
          <a:endParaRPr lang="ru-RU"/>
        </a:p>
      </dgm:t>
    </dgm:pt>
    <dgm:pt modelId="{2A72DF20-3ED2-4F3F-B759-2E3BDEEECA12}" type="sibTrans" cxnId="{772F1A3A-55F9-47B5-B98F-2C870BF5D68E}">
      <dgm:prSet/>
      <dgm:spPr/>
      <dgm:t>
        <a:bodyPr/>
        <a:lstStyle/>
        <a:p>
          <a:endParaRPr lang="ru-RU"/>
        </a:p>
      </dgm:t>
    </dgm:pt>
    <dgm:pt modelId="{0CDB94BD-5BFA-46BE-8C46-373B311743D0}">
      <dgm:prSet phldrT="[Текст]" custT="1"/>
      <dgm:spPr/>
      <dgm:t>
        <a:bodyPr/>
        <a:lstStyle/>
        <a:p>
          <a:r>
            <a:rPr lang="ru-RU" sz="1800" dirty="0" smtClean="0"/>
            <a:t>Бюст, </a:t>
          </a:r>
          <a:r>
            <a:rPr lang="ru-RU" sz="1800" dirty="0" err="1" smtClean="0"/>
            <a:t>синонім</a:t>
          </a:r>
          <a:r>
            <a:rPr lang="ru-RU" sz="1800" dirty="0" smtClean="0"/>
            <a:t> </a:t>
          </a:r>
          <a:r>
            <a:rPr lang="ru-RU" sz="1800" dirty="0" err="1" smtClean="0"/>
            <a:t>погруддя</a:t>
          </a:r>
          <a:r>
            <a:rPr lang="ru-RU" sz="1800" dirty="0" smtClean="0"/>
            <a:t> — в </a:t>
          </a:r>
          <a:r>
            <a:rPr lang="ru-RU" sz="1800" dirty="0" err="1" smtClean="0"/>
            <a:t>скульптурі</a:t>
          </a:r>
          <a:r>
            <a:rPr lang="ru-RU" sz="1800" dirty="0" smtClean="0"/>
            <a:t> </a:t>
          </a:r>
          <a:r>
            <a:rPr lang="ru-RU" sz="1800" dirty="0" err="1" smtClean="0"/>
            <a:t>зображення</a:t>
          </a:r>
          <a:r>
            <a:rPr lang="ru-RU" sz="1800" dirty="0" smtClean="0"/>
            <a:t> </a:t>
          </a:r>
          <a:r>
            <a:rPr lang="ru-RU" sz="1800" dirty="0" err="1" smtClean="0"/>
            <a:t>людини</a:t>
          </a:r>
          <a:r>
            <a:rPr lang="ru-RU" sz="1800" dirty="0" smtClean="0"/>
            <a:t> з </a:t>
          </a:r>
          <a:r>
            <a:rPr lang="ru-RU" sz="1800" dirty="0" err="1" smtClean="0"/>
            <a:t>відображенням</a:t>
          </a:r>
          <a:r>
            <a:rPr lang="ru-RU" sz="1800" dirty="0" smtClean="0"/>
            <a:t> торсу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обличчя</a:t>
          </a:r>
          <a:r>
            <a:rPr lang="ru-RU" sz="1800" dirty="0" smtClean="0"/>
            <a:t> до грудей </a:t>
          </a:r>
          <a:endParaRPr lang="ru-RU" sz="1800" dirty="0"/>
        </a:p>
      </dgm:t>
    </dgm:pt>
    <dgm:pt modelId="{F6E67B2E-9FE7-4C36-8BF7-42AC06C2DFC4}" type="parTrans" cxnId="{FE954952-9EAA-4795-BF77-E8D6779E509F}">
      <dgm:prSet/>
      <dgm:spPr/>
      <dgm:t>
        <a:bodyPr/>
        <a:lstStyle/>
        <a:p>
          <a:endParaRPr lang="ru-RU"/>
        </a:p>
      </dgm:t>
    </dgm:pt>
    <dgm:pt modelId="{9BE64F0B-0397-46EE-84AF-AB07429EF94E}" type="sibTrans" cxnId="{FE954952-9EAA-4795-BF77-E8D6779E509F}">
      <dgm:prSet/>
      <dgm:spPr/>
      <dgm:t>
        <a:bodyPr/>
        <a:lstStyle/>
        <a:p>
          <a:endParaRPr lang="ru-RU"/>
        </a:p>
      </dgm:t>
    </dgm:pt>
    <dgm:pt modelId="{4166A619-1BB7-4A32-BD92-72CD7FD9901F}">
      <dgm:prSet phldrT="[Текст]" custT="1"/>
      <dgm:spPr/>
      <dgm:t>
        <a:bodyPr/>
        <a:lstStyle/>
        <a:p>
          <a:r>
            <a:rPr lang="vi-VN" sz="1800" dirty="0" smtClean="0"/>
            <a:t>С</a:t>
          </a:r>
          <a:r>
            <a:rPr lang="uk-UA" sz="1800" dirty="0" err="1" smtClean="0"/>
            <a:t>татуя</a:t>
          </a:r>
          <a:r>
            <a:rPr lang="vi-VN" sz="1800" dirty="0" smtClean="0"/>
            <a:t> — твір круглої скульптури, що зображує людину або тварину (подеколи також міфологічні і/або фантастичні істоти); один з основних видів скульптури.  Статуї мають тривимірний об'єм і, зазвичай, встановлюються на постаменті. Невеликі статуї, якими прикрашають інтер'єр, називають статуетками. </a:t>
          </a:r>
          <a:endParaRPr lang="ru-RU" sz="1800" dirty="0"/>
        </a:p>
      </dgm:t>
    </dgm:pt>
    <dgm:pt modelId="{057A92B4-317D-4FD6-8328-5FD0B0E0DB1A}" type="parTrans" cxnId="{5FEB59F0-7951-47DE-A1A1-236666D49319}">
      <dgm:prSet/>
      <dgm:spPr/>
      <dgm:t>
        <a:bodyPr/>
        <a:lstStyle/>
        <a:p>
          <a:endParaRPr lang="ru-RU"/>
        </a:p>
      </dgm:t>
    </dgm:pt>
    <dgm:pt modelId="{D9FEF99D-987E-43AE-9646-C70CB776E880}" type="sibTrans" cxnId="{5FEB59F0-7951-47DE-A1A1-236666D49319}">
      <dgm:prSet/>
      <dgm:spPr/>
      <dgm:t>
        <a:bodyPr/>
        <a:lstStyle/>
        <a:p>
          <a:endParaRPr lang="ru-RU"/>
        </a:p>
      </dgm:t>
    </dgm:pt>
    <dgm:pt modelId="{94748842-B1F2-47DE-83D7-07B18CB516E9}" type="pres">
      <dgm:prSet presAssocID="{754C093C-1BB2-45CD-8B74-365DABCD1E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AC8F8-3D1C-40FE-A497-190A92C4F68A}" type="pres">
      <dgm:prSet presAssocID="{36CA5B97-3629-423C-9D9D-7B77440BF324}" presName="composite" presStyleCnt="0"/>
      <dgm:spPr/>
    </dgm:pt>
    <dgm:pt modelId="{092ABD9E-1044-4C6B-9336-F7A1C274596B}" type="pres">
      <dgm:prSet presAssocID="{36CA5B97-3629-423C-9D9D-7B77440BF324}" presName="imgShp" presStyleLbl="fgImgPlace1" presStyleIdx="0" presStyleCnt="3" custLinFactNeighborX="-27077" custLinFactNeighborY="-1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F1DE5012-5998-47B0-98B5-A46C3FC0B4C1}" type="pres">
      <dgm:prSet presAssocID="{36CA5B97-3629-423C-9D9D-7B77440BF324}" presName="txShp" presStyleLbl="node1" presStyleIdx="0" presStyleCnt="3" custScaleX="124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FF55C-E0A2-41BD-AB8F-2043C51FFB55}" type="pres">
      <dgm:prSet presAssocID="{2A72DF20-3ED2-4F3F-B759-2E3BDEEECA12}" presName="spacing" presStyleCnt="0"/>
      <dgm:spPr/>
    </dgm:pt>
    <dgm:pt modelId="{E9FFBCDD-9003-4A2E-AD8D-2B83BFACE157}" type="pres">
      <dgm:prSet presAssocID="{0CDB94BD-5BFA-46BE-8C46-373B311743D0}" presName="composite" presStyleCnt="0"/>
      <dgm:spPr/>
    </dgm:pt>
    <dgm:pt modelId="{1CFD985B-B953-4D3D-A5A6-34DB118882AC}" type="pres">
      <dgm:prSet presAssocID="{0CDB94BD-5BFA-46BE-8C46-373B311743D0}" presName="imgShp" presStyleLbl="fgImgPlace1" presStyleIdx="1" presStyleCnt="3" custLinFactNeighborX="-29255" custLinFactNeighborY="7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59720E70-88D9-4861-B50F-5C8914E2CCAC}" type="pres">
      <dgm:prSet presAssocID="{0CDB94BD-5BFA-46BE-8C46-373B311743D0}" presName="txShp" presStyleLbl="node1" presStyleIdx="1" presStyleCnt="3" custScaleX="12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5BEED-8A78-44F7-A30F-386839726F34}" type="pres">
      <dgm:prSet presAssocID="{9BE64F0B-0397-46EE-84AF-AB07429EF94E}" presName="spacing" presStyleCnt="0"/>
      <dgm:spPr/>
    </dgm:pt>
    <dgm:pt modelId="{8CD6F958-C962-444D-9B10-EAE0839A6C5F}" type="pres">
      <dgm:prSet presAssocID="{4166A619-1BB7-4A32-BD92-72CD7FD9901F}" presName="composite" presStyleCnt="0"/>
      <dgm:spPr/>
    </dgm:pt>
    <dgm:pt modelId="{1C047D50-C7D0-4222-A175-7EE8E308629E}" type="pres">
      <dgm:prSet presAssocID="{4166A619-1BB7-4A32-BD92-72CD7FD9901F}" presName="imgShp" presStyleLbl="fgImgPlace1" presStyleIdx="2" presStyleCnt="3" custLinFactNeighborX="-23810" custLinFactNeighborY="-423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E283DE68-69B9-4CFC-A028-FACF306714F6}" type="pres">
      <dgm:prSet presAssocID="{4166A619-1BB7-4A32-BD92-72CD7FD9901F}" presName="txShp" presStyleLbl="node1" presStyleIdx="2" presStyleCnt="3" custScaleX="12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B59F0-7951-47DE-A1A1-236666D49319}" srcId="{754C093C-1BB2-45CD-8B74-365DABCD1EE8}" destId="{4166A619-1BB7-4A32-BD92-72CD7FD9901F}" srcOrd="2" destOrd="0" parTransId="{057A92B4-317D-4FD6-8328-5FD0B0E0DB1A}" sibTransId="{D9FEF99D-987E-43AE-9646-C70CB776E880}"/>
    <dgm:cxn modelId="{772F1A3A-55F9-47B5-B98F-2C870BF5D68E}" srcId="{754C093C-1BB2-45CD-8B74-365DABCD1EE8}" destId="{36CA5B97-3629-423C-9D9D-7B77440BF324}" srcOrd="0" destOrd="0" parTransId="{754A75B2-7CC1-477E-9BBD-903E30E39734}" sibTransId="{2A72DF20-3ED2-4F3F-B759-2E3BDEEECA12}"/>
    <dgm:cxn modelId="{CCACE264-07C7-4C18-B4C3-D8C5DA342BB9}" type="presOf" srcId="{0CDB94BD-5BFA-46BE-8C46-373B311743D0}" destId="{59720E70-88D9-4861-B50F-5C8914E2CCAC}" srcOrd="0" destOrd="0" presId="urn:microsoft.com/office/officeart/2005/8/layout/vList3"/>
    <dgm:cxn modelId="{724F3DD3-68CE-48F9-ABB0-1008DEF21484}" type="presOf" srcId="{4166A619-1BB7-4A32-BD92-72CD7FD9901F}" destId="{E283DE68-69B9-4CFC-A028-FACF306714F6}" srcOrd="0" destOrd="0" presId="urn:microsoft.com/office/officeart/2005/8/layout/vList3"/>
    <dgm:cxn modelId="{0D051864-82FE-4A5A-8C73-2884D434A231}" type="presOf" srcId="{36CA5B97-3629-423C-9D9D-7B77440BF324}" destId="{F1DE5012-5998-47B0-98B5-A46C3FC0B4C1}" srcOrd="0" destOrd="0" presId="urn:microsoft.com/office/officeart/2005/8/layout/vList3"/>
    <dgm:cxn modelId="{FE954952-9EAA-4795-BF77-E8D6779E509F}" srcId="{754C093C-1BB2-45CD-8B74-365DABCD1EE8}" destId="{0CDB94BD-5BFA-46BE-8C46-373B311743D0}" srcOrd="1" destOrd="0" parTransId="{F6E67B2E-9FE7-4C36-8BF7-42AC06C2DFC4}" sibTransId="{9BE64F0B-0397-46EE-84AF-AB07429EF94E}"/>
    <dgm:cxn modelId="{CEDF2727-891C-46B8-B1F7-4B5FE95861FD}" type="presOf" srcId="{754C093C-1BB2-45CD-8B74-365DABCD1EE8}" destId="{94748842-B1F2-47DE-83D7-07B18CB516E9}" srcOrd="0" destOrd="0" presId="urn:microsoft.com/office/officeart/2005/8/layout/vList3"/>
    <dgm:cxn modelId="{21D8310B-49B7-4D0E-9C0C-77B6509AB52B}" type="presParOf" srcId="{94748842-B1F2-47DE-83D7-07B18CB516E9}" destId="{13DAC8F8-3D1C-40FE-A497-190A92C4F68A}" srcOrd="0" destOrd="0" presId="urn:microsoft.com/office/officeart/2005/8/layout/vList3"/>
    <dgm:cxn modelId="{56617433-F7E8-4D99-B438-2BC38C10C555}" type="presParOf" srcId="{13DAC8F8-3D1C-40FE-A497-190A92C4F68A}" destId="{092ABD9E-1044-4C6B-9336-F7A1C274596B}" srcOrd="0" destOrd="0" presId="urn:microsoft.com/office/officeart/2005/8/layout/vList3"/>
    <dgm:cxn modelId="{165E9574-50CA-4F75-9AD8-0DD17EC60C57}" type="presParOf" srcId="{13DAC8F8-3D1C-40FE-A497-190A92C4F68A}" destId="{F1DE5012-5998-47B0-98B5-A46C3FC0B4C1}" srcOrd="1" destOrd="0" presId="urn:microsoft.com/office/officeart/2005/8/layout/vList3"/>
    <dgm:cxn modelId="{08FC3D14-5326-45F5-8D26-6623A31722EE}" type="presParOf" srcId="{94748842-B1F2-47DE-83D7-07B18CB516E9}" destId="{F3AFF55C-E0A2-41BD-AB8F-2043C51FFB55}" srcOrd="1" destOrd="0" presId="urn:microsoft.com/office/officeart/2005/8/layout/vList3"/>
    <dgm:cxn modelId="{63A4887E-DE78-43A5-A1DA-E7FA6F264851}" type="presParOf" srcId="{94748842-B1F2-47DE-83D7-07B18CB516E9}" destId="{E9FFBCDD-9003-4A2E-AD8D-2B83BFACE157}" srcOrd="2" destOrd="0" presId="urn:microsoft.com/office/officeart/2005/8/layout/vList3"/>
    <dgm:cxn modelId="{23B9326D-D703-44EC-A4E2-BEAC2EA387AF}" type="presParOf" srcId="{E9FFBCDD-9003-4A2E-AD8D-2B83BFACE157}" destId="{1CFD985B-B953-4D3D-A5A6-34DB118882AC}" srcOrd="0" destOrd="0" presId="urn:microsoft.com/office/officeart/2005/8/layout/vList3"/>
    <dgm:cxn modelId="{F997C104-D7D3-4821-88D9-1C07E99B02F3}" type="presParOf" srcId="{E9FFBCDD-9003-4A2E-AD8D-2B83BFACE157}" destId="{59720E70-88D9-4861-B50F-5C8914E2CCAC}" srcOrd="1" destOrd="0" presId="urn:microsoft.com/office/officeart/2005/8/layout/vList3"/>
    <dgm:cxn modelId="{A3E04449-4E63-44AD-8833-B143E4CE48EA}" type="presParOf" srcId="{94748842-B1F2-47DE-83D7-07B18CB516E9}" destId="{EFE5BEED-8A78-44F7-A30F-386839726F34}" srcOrd="3" destOrd="0" presId="urn:microsoft.com/office/officeart/2005/8/layout/vList3"/>
    <dgm:cxn modelId="{754B14ED-A522-45FE-9424-FB90D0D3D2D4}" type="presParOf" srcId="{94748842-B1F2-47DE-83D7-07B18CB516E9}" destId="{8CD6F958-C962-444D-9B10-EAE0839A6C5F}" srcOrd="4" destOrd="0" presId="urn:microsoft.com/office/officeart/2005/8/layout/vList3"/>
    <dgm:cxn modelId="{08E193F3-B7CF-490E-A38C-4328484555B7}" type="presParOf" srcId="{8CD6F958-C962-444D-9B10-EAE0839A6C5F}" destId="{1C047D50-C7D0-4222-A175-7EE8E308629E}" srcOrd="0" destOrd="0" presId="urn:microsoft.com/office/officeart/2005/8/layout/vList3"/>
    <dgm:cxn modelId="{0328D779-13CF-4ABE-BA25-D0367FBDACDE}" type="presParOf" srcId="{8CD6F958-C962-444D-9B10-EAE0839A6C5F}" destId="{E283DE68-69B9-4CFC-A028-FACF306714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A1A2C-BACB-42C3-8575-83D18886FBE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E1C4D09-B4B9-478C-A936-989C1C06E05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 smtClean="0"/>
            <a:t>Антична скульптура</a:t>
          </a:r>
          <a:endParaRPr lang="ru-RU" dirty="0"/>
        </a:p>
      </dgm:t>
    </dgm:pt>
    <dgm:pt modelId="{D29E97BE-D11B-4C12-871E-757B58899FA3}" type="parTrans" cxnId="{CC7A5807-7500-4475-8ACD-CB250892D782}">
      <dgm:prSet/>
      <dgm:spPr/>
      <dgm:t>
        <a:bodyPr/>
        <a:lstStyle/>
        <a:p>
          <a:endParaRPr lang="ru-RU"/>
        </a:p>
      </dgm:t>
    </dgm:pt>
    <dgm:pt modelId="{081DF3CE-8BDE-4926-BDE7-D15469FFDE63}" type="sibTrans" cxnId="{CC7A5807-7500-4475-8ACD-CB250892D782}">
      <dgm:prSet/>
      <dgm:spPr/>
      <dgm:t>
        <a:bodyPr/>
        <a:lstStyle/>
        <a:p>
          <a:endParaRPr lang="ru-RU"/>
        </a:p>
      </dgm:t>
    </dgm:pt>
    <dgm:pt modelId="{59BC5615-D803-441A-A0A2-4464905B675F}">
      <dgm:prSet custT="1"/>
      <dgm:spPr/>
      <dgm:t>
        <a:bodyPr/>
        <a:lstStyle/>
        <a:p>
          <a:r>
            <a:rPr lang="uk-UA" sz="2500" b="0" dirty="0" smtClean="0">
              <a:latin typeface="+mn-lt"/>
            </a:rPr>
            <a:t>Архаїчний</a:t>
          </a:r>
          <a:endParaRPr lang="ru-RU" sz="2500" b="0" dirty="0">
            <a:latin typeface="+mn-lt"/>
          </a:endParaRPr>
        </a:p>
      </dgm:t>
    </dgm:pt>
    <dgm:pt modelId="{DE565CDA-84E2-4566-9BDE-E0F9C8621AE4}" type="parTrans" cxnId="{CEFEF123-CD32-4A0C-9793-CAFF68A1D29E}">
      <dgm:prSet/>
      <dgm:spPr/>
      <dgm:t>
        <a:bodyPr/>
        <a:lstStyle/>
        <a:p>
          <a:endParaRPr lang="ru-RU"/>
        </a:p>
      </dgm:t>
    </dgm:pt>
    <dgm:pt modelId="{2EE3F4AA-44EE-4150-A735-3B3A4732FF12}" type="sibTrans" cxnId="{CEFEF123-CD32-4A0C-9793-CAFF68A1D29E}">
      <dgm:prSet/>
      <dgm:spPr/>
      <dgm:t>
        <a:bodyPr/>
        <a:lstStyle/>
        <a:p>
          <a:endParaRPr lang="ru-RU"/>
        </a:p>
      </dgm:t>
    </dgm:pt>
    <dgm:pt modelId="{B2070E88-E668-443E-BC4A-0C51AC5826ED}">
      <dgm:prSet custT="1"/>
      <dgm:spPr/>
      <dgm:t>
        <a:bodyPr/>
        <a:lstStyle/>
        <a:p>
          <a:r>
            <a:rPr lang="uk-UA" sz="2500" b="0" dirty="0" smtClean="0">
              <a:latin typeface="+mn-lt"/>
            </a:rPr>
            <a:t>Класичний</a:t>
          </a:r>
          <a:endParaRPr lang="ru-RU" sz="2500" b="0" dirty="0">
            <a:latin typeface="+mn-lt"/>
          </a:endParaRPr>
        </a:p>
      </dgm:t>
    </dgm:pt>
    <dgm:pt modelId="{B15AA5B2-9BDD-4BEB-A7CF-9C3C0DDFC7D7}" type="parTrans" cxnId="{585FE790-7FFC-40F7-8DA5-CA7FD7AC62B6}">
      <dgm:prSet/>
      <dgm:spPr/>
      <dgm:t>
        <a:bodyPr/>
        <a:lstStyle/>
        <a:p>
          <a:endParaRPr lang="ru-RU"/>
        </a:p>
      </dgm:t>
    </dgm:pt>
    <dgm:pt modelId="{5DAD53EF-3A63-4391-87A7-96212B660709}" type="sibTrans" cxnId="{585FE790-7FFC-40F7-8DA5-CA7FD7AC62B6}">
      <dgm:prSet/>
      <dgm:spPr/>
      <dgm:t>
        <a:bodyPr/>
        <a:lstStyle/>
        <a:p>
          <a:endParaRPr lang="ru-RU"/>
        </a:p>
      </dgm:t>
    </dgm:pt>
    <dgm:pt modelId="{B8ED4543-26DF-42F0-85DA-DAF3469A1461}">
      <dgm:prSet/>
      <dgm:spPr/>
      <dgm:t>
        <a:bodyPr/>
        <a:lstStyle/>
        <a:p>
          <a:r>
            <a:rPr lang="uk-UA" b="1" dirty="0" smtClean="0"/>
            <a:t>Елліністичний</a:t>
          </a:r>
          <a:endParaRPr lang="ru-RU" b="1" dirty="0"/>
        </a:p>
      </dgm:t>
    </dgm:pt>
    <dgm:pt modelId="{8E66FBB5-4A34-47A3-A386-1B8611565AA0}" type="parTrans" cxnId="{29BE9491-A6A8-4415-BDC2-A00A71F6655A}">
      <dgm:prSet/>
      <dgm:spPr/>
      <dgm:t>
        <a:bodyPr/>
        <a:lstStyle/>
        <a:p>
          <a:endParaRPr lang="ru-RU"/>
        </a:p>
      </dgm:t>
    </dgm:pt>
    <dgm:pt modelId="{34B68159-2187-45C8-99E7-8EE5155E1F90}" type="sibTrans" cxnId="{29BE9491-A6A8-4415-BDC2-A00A71F6655A}">
      <dgm:prSet/>
      <dgm:spPr/>
      <dgm:t>
        <a:bodyPr/>
        <a:lstStyle/>
        <a:p>
          <a:endParaRPr lang="ru-RU"/>
        </a:p>
      </dgm:t>
    </dgm:pt>
    <dgm:pt modelId="{7D794809-78FC-4154-99FA-5A3CF7904A0F}" type="pres">
      <dgm:prSet presAssocID="{F6AA1A2C-BACB-42C3-8575-83D18886FB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1FAC3F-9234-4DDE-92C3-721EA87FBBBE}" type="pres">
      <dgm:prSet presAssocID="{9E1C4D09-B4B9-478C-A936-989C1C06E05E}" presName="singleCycle" presStyleCnt="0"/>
      <dgm:spPr/>
    </dgm:pt>
    <dgm:pt modelId="{86CE07E5-BBAA-44CD-AD3D-610AA2BE97DD}" type="pres">
      <dgm:prSet presAssocID="{9E1C4D09-B4B9-478C-A936-989C1C06E05E}" presName="singleCenter" presStyleLbl="node1" presStyleIdx="0" presStyleCnt="4" custScaleX="207997" custScaleY="61000" custLinFactNeighborX="-244" custLinFactNeighborY="-3951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59F0CED-96C3-4B2A-900C-AF71EDD23192}" type="pres">
      <dgm:prSet presAssocID="{8E66FBB5-4A34-47A3-A386-1B8611565AA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AB66FC1-C374-495C-BFBD-0805EE9B8674}" type="pres">
      <dgm:prSet presAssocID="{B8ED4543-26DF-42F0-85DA-DAF3469A1461}" presName="text0" presStyleLbl="node1" presStyleIdx="1" presStyleCnt="4" custScaleX="161193" custRadScaleRad="98682" custRadScaleInc="138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26E0A-5947-40E0-ADCB-90AA1E14ACEE}" type="pres">
      <dgm:prSet presAssocID="{B15AA5B2-9BDD-4BEB-A7CF-9C3C0DDFC7D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655AC20-42ED-42CD-A01F-68C952CD60FD}" type="pres">
      <dgm:prSet presAssocID="{B2070E88-E668-443E-BC4A-0C51AC5826ED}" presName="text0" presStyleLbl="node1" presStyleIdx="2" presStyleCnt="4" custScaleX="162313" custRadScaleRad="26417" custRadScaleInc="99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78EB-0750-499F-9759-B495EB0A27A6}" type="pres">
      <dgm:prSet presAssocID="{DE565CDA-84E2-4566-9BDE-E0F9C8621AE4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7084FEA-D773-4F56-9472-8EB29AFBABF7}" type="pres">
      <dgm:prSet presAssocID="{59BC5615-D803-441A-A0A2-4464905B675F}" presName="text0" presStyleLbl="node1" presStyleIdx="3" presStyleCnt="4" custScaleX="161192" custRadScaleRad="94243" custRadScaleInc="62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FE790-7FFC-40F7-8DA5-CA7FD7AC62B6}" srcId="{9E1C4D09-B4B9-478C-A936-989C1C06E05E}" destId="{B2070E88-E668-443E-BC4A-0C51AC5826ED}" srcOrd="1" destOrd="0" parTransId="{B15AA5B2-9BDD-4BEB-A7CF-9C3C0DDFC7D7}" sibTransId="{5DAD53EF-3A63-4391-87A7-96212B660709}"/>
    <dgm:cxn modelId="{B3C1F95A-C0AB-4A4A-9983-8E903D870D19}" type="presOf" srcId="{8E66FBB5-4A34-47A3-A386-1B8611565AA0}" destId="{159F0CED-96C3-4B2A-900C-AF71EDD23192}" srcOrd="0" destOrd="0" presId="urn:microsoft.com/office/officeart/2008/layout/RadialCluster"/>
    <dgm:cxn modelId="{FB64A335-6A25-4294-BED8-E43752ADF160}" type="presOf" srcId="{B8ED4543-26DF-42F0-85DA-DAF3469A1461}" destId="{3AB66FC1-C374-495C-BFBD-0805EE9B8674}" srcOrd="0" destOrd="0" presId="urn:microsoft.com/office/officeart/2008/layout/RadialCluster"/>
    <dgm:cxn modelId="{6A1C123B-677C-4A0D-8546-BA576E972F08}" type="presOf" srcId="{9E1C4D09-B4B9-478C-A936-989C1C06E05E}" destId="{86CE07E5-BBAA-44CD-AD3D-610AA2BE97DD}" srcOrd="0" destOrd="0" presId="urn:microsoft.com/office/officeart/2008/layout/RadialCluster"/>
    <dgm:cxn modelId="{CC7A5807-7500-4475-8ACD-CB250892D782}" srcId="{F6AA1A2C-BACB-42C3-8575-83D18886FBE6}" destId="{9E1C4D09-B4B9-478C-A936-989C1C06E05E}" srcOrd="0" destOrd="0" parTransId="{D29E97BE-D11B-4C12-871E-757B58899FA3}" sibTransId="{081DF3CE-8BDE-4926-BDE7-D15469FFDE63}"/>
    <dgm:cxn modelId="{29BE9491-A6A8-4415-BDC2-A00A71F6655A}" srcId="{9E1C4D09-B4B9-478C-A936-989C1C06E05E}" destId="{B8ED4543-26DF-42F0-85DA-DAF3469A1461}" srcOrd="0" destOrd="0" parTransId="{8E66FBB5-4A34-47A3-A386-1B8611565AA0}" sibTransId="{34B68159-2187-45C8-99E7-8EE5155E1F90}"/>
    <dgm:cxn modelId="{82396489-583E-4DE0-AF9F-C54DEA974F0F}" type="presOf" srcId="{B15AA5B2-9BDD-4BEB-A7CF-9C3C0DDFC7D7}" destId="{DBB26E0A-5947-40E0-ADCB-90AA1E14ACEE}" srcOrd="0" destOrd="0" presId="urn:microsoft.com/office/officeart/2008/layout/RadialCluster"/>
    <dgm:cxn modelId="{3F8A39DF-4D5F-42B2-A0D4-CA8DBB725D8B}" type="presOf" srcId="{DE565CDA-84E2-4566-9BDE-E0F9C8621AE4}" destId="{2C0378EB-0750-499F-9759-B495EB0A27A6}" srcOrd="0" destOrd="0" presId="urn:microsoft.com/office/officeart/2008/layout/RadialCluster"/>
    <dgm:cxn modelId="{A368A0D3-DD69-4590-ABC2-F63C34AE30B1}" type="presOf" srcId="{B2070E88-E668-443E-BC4A-0C51AC5826ED}" destId="{3655AC20-42ED-42CD-A01F-68C952CD60FD}" srcOrd="0" destOrd="0" presId="urn:microsoft.com/office/officeart/2008/layout/RadialCluster"/>
    <dgm:cxn modelId="{B263B1D6-1D16-46C6-A131-6AEF55B7A1D0}" type="presOf" srcId="{F6AA1A2C-BACB-42C3-8575-83D18886FBE6}" destId="{7D794809-78FC-4154-99FA-5A3CF7904A0F}" srcOrd="0" destOrd="0" presId="urn:microsoft.com/office/officeart/2008/layout/RadialCluster"/>
    <dgm:cxn modelId="{8AF2A59F-7E21-4A46-B16A-8C711C46F35D}" type="presOf" srcId="{59BC5615-D803-441A-A0A2-4464905B675F}" destId="{F7084FEA-D773-4F56-9472-8EB29AFBABF7}" srcOrd="0" destOrd="0" presId="urn:microsoft.com/office/officeart/2008/layout/RadialCluster"/>
    <dgm:cxn modelId="{CEFEF123-CD32-4A0C-9793-CAFF68A1D29E}" srcId="{9E1C4D09-B4B9-478C-A936-989C1C06E05E}" destId="{59BC5615-D803-441A-A0A2-4464905B675F}" srcOrd="2" destOrd="0" parTransId="{DE565CDA-84E2-4566-9BDE-E0F9C8621AE4}" sibTransId="{2EE3F4AA-44EE-4150-A735-3B3A4732FF12}"/>
    <dgm:cxn modelId="{7FB47EE9-0F88-4537-B173-D0419F1CBFA3}" type="presParOf" srcId="{7D794809-78FC-4154-99FA-5A3CF7904A0F}" destId="{561FAC3F-9234-4DDE-92C3-721EA87FBBBE}" srcOrd="0" destOrd="0" presId="urn:microsoft.com/office/officeart/2008/layout/RadialCluster"/>
    <dgm:cxn modelId="{E4D13692-8C1E-405D-A781-66221D310694}" type="presParOf" srcId="{561FAC3F-9234-4DDE-92C3-721EA87FBBBE}" destId="{86CE07E5-BBAA-44CD-AD3D-610AA2BE97DD}" srcOrd="0" destOrd="0" presId="urn:microsoft.com/office/officeart/2008/layout/RadialCluster"/>
    <dgm:cxn modelId="{FB60D7D1-4D3F-4607-AD6C-3EF0402E0ACB}" type="presParOf" srcId="{561FAC3F-9234-4DDE-92C3-721EA87FBBBE}" destId="{159F0CED-96C3-4B2A-900C-AF71EDD23192}" srcOrd="1" destOrd="0" presId="urn:microsoft.com/office/officeart/2008/layout/RadialCluster"/>
    <dgm:cxn modelId="{8B6F43E5-00C9-4AD0-9AB0-AE5905AB24DA}" type="presParOf" srcId="{561FAC3F-9234-4DDE-92C3-721EA87FBBBE}" destId="{3AB66FC1-C374-495C-BFBD-0805EE9B8674}" srcOrd="2" destOrd="0" presId="urn:microsoft.com/office/officeart/2008/layout/RadialCluster"/>
    <dgm:cxn modelId="{E4D43E9E-010B-4DDE-B8AA-FA2CA080D006}" type="presParOf" srcId="{561FAC3F-9234-4DDE-92C3-721EA87FBBBE}" destId="{DBB26E0A-5947-40E0-ADCB-90AA1E14ACEE}" srcOrd="3" destOrd="0" presId="urn:microsoft.com/office/officeart/2008/layout/RadialCluster"/>
    <dgm:cxn modelId="{C648EA24-3774-4652-91B1-1CA2E6435525}" type="presParOf" srcId="{561FAC3F-9234-4DDE-92C3-721EA87FBBBE}" destId="{3655AC20-42ED-42CD-A01F-68C952CD60FD}" srcOrd="4" destOrd="0" presId="urn:microsoft.com/office/officeart/2008/layout/RadialCluster"/>
    <dgm:cxn modelId="{B81E9B24-7175-4777-BC1F-02701ED145E9}" type="presParOf" srcId="{561FAC3F-9234-4DDE-92C3-721EA87FBBBE}" destId="{2C0378EB-0750-499F-9759-B495EB0A27A6}" srcOrd="5" destOrd="0" presId="urn:microsoft.com/office/officeart/2008/layout/RadialCluster"/>
    <dgm:cxn modelId="{033326C5-D7D2-441F-8E8B-0E78F157FE76}" type="presParOf" srcId="{561FAC3F-9234-4DDE-92C3-721EA87FBBBE}" destId="{F7084FEA-D773-4F56-9472-8EB29AFBABF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E5012-5998-47B0-98B5-A46C3FC0B4C1}">
      <dsp:nvSpPr>
        <dsp:cNvPr id="0" name=""/>
        <dsp:cNvSpPr/>
      </dsp:nvSpPr>
      <dsp:spPr>
        <a:xfrm rot="10800000">
          <a:off x="812529" y="3717"/>
          <a:ext cx="7051275" cy="1759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59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Залежно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того, як художник </a:t>
          </a:r>
          <a:r>
            <a:rPr lang="ru-RU" sz="1800" kern="1200" dirty="0" err="1" smtClean="0"/>
            <a:t>зображає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людину</a:t>
          </a:r>
          <a:r>
            <a:rPr lang="ru-RU" sz="1800" kern="1200" dirty="0" smtClean="0"/>
            <a:t>, скульптура </a:t>
          </a:r>
          <a:r>
            <a:rPr lang="ru-RU" sz="1800" kern="1200" dirty="0" err="1" smtClean="0"/>
            <a:t>поділяється</a:t>
          </a:r>
          <a:r>
            <a:rPr lang="ru-RU" sz="1800" kern="1200" dirty="0" smtClean="0"/>
            <a:t> на бюст і статую. </a:t>
          </a:r>
          <a:endParaRPr lang="ru-RU" sz="1800" kern="1200" dirty="0"/>
        </a:p>
      </dsp:txBody>
      <dsp:txXfrm rot="10800000">
        <a:off x="1252426" y="3717"/>
        <a:ext cx="6611378" cy="1759589"/>
      </dsp:txXfrm>
    </dsp:sp>
    <dsp:sp modelId="{092ABD9E-1044-4C6B-9336-F7A1C274596B}">
      <dsp:nvSpPr>
        <dsp:cNvPr id="0" name=""/>
        <dsp:cNvSpPr/>
      </dsp:nvSpPr>
      <dsp:spPr>
        <a:xfrm>
          <a:off x="156694" y="1623"/>
          <a:ext cx="1759589" cy="17595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720E70-88D9-4861-B50F-5C8914E2CCAC}">
      <dsp:nvSpPr>
        <dsp:cNvPr id="0" name=""/>
        <dsp:cNvSpPr/>
      </dsp:nvSpPr>
      <dsp:spPr>
        <a:xfrm rot="10800000">
          <a:off x="927884" y="2288557"/>
          <a:ext cx="6897469" cy="1759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59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Бюст, </a:t>
          </a:r>
          <a:r>
            <a:rPr lang="ru-RU" sz="1800" kern="1200" dirty="0" err="1" smtClean="0"/>
            <a:t>синонім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погруддя</a:t>
          </a:r>
          <a:r>
            <a:rPr lang="ru-RU" sz="1800" kern="1200" dirty="0" smtClean="0"/>
            <a:t> — в </a:t>
          </a:r>
          <a:r>
            <a:rPr lang="ru-RU" sz="1800" kern="1200" dirty="0" err="1" smtClean="0"/>
            <a:t>скульптурі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зображення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людини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відображенням</a:t>
          </a:r>
          <a:r>
            <a:rPr lang="ru-RU" sz="1800" kern="1200" dirty="0" smtClean="0"/>
            <a:t> торсу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обличчя</a:t>
          </a:r>
          <a:r>
            <a:rPr lang="ru-RU" sz="1800" kern="1200" dirty="0" smtClean="0"/>
            <a:t> до грудей </a:t>
          </a:r>
          <a:endParaRPr lang="ru-RU" sz="1800" kern="1200" dirty="0"/>
        </a:p>
      </dsp:txBody>
      <dsp:txXfrm rot="10800000">
        <a:off x="1367781" y="2288557"/>
        <a:ext cx="6457572" cy="1759589"/>
      </dsp:txXfrm>
    </dsp:sp>
    <dsp:sp modelId="{1CFD985B-B953-4D3D-A5A6-34DB118882AC}">
      <dsp:nvSpPr>
        <dsp:cNvPr id="0" name=""/>
        <dsp:cNvSpPr/>
      </dsp:nvSpPr>
      <dsp:spPr>
        <a:xfrm>
          <a:off x="156822" y="2301367"/>
          <a:ext cx="1759589" cy="17595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83DE68-69B9-4CFC-A028-FACF306714F6}">
      <dsp:nvSpPr>
        <dsp:cNvPr id="0" name=""/>
        <dsp:cNvSpPr/>
      </dsp:nvSpPr>
      <dsp:spPr>
        <a:xfrm rot="10800000">
          <a:off x="870207" y="4573397"/>
          <a:ext cx="6974372" cy="17595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59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С</a:t>
          </a:r>
          <a:r>
            <a:rPr lang="uk-UA" sz="1800" kern="1200" dirty="0" err="1" smtClean="0"/>
            <a:t>татуя</a:t>
          </a:r>
          <a:r>
            <a:rPr lang="vi-VN" sz="1800" kern="1200" dirty="0" smtClean="0"/>
            <a:t> — твір круглої скульптури, що зображує людину або тварину (подеколи також міфологічні і/або фантастичні істоти); один з основних видів скульптури.  Статуї мають тривимірний об'єм і, зазвичай, встановлюються на постаменті. Невеликі статуї, якими прикрашають інтер'єр, називають статуетками. </a:t>
          </a:r>
          <a:endParaRPr lang="ru-RU" sz="1800" kern="1200" dirty="0"/>
        </a:p>
      </dsp:txBody>
      <dsp:txXfrm rot="10800000">
        <a:off x="1310104" y="4573397"/>
        <a:ext cx="6534475" cy="1759589"/>
      </dsp:txXfrm>
    </dsp:sp>
    <dsp:sp modelId="{1C047D50-C7D0-4222-A175-7EE8E308629E}">
      <dsp:nvSpPr>
        <dsp:cNvPr id="0" name=""/>
        <dsp:cNvSpPr/>
      </dsp:nvSpPr>
      <dsp:spPr>
        <a:xfrm>
          <a:off x="233406" y="4498825"/>
          <a:ext cx="1759589" cy="17595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E07E5-BBAA-44CD-AD3D-610AA2BE97DD}">
      <dsp:nvSpPr>
        <dsp:cNvPr id="0" name=""/>
        <dsp:cNvSpPr/>
      </dsp:nvSpPr>
      <dsp:spPr>
        <a:xfrm>
          <a:off x="4645801" y="1093861"/>
          <a:ext cx="4279330" cy="1255014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Антична скульптура</a:t>
          </a:r>
          <a:endParaRPr lang="ru-RU" sz="3400" kern="1200" dirty="0"/>
        </a:p>
      </dsp:txBody>
      <dsp:txXfrm>
        <a:off x="4707066" y="1155126"/>
        <a:ext cx="4156800" cy="1132484"/>
      </dsp:txXfrm>
    </dsp:sp>
    <dsp:sp modelId="{159F0CED-96C3-4B2A-900C-AF71EDD23192}">
      <dsp:nvSpPr>
        <dsp:cNvPr id="0" name=""/>
        <dsp:cNvSpPr/>
      </dsp:nvSpPr>
      <dsp:spPr>
        <a:xfrm rot="2048154">
          <a:off x="7589445" y="2744916"/>
          <a:ext cx="1411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514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6FC1-C374-495C-BFBD-0805EE9B8674}">
      <dsp:nvSpPr>
        <dsp:cNvPr id="0" name=""/>
        <dsp:cNvSpPr/>
      </dsp:nvSpPr>
      <dsp:spPr>
        <a:xfrm>
          <a:off x="8784989" y="3140957"/>
          <a:ext cx="2221977" cy="1378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Елліністичний</a:t>
          </a:r>
          <a:endParaRPr lang="ru-RU" sz="2500" b="1" kern="1200" dirty="0"/>
        </a:p>
      </dsp:txBody>
      <dsp:txXfrm>
        <a:off x="8852280" y="3208248"/>
        <a:ext cx="2087395" cy="1243876"/>
      </dsp:txXfrm>
    </dsp:sp>
    <dsp:sp modelId="{DBB26E0A-5947-40E0-ADCB-90AA1E14ACEE}">
      <dsp:nvSpPr>
        <dsp:cNvPr id="0" name=""/>
        <dsp:cNvSpPr/>
      </dsp:nvSpPr>
      <dsp:spPr>
        <a:xfrm rot="5377442">
          <a:off x="5788068" y="3356984"/>
          <a:ext cx="201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6261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5AC20-42ED-42CD-A01F-68C952CD60FD}">
      <dsp:nvSpPr>
        <dsp:cNvPr id="0" name=""/>
        <dsp:cNvSpPr/>
      </dsp:nvSpPr>
      <dsp:spPr>
        <a:xfrm>
          <a:off x="5688629" y="4365093"/>
          <a:ext cx="2237416" cy="1378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>
              <a:latin typeface="+mn-lt"/>
            </a:rPr>
            <a:t>Класичний</a:t>
          </a:r>
          <a:endParaRPr lang="ru-RU" sz="2500" b="0" kern="1200" dirty="0">
            <a:latin typeface="+mn-lt"/>
          </a:endParaRPr>
        </a:p>
      </dsp:txBody>
      <dsp:txXfrm>
        <a:off x="5755920" y="4432384"/>
        <a:ext cx="2102834" cy="1243876"/>
      </dsp:txXfrm>
    </dsp:sp>
    <dsp:sp modelId="{2C0378EB-0750-499F-9759-B495EB0A27A6}">
      <dsp:nvSpPr>
        <dsp:cNvPr id="0" name=""/>
        <dsp:cNvSpPr/>
      </dsp:nvSpPr>
      <dsp:spPr>
        <a:xfrm rot="8659899">
          <a:off x="4680147" y="2744926"/>
          <a:ext cx="1358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8450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84FEA-D773-4F56-9472-8EB29AFBABF7}">
      <dsp:nvSpPr>
        <dsp:cNvPr id="0" name=""/>
        <dsp:cNvSpPr/>
      </dsp:nvSpPr>
      <dsp:spPr>
        <a:xfrm>
          <a:off x="2736301" y="3140978"/>
          <a:ext cx="2221964" cy="1378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>
              <a:latin typeface="+mn-lt"/>
            </a:rPr>
            <a:t>Архаїчний</a:t>
          </a:r>
          <a:endParaRPr lang="ru-RU" sz="2500" b="0" kern="1200" dirty="0">
            <a:latin typeface="+mn-lt"/>
          </a:endParaRPr>
        </a:p>
      </dsp:txBody>
      <dsp:txXfrm>
        <a:off x="2803592" y="3208269"/>
        <a:ext cx="2087382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1439A-1F94-460E-8731-30AA284C3F2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828A-0F3E-4D0D-9331-E36E51EB6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828A-0F3E-4D0D-9331-E36E51EB6A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1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4680520" cy="2016224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Скульптура – гімн людині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753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988840"/>
            <a:ext cx="4320480" cy="4248472"/>
          </a:xfr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cs typeface="FreesiaUPC" panose="020B0604020202020204" pitchFamily="34" charset="-34"/>
              </a:rPr>
              <a:t> </a:t>
            </a:r>
            <a:r>
              <a:rPr lang="uk-UA" sz="3600" i="1" dirty="0" smtClean="0">
                <a:solidFill>
                  <a:schemeClr val="tx2">
                    <a:lumMod val="10000"/>
                  </a:schemeClr>
                </a:solidFill>
                <a:cs typeface="FreesiaUPC" panose="020B0604020202020204" pitchFamily="34" charset="-34"/>
              </a:rPr>
              <a:t>  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Оголений юнак </a:t>
            </a:r>
            <a:r>
              <a:rPr lang="uk-UA" sz="3600" dirty="0" err="1">
                <a:solidFill>
                  <a:schemeClr val="tx2">
                    <a:lumMod val="10000"/>
                  </a:schemeClr>
                </a:solidFill>
              </a:rPr>
              <a:t>Курос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. Статуї зводились в честь переможців олімпійських ігор. Юнаки виступали оголеними, так з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’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явились скульптурні зображення </a:t>
            </a:r>
            <a:r>
              <a:rPr lang="uk-UA" sz="3600" dirty="0" err="1">
                <a:solidFill>
                  <a:schemeClr val="tx2">
                    <a:lumMod val="10000"/>
                  </a:schemeClr>
                </a:solidFill>
              </a:rPr>
              <a:t>куросів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, яких довго називали «архаїчними </a:t>
            </a:r>
            <a:r>
              <a:rPr lang="uk-UA" sz="3600" dirty="0" err="1">
                <a:solidFill>
                  <a:schemeClr val="tx2">
                    <a:lumMod val="10000"/>
                  </a:schemeClr>
                </a:solidFill>
              </a:rPr>
              <a:t>аполлонами</a:t>
            </a:r>
            <a:r>
              <a:rPr lang="uk-UA" sz="3600" dirty="0">
                <a:solidFill>
                  <a:schemeClr val="tx2">
                    <a:lumMod val="10000"/>
                  </a:schemeClr>
                </a:solidFill>
              </a:rPr>
              <a:t>», а їх посмішки архаїчними. В фігурах передано мужність, силу.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3600" i="1" dirty="0">
              <a:solidFill>
                <a:schemeClr val="tx2">
                  <a:lumMod val="10000"/>
                </a:schemeClr>
              </a:solidFill>
              <a:cs typeface="FreesiaUPC" panose="020B0604020202020204" pitchFamily="34" charset="-34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548680"/>
            <a:ext cx="5501680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3600" i="1" dirty="0" smtClean="0">
                <a:solidFill>
                  <a:schemeClr val="tx2">
                    <a:lumMod val="10000"/>
                  </a:schemeClr>
                </a:solidFill>
                <a:cs typeface="FreesiaUPC" panose="020B0604020202020204" pitchFamily="34" charset="-34"/>
              </a:rPr>
              <a:t>   </a:t>
            </a:r>
            <a:r>
              <a:rPr lang="uk-UA" sz="4100" i="1" dirty="0" smtClean="0">
                <a:solidFill>
                  <a:schemeClr val="tx2">
                    <a:lumMod val="10000"/>
                  </a:schemeClr>
                </a:solidFill>
                <a:cs typeface="FreesiaUPC" panose="020B0604020202020204" pitchFamily="34" charset="-34"/>
              </a:rPr>
              <a:t>Поширеними  в цей період стають два типи скульптури:</a:t>
            </a:r>
            <a:endParaRPr lang="ru-RU" sz="4100" i="1" dirty="0">
              <a:solidFill>
                <a:schemeClr val="tx2">
                  <a:lumMod val="10000"/>
                </a:schemeClr>
              </a:solidFill>
              <a:cs typeface="FreesiaUPC" panose="020B0604020202020204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62"/>
            <a:ext cx="2485655" cy="637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7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832648" cy="14176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>
                <a:solidFill>
                  <a:schemeClr val="bg1">
                    <a:lumMod val="75000"/>
                  </a:schemeClr>
                </a:solidFill>
              </a:rPr>
              <a:t>Задрапована Кора (Діва)</a:t>
            </a:r>
            <a:br>
              <a:rPr lang="uk-UA" sz="4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uk-UA" sz="4000" dirty="0">
                <a:solidFill>
                  <a:schemeClr val="bg1">
                    <a:lumMod val="75000"/>
                  </a:schemeClr>
                </a:solidFill>
              </a:rPr>
              <a:t>     жриця богині Афіни</a:t>
            </a:r>
            <a:endParaRPr lang="ru-RU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16832"/>
            <a:ext cx="3384376" cy="439248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32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Статуї зазвичай розфарбовували. Оскільки статуї мали </a:t>
            </a:r>
            <a:r>
              <a:rPr lang="uk-UA" altLang="ru-RU" sz="3200" b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ритуально - </a:t>
            </a:r>
            <a:r>
              <a:rPr lang="uk-UA" altLang="ru-RU" sz="3200" b="0" dirty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культове значення їх зображали одягненими у хітони.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950"/>
            <a:ext cx="2754313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5"/>
          <a:stretch>
            <a:fillRect/>
          </a:stretch>
        </p:blipFill>
        <p:spPr bwMode="auto">
          <a:xfrm>
            <a:off x="3989931" y="2708920"/>
            <a:ext cx="2592388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7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4724"/>
            <a:ext cx="3829242" cy="5112568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38100" dist="19050" algn="bl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chemeClr val="tx1"/>
                </a:solidFill>
              </a:rPr>
              <a:t>Класичний період</a:t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>
                <a:ln w="13335" cmpd="sng">
                  <a:noFill/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uk-UA" sz="3100" dirty="0">
                <a:ln w="13335" cmpd="sng">
                  <a:noFill/>
                  <a:prstDash val="solid"/>
                </a:ln>
                <a:solidFill>
                  <a:schemeClr val="tx1"/>
                </a:solidFill>
              </a:rPr>
            </a:br>
            <a:r>
              <a:rPr lang="uk-UA" altLang="ru-RU" sz="2800" b="0" dirty="0">
                <a:ln w="13335" cmpd="sng">
                  <a:noFill/>
                  <a:prstDash val="solid"/>
                </a:ln>
                <a:solidFill>
                  <a:schemeClr val="tx1"/>
                </a:solidFill>
              </a:rPr>
              <a:t>При створенні скульптур зникла статичність, скульптори почали підкреслювати гармонійне поєднання у людині фізичного і духовного.</a:t>
            </a:r>
            <a:r>
              <a:rPr lang="uk-UA" altLang="ru-RU" sz="28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altLang="ru-RU" sz="28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800" b="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2800" b="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18" y="836712"/>
            <a:ext cx="43800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2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332656"/>
            <a:ext cx="4752529" cy="61206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i="1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Найвідомішими скульпторами цього періоду були</a:t>
            </a:r>
            <a:r>
              <a:rPr lang="uk-UA" altLang="ru-RU" i="1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uk-UA" altLang="ru-RU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altLang="ru-RU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altLang="ru-RU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uk-UA" b="0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Мирон</a:t>
            </a:r>
            <a:r>
              <a:rPr lang="uk-UA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, Фідій і Пракситель.</a:t>
            </a:r>
            <a:br>
              <a:rPr lang="uk-UA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b="0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- Найвідоміша </a:t>
            </a:r>
            <a:r>
              <a:rPr lang="uk-UA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скульптура Мирона є «</a:t>
            </a:r>
            <a:r>
              <a:rPr lang="uk-UA" sz="4000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Дискобол».</a:t>
            </a:r>
            <a:br>
              <a:rPr lang="uk-UA" sz="4000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000" b="0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uk-UA" b="0" dirty="0" smtClean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uk-UA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статуї втілена фізична напруга атлета, вольова зосередженість </a:t>
            </a:r>
            <a:br>
              <a:rPr lang="uk-UA" b="0" dirty="0">
                <a:ln w="1333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endParaRPr lang="ru-RU" b="0" dirty="0">
              <a:ln w="1333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4200"/>
            <a:ext cx="324167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5256584" cy="940966"/>
          </a:xfrm>
        </p:spPr>
        <p:txBody>
          <a:bodyPr>
            <a:noAutofit/>
          </a:bodyPr>
          <a:lstStyle/>
          <a:p>
            <a:r>
              <a:rPr lang="uk-UA" altLang="ru-RU" sz="4400" dirty="0">
                <a:solidFill>
                  <a:srgbClr val="C74D4D"/>
                </a:solidFill>
              </a:rPr>
              <a:t>« Афіна і </a:t>
            </a:r>
            <a:r>
              <a:rPr lang="uk-UA" altLang="ru-RU" sz="4400" dirty="0" err="1">
                <a:solidFill>
                  <a:srgbClr val="C74D4D"/>
                </a:solidFill>
              </a:rPr>
              <a:t>Марсій</a:t>
            </a:r>
            <a:r>
              <a:rPr lang="uk-UA" altLang="ru-RU" sz="4400" dirty="0">
                <a:solidFill>
                  <a:srgbClr val="C74D4D"/>
                </a:solidFill>
              </a:rPr>
              <a:t>» </a:t>
            </a:r>
            <a:endParaRPr lang="ru-RU" sz="4400" dirty="0">
              <a:solidFill>
                <a:srgbClr val="C74D4D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74845" y="404664"/>
            <a:ext cx="3528392" cy="61926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i="1" dirty="0" smtClean="0">
                <a:solidFill>
                  <a:srgbClr val="C74D4D"/>
                </a:solidFill>
              </a:rPr>
              <a:t> </a:t>
            </a:r>
            <a:r>
              <a:rPr lang="uk-UA" sz="2800" b="1" i="1" dirty="0" smtClean="0">
                <a:solidFill>
                  <a:srgbClr val="C74D4D"/>
                </a:solidFill>
              </a:rPr>
              <a:t>Скульптура </a:t>
            </a:r>
            <a:r>
              <a:rPr lang="uk-UA" sz="2800" b="1" i="1" dirty="0">
                <a:solidFill>
                  <a:srgbClr val="C74D4D"/>
                </a:solidFill>
              </a:rPr>
              <a:t>створена на основі </a:t>
            </a:r>
            <a:r>
              <a:rPr lang="uk-UA" sz="2800" b="1" i="1" dirty="0" smtClean="0">
                <a:solidFill>
                  <a:srgbClr val="C74D4D"/>
                </a:solidFill>
              </a:rPr>
              <a:t>міфу</a:t>
            </a:r>
            <a:endParaRPr lang="uk-UA" sz="2800" b="1" i="1" dirty="0">
              <a:solidFill>
                <a:srgbClr val="C74D4D"/>
              </a:solidFill>
            </a:endParaRPr>
          </a:p>
          <a:p>
            <a:pPr marL="0" indent="0" algn="ctr">
              <a:buNone/>
              <a:defRPr/>
            </a:pPr>
            <a:r>
              <a:rPr lang="uk-UA" dirty="0">
                <a:solidFill>
                  <a:srgbClr val="C74D4D"/>
                </a:solidFill>
              </a:rPr>
              <a:t>Афіна створила флейту,але побачивши ,яким не красивим стало її обличчя під час гри, у гніві прокляла кожного, хто стане грати на ній. Одного разу  Афіна побачила </a:t>
            </a:r>
            <a:r>
              <a:rPr lang="uk-UA" dirty="0" err="1">
                <a:solidFill>
                  <a:srgbClr val="C74D4D"/>
                </a:solidFill>
              </a:rPr>
              <a:t>Марсія</a:t>
            </a:r>
            <a:r>
              <a:rPr lang="uk-UA" dirty="0">
                <a:solidFill>
                  <a:srgbClr val="C74D4D"/>
                </a:solidFill>
              </a:rPr>
              <a:t>, який підкрався до флейти. Він злякався погляду Афіни і відсахнувся. Саме цей момент зобразив Мирон  </a:t>
            </a:r>
          </a:p>
          <a:p>
            <a:pPr algn="ctr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4" y="1916832"/>
            <a:ext cx="4932426" cy="35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14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509874"/>
            <a:ext cx="3816424" cy="58099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sz="2800" i="1" dirty="0">
                <a:solidFill>
                  <a:schemeClr val="bg1">
                    <a:lumMod val="50000"/>
                  </a:schemeClr>
                </a:solidFill>
              </a:rPr>
              <a:t>Розквіт класичного мистецтва пов’язаний  з </a:t>
            </a:r>
            <a:r>
              <a:rPr lang="uk-UA" sz="2800" i="1" dirty="0" err="1">
                <a:solidFill>
                  <a:schemeClr val="bg1">
                    <a:lumMod val="50000"/>
                  </a:schemeClr>
                </a:solidFill>
              </a:rPr>
              <a:t>ім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uk-UA" sz="2800" i="1" dirty="0">
                <a:solidFill>
                  <a:schemeClr val="bg1">
                    <a:lumMod val="50000"/>
                  </a:schemeClr>
                </a:solidFill>
              </a:rPr>
              <a:t>ям  Фідія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- Найвизначнішими 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його роботами є 12м статуя Афіни </a:t>
            </a:r>
            <a:r>
              <a:rPr lang="uk-UA" dirty="0" err="1">
                <a:solidFill>
                  <a:schemeClr val="bg1">
                    <a:lumMod val="50000"/>
                  </a:schemeClr>
                </a:solidFill>
              </a:rPr>
              <a:t>Парфенос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 .</a:t>
            </a:r>
          </a:p>
          <a:p>
            <a:pPr marL="0" indent="0" algn="ctr">
              <a:buNone/>
              <a:defRPr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- Тіло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богині вкрите шматками слонової кістки, одяг та озброєння із золота важили близько 2тисяч кг.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- - Усі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золоті пластини знімались, і кожні 4 роки зважувались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188"/>
            <a:ext cx="403225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3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51" y="5661248"/>
            <a:ext cx="7600382" cy="7200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altLang="ru-RU" dirty="0">
                <a:solidFill>
                  <a:schemeClr val="tx2">
                    <a:lumMod val="10000"/>
                  </a:schemeClr>
                </a:solidFill>
              </a:rPr>
              <a:t>Найбільшим шедевром Фідія вважається статуя Зевса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2" y="260648"/>
            <a:ext cx="7315200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1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5256584" cy="1070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Статуя Зевса вважається одним із семи чудес світу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328592" cy="48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5868144" y="260648"/>
            <a:ext cx="3096344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ru-RU" sz="3200" dirty="0"/>
              <a:t>14 м зображення верховного грецького бога із богинею Нікою  в руці. Статуя виготовлена за тією ж технологією, що і Афіна </a:t>
            </a:r>
            <a:r>
              <a:rPr lang="uk-UA" altLang="ru-RU" sz="3200" dirty="0" err="1"/>
              <a:t>Парфенос</a:t>
            </a:r>
            <a:endParaRPr lang="uk-UA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282454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355842" cy="59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 bwMode="auto">
          <a:xfrm>
            <a:off x="540265" y="692696"/>
            <a:ext cx="4608513" cy="1368152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altLang="ru-RU" b="1" i="1" dirty="0" smtClean="0">
                <a:solidFill>
                  <a:schemeClr val="bg1">
                    <a:lumMod val="75000"/>
                  </a:schemeClr>
                </a:solidFill>
              </a:rPr>
              <a:t>Статуя Афіни </a:t>
            </a:r>
            <a:r>
              <a:rPr lang="uk-UA" altLang="ru-RU" b="1" i="1" dirty="0" err="1" smtClean="0">
                <a:solidFill>
                  <a:schemeClr val="bg1">
                    <a:lumMod val="75000"/>
                  </a:schemeClr>
                </a:solidFill>
              </a:rPr>
              <a:t>Промахос</a:t>
            </a:r>
            <a:endParaRPr lang="uk-UA" altLang="ru-RU" b="1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887" y="2924944"/>
            <a:ext cx="3384911" cy="31085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19050" algn="bl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altLang="ru-RU" sz="2800" dirty="0"/>
              <a:t>9 метрова бронзова статуя , встановлена серед руїн після знищення персами Акрополя. Грізна і сувора захисниця свого міста.</a:t>
            </a:r>
          </a:p>
        </p:txBody>
      </p:sp>
    </p:spTree>
    <p:extLst>
      <p:ext uri="{BB962C8B-B14F-4D97-AF65-F5344CB8AC3E}">
        <p14:creationId xmlns:p14="http://schemas.microsoft.com/office/powerpoint/2010/main" val="68860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744416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5400" dirty="0">
                <a:solidFill>
                  <a:srgbClr val="C00000"/>
                </a:solidFill>
              </a:rPr>
              <a:t>Пракситель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1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772816"/>
            <a:ext cx="367240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2800" dirty="0" smtClean="0">
                <a:solidFill>
                  <a:schemeClr val="bg1">
                    <a:lumMod val="50000"/>
                  </a:schemeClr>
                </a:solidFill>
              </a:rPr>
              <a:t>- У </a:t>
            </a:r>
            <a:r>
              <a:rPr lang="uk-UA" altLang="ru-RU" sz="2800" dirty="0">
                <a:solidFill>
                  <a:schemeClr val="bg1">
                    <a:lumMod val="50000"/>
                  </a:schemeClr>
                </a:solidFill>
              </a:rPr>
              <a:t>своїх творах прагнув передавати почуття людини: героїв зображував мрійливими, ліричними, красивими. </a:t>
            </a:r>
          </a:p>
          <a:p>
            <a:pPr algn="ctr"/>
            <a:r>
              <a:rPr lang="uk-UA" altLang="ru-RU" sz="2800" dirty="0" smtClean="0">
                <a:solidFill>
                  <a:schemeClr val="bg1">
                    <a:lumMod val="50000"/>
                  </a:schemeClr>
                </a:solidFill>
              </a:rPr>
              <a:t>- Статуя </a:t>
            </a:r>
            <a:r>
              <a:rPr lang="uk-UA" altLang="ru-RU" sz="2800" dirty="0">
                <a:solidFill>
                  <a:schemeClr val="bg1">
                    <a:lumMod val="50000"/>
                  </a:schemeClr>
                </a:solidFill>
              </a:rPr>
              <a:t>Гермеса з немовлям </a:t>
            </a:r>
            <a:r>
              <a:rPr lang="uk-UA" altLang="ru-RU" sz="2800" dirty="0" err="1">
                <a:solidFill>
                  <a:schemeClr val="bg1">
                    <a:lumMod val="50000"/>
                  </a:schemeClr>
                </a:solidFill>
              </a:rPr>
              <a:t>Діонісом</a:t>
            </a:r>
            <a:endParaRPr lang="uk-UA" alt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2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72560"/>
            <a:ext cx="4176464" cy="5649491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Скульптура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(лат.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sculptura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лат.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sculpo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вирізаю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висікаю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 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ліпка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пластика, вид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образотворчого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мистецтва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твори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об'ємну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тривимірну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форму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виконуються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твердих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пластичних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матеріалів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   Скульптура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зображує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головним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чином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людину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рідше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  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головні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жанри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— портрет,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історичні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побутові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символічні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алегоричні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зображення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анімалістичний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жанр.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922752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673395" cy="64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124744"/>
            <a:ext cx="3365958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4400" b="1" dirty="0">
                <a:solidFill>
                  <a:srgbClr val="C00000"/>
                </a:solidFill>
              </a:rPr>
              <a:t>Афродіта </a:t>
            </a:r>
            <a:r>
              <a:rPr lang="uk-UA" altLang="ru-RU" sz="4400" b="1" dirty="0" err="1" smtClean="0">
                <a:solidFill>
                  <a:srgbClr val="C00000"/>
                </a:solidFill>
              </a:rPr>
              <a:t>Кнідська</a:t>
            </a:r>
            <a:r>
              <a:rPr lang="uk-UA" altLang="ru-RU" sz="4000" dirty="0" smtClean="0">
                <a:solidFill>
                  <a:srgbClr val="C00000"/>
                </a:solidFill>
              </a:rPr>
              <a:t/>
            </a:r>
            <a:br>
              <a:rPr lang="uk-UA" altLang="ru-RU" sz="4000" dirty="0" smtClean="0">
                <a:solidFill>
                  <a:srgbClr val="C00000"/>
                </a:solidFill>
              </a:rPr>
            </a:br>
            <a:r>
              <a:rPr lang="uk-UA" altLang="ru-RU" sz="4000" dirty="0"/>
              <a:t>Один із найпопулярніший твір Праксителя.</a:t>
            </a:r>
          </a:p>
          <a:p>
            <a:endParaRPr lang="uk-UA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64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8416"/>
            <a:ext cx="4825669" cy="60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31069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altLang="ru-RU" sz="5400" dirty="0">
                <a:solidFill>
                  <a:srgbClr val="C00000"/>
                </a:solidFill>
              </a:rPr>
              <a:t>Лаокоон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3684838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ru-RU" sz="2400" dirty="0" smtClean="0"/>
              <a:t>- Троянський </a:t>
            </a:r>
            <a:r>
              <a:rPr lang="uk-UA" altLang="ru-RU" sz="2400" dirty="0"/>
              <a:t>жрець Аполлона. Застерігав земляків від того, щоб ввозили до Трої дерев</a:t>
            </a:r>
            <a:r>
              <a:rPr lang="en-US" altLang="ru-RU" sz="2400" dirty="0"/>
              <a:t>’</a:t>
            </a:r>
            <a:r>
              <a:rPr lang="uk-UA" altLang="ru-RU" sz="2400" dirty="0" err="1"/>
              <a:t>ного</a:t>
            </a:r>
            <a:r>
              <a:rPr lang="uk-UA" altLang="ru-RU" sz="2400" dirty="0"/>
              <a:t> коня. Боги вирішили знищити Трою, тому наслали величезних зміїв, які задушили Лаокоона і його синів.</a:t>
            </a:r>
          </a:p>
          <a:p>
            <a:r>
              <a:rPr lang="uk-UA" altLang="ru-RU" sz="2400" dirty="0" smtClean="0">
                <a:solidFill>
                  <a:srgbClr val="C00000"/>
                </a:solidFill>
              </a:rPr>
              <a:t>- </a:t>
            </a:r>
            <a:r>
              <a:rPr lang="uk-UA" altLang="ru-RU" sz="2400" dirty="0" err="1" smtClean="0">
                <a:solidFill>
                  <a:srgbClr val="C00000"/>
                </a:solidFill>
              </a:rPr>
              <a:t>Ск</a:t>
            </a:r>
            <a:r>
              <a:rPr lang="uk-UA" altLang="ru-RU" sz="2400" dirty="0">
                <a:solidFill>
                  <a:srgbClr val="C00000"/>
                </a:solidFill>
              </a:rPr>
              <a:t>. </a:t>
            </a:r>
            <a:r>
              <a:rPr lang="uk-UA" altLang="ru-RU" sz="2400" dirty="0" err="1">
                <a:solidFill>
                  <a:srgbClr val="C00000"/>
                </a:solidFill>
              </a:rPr>
              <a:t>Агесандр</a:t>
            </a:r>
            <a:r>
              <a:rPr lang="uk-UA" altLang="ru-RU" sz="2400" dirty="0">
                <a:solidFill>
                  <a:srgbClr val="C00000"/>
                </a:solidFill>
              </a:rPr>
              <a:t>, </a:t>
            </a:r>
            <a:r>
              <a:rPr lang="uk-UA" altLang="ru-RU" sz="2400" dirty="0" err="1">
                <a:solidFill>
                  <a:srgbClr val="C00000"/>
                </a:solidFill>
              </a:rPr>
              <a:t>Полідор</a:t>
            </a:r>
            <a:r>
              <a:rPr lang="uk-UA" altLang="ru-RU" sz="2400" dirty="0">
                <a:solidFill>
                  <a:srgbClr val="C00000"/>
                </a:solidFill>
              </a:rPr>
              <a:t>, </a:t>
            </a:r>
            <a:r>
              <a:rPr lang="uk-UA" altLang="ru-RU" sz="2400" dirty="0" err="1">
                <a:solidFill>
                  <a:srgbClr val="C00000"/>
                </a:solidFill>
              </a:rPr>
              <a:t>Атенодор</a:t>
            </a:r>
            <a:endParaRPr lang="uk-UA" alt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456781" cy="579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404664"/>
            <a:ext cx="3830991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ru-RU" dirty="0" smtClean="0">
                <a:solidFill>
                  <a:schemeClr val="tx1"/>
                </a:solidFill>
              </a:rPr>
              <a:t>Елліністичний період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9103" y="2564904"/>
            <a:ext cx="3779912" cy="341632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3600" dirty="0" smtClean="0"/>
              <a:t>- Їй </a:t>
            </a:r>
            <a:r>
              <a:rPr lang="uk-UA" altLang="ru-RU" sz="3600" dirty="0"/>
              <a:t>притаманна грандіозність, складність композиції, драматизм і динамічність.</a:t>
            </a:r>
          </a:p>
        </p:txBody>
      </p:sp>
    </p:spTree>
    <p:extLst>
      <p:ext uri="{BB962C8B-B14F-4D97-AF65-F5344CB8AC3E}">
        <p14:creationId xmlns:p14="http://schemas.microsoft.com/office/powerpoint/2010/main" val="169095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1"/>
            <a:ext cx="468052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Ще за життя майстра його твори вважалися найвищими досягненнями мистецтва Відродження.</a:t>
            </a:r>
          </a:p>
          <a:p>
            <a:pPr>
              <a:defRPr/>
            </a:pP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Символ людської</a:t>
            </a:r>
          </a:p>
          <a:p>
            <a:pPr marL="0" indent="0">
              <a:buNone/>
              <a:defRPr/>
            </a:pP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краси та сили.</a:t>
            </a:r>
          </a:p>
          <a:p>
            <a:pPr>
              <a:defRPr/>
            </a:pPr>
            <a:endParaRPr lang="uk-UA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                             </a:t>
            </a:r>
          </a:p>
          <a:p>
            <a:pPr marL="0" indent="0">
              <a:buNone/>
              <a:defRPr/>
            </a:pP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			«Давид»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43192" cy="1426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uk-UA" altLang="ru-RU" sz="3200" dirty="0" smtClean="0"/>
              <a:t>Одним із найбільш вражаючих майстрів Високого та Пізнього Відродження був </a:t>
            </a:r>
            <a:r>
              <a:rPr lang="uk-UA" altLang="ru-RU" sz="3200" dirty="0" smtClean="0">
                <a:solidFill>
                  <a:srgbClr val="C00000"/>
                </a:solidFill>
              </a:rPr>
              <a:t>Мікеланджело </a:t>
            </a:r>
            <a:r>
              <a:rPr lang="uk-UA" altLang="ru-RU" sz="3200" dirty="0" err="1" smtClean="0">
                <a:solidFill>
                  <a:srgbClr val="C00000"/>
                </a:solidFill>
              </a:rPr>
              <a:t>Буонаротті</a:t>
            </a:r>
            <a:endParaRPr lang="uk-UA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64" y="1268760"/>
            <a:ext cx="25923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84" y="3717032"/>
            <a:ext cx="25114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4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075254" cy="609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 bwMode="auto">
          <a:xfrm>
            <a:off x="5831867" y="332656"/>
            <a:ext cx="2736850" cy="157003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altLang="ru-RU" sz="4000" dirty="0" smtClean="0">
                <a:solidFill>
                  <a:schemeClr val="bg1"/>
                </a:solidFill>
              </a:rPr>
              <a:t>«</a:t>
            </a:r>
            <a:r>
              <a:rPr lang="uk-UA" altLang="ru-RU" sz="4000" dirty="0" err="1" smtClean="0">
                <a:solidFill>
                  <a:schemeClr val="bg1"/>
                </a:solidFill>
              </a:rPr>
              <a:t>Пієта</a:t>
            </a:r>
            <a:r>
              <a:rPr lang="uk-UA" altLang="ru-RU" sz="4000" dirty="0" smtClean="0">
                <a:solidFill>
                  <a:schemeClr val="bg1"/>
                </a:solidFill>
              </a:rPr>
              <a:t>»</a:t>
            </a:r>
            <a:br>
              <a:rPr lang="uk-UA" altLang="ru-RU" sz="4000" dirty="0" smtClean="0">
                <a:solidFill>
                  <a:schemeClr val="bg1"/>
                </a:solidFill>
              </a:rPr>
            </a:br>
            <a:r>
              <a:rPr lang="uk-UA" altLang="ru-RU" sz="3200" dirty="0" smtClean="0">
                <a:solidFill>
                  <a:schemeClr val="bg1"/>
                </a:solidFill>
              </a:rPr>
              <a:t>(Оплакування Христа)</a:t>
            </a:r>
          </a:p>
        </p:txBody>
      </p:sp>
      <p:sp>
        <p:nvSpPr>
          <p:cNvPr id="6" name="Объект 2"/>
          <p:cNvSpPr>
            <a:spLocks noGrp="1"/>
          </p:cNvSpPr>
          <p:nvPr/>
        </p:nvSpPr>
        <p:spPr bwMode="auto">
          <a:xfrm>
            <a:off x="5652120" y="2420888"/>
            <a:ext cx="3096344" cy="414528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/>
            <a:r>
              <a:rPr lang="uk-UA" altLang="ru-RU" sz="2800" dirty="0" smtClean="0"/>
              <a:t>Знаходиться у соборі Св. Петра в Римі.</a:t>
            </a:r>
          </a:p>
          <a:p>
            <a:pPr eaLnBrk="1" hangingPunct="1"/>
            <a:r>
              <a:rPr lang="uk-UA" altLang="ru-RU" sz="2800" dirty="0" smtClean="0"/>
              <a:t>Митець спромігся передати в камені страждання Матері Марії</a:t>
            </a:r>
          </a:p>
        </p:txBody>
      </p:sp>
    </p:spTree>
    <p:extLst>
      <p:ext uri="{BB962C8B-B14F-4D97-AF65-F5344CB8AC3E}">
        <p14:creationId xmlns:p14="http://schemas.microsoft.com/office/powerpoint/2010/main" val="36436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826"/>
            <a:ext cx="4360958" cy="635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682752" cy="11430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altLang="ru-RU" dirty="0" smtClean="0">
                <a:solidFill>
                  <a:srgbClr val="C00000"/>
                </a:solidFill>
              </a:rPr>
              <a:t>Статуя Мойсея</a:t>
            </a:r>
          </a:p>
        </p:txBody>
      </p:sp>
      <p:sp>
        <p:nvSpPr>
          <p:cNvPr id="6" name="Объект 2"/>
          <p:cNvSpPr>
            <a:spLocks noGrp="1"/>
          </p:cNvSpPr>
          <p:nvPr/>
        </p:nvSpPr>
        <p:spPr bwMode="auto">
          <a:xfrm>
            <a:off x="467544" y="2057369"/>
            <a:ext cx="3744913" cy="435292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/>
            <a:r>
              <a:rPr lang="uk-UA" altLang="ru-RU" dirty="0" smtClean="0">
                <a:solidFill>
                  <a:schemeClr val="bg1">
                    <a:lumMod val="50000"/>
                  </a:schemeClr>
                </a:solidFill>
              </a:rPr>
              <a:t>Створена для гробниці Папи Юлія </a:t>
            </a:r>
            <a:r>
              <a:rPr lang="en-US" altLang="ru-RU" dirty="0" smtClean="0">
                <a:solidFill>
                  <a:schemeClr val="bg1">
                    <a:lumMod val="50000"/>
                  </a:schemeClr>
                </a:solidFill>
              </a:rPr>
              <a:t>II</a:t>
            </a:r>
            <a:r>
              <a:rPr lang="uk-UA" altLang="ru-RU" dirty="0" smtClean="0">
                <a:solidFill>
                  <a:schemeClr val="bg1">
                    <a:lumMod val="50000"/>
                  </a:schemeClr>
                </a:solidFill>
              </a:rPr>
              <a:t>, пройнята мудрістю, владною силою,могутністю та зрілістю</a:t>
            </a:r>
          </a:p>
        </p:txBody>
      </p:sp>
    </p:spTree>
    <p:extLst>
      <p:ext uri="{BB962C8B-B14F-4D97-AF65-F5344CB8AC3E}">
        <p14:creationId xmlns:p14="http://schemas.microsoft.com/office/powerpoint/2010/main" val="165452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9281" y="188640"/>
            <a:ext cx="8712968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8104" y="4941168"/>
            <a:ext cx="3024336" cy="12003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Виконала:</a:t>
            </a:r>
            <a:br>
              <a:rPr lang="uk-UA" sz="2400" dirty="0" smtClean="0"/>
            </a:br>
            <a:r>
              <a:rPr lang="uk-UA" sz="2400" dirty="0" smtClean="0"/>
              <a:t>учениця </a:t>
            </a:r>
            <a:r>
              <a:rPr lang="uk-UA" sz="2400" dirty="0" smtClean="0"/>
              <a:t>11-го класу </a:t>
            </a:r>
            <a:r>
              <a:rPr lang="uk-UA" sz="2400" dirty="0" err="1" smtClean="0"/>
              <a:t>Масляк</a:t>
            </a:r>
            <a:r>
              <a:rPr lang="uk-UA" sz="2400" dirty="0" smtClean="0"/>
              <a:t> Марічка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628800"/>
            <a:ext cx="5904656" cy="244827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27784" y="249289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456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3600400" cy="648072"/>
          </a:xfr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Скульптура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348880"/>
            <a:ext cx="3600400" cy="237626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dirty="0" smtClean="0">
                <a:solidFill>
                  <a:schemeClr val="accent1"/>
                </a:solidFill>
              </a:rPr>
              <a:t>Кругла</a:t>
            </a:r>
            <a:br>
              <a:rPr lang="uk-UA" b="0" dirty="0" smtClean="0">
                <a:solidFill>
                  <a:schemeClr val="accent1"/>
                </a:solidFill>
              </a:rPr>
            </a:br>
            <a:r>
              <a:rPr lang="uk-UA" sz="3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3000" b="0" dirty="0" err="1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3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розглядати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b="0" dirty="0" err="1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сторін</a:t>
            </a:r>
            <a:r>
              <a:rPr lang="ru-RU" sz="3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статуя,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група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статуетка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000" b="0" dirty="0" err="1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погруддя</a:t>
            </a:r>
            <a:r>
              <a:rPr lang="ru-RU" sz="3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3000" b="0" dirty="0">
              <a:ln w="1333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2318079"/>
            <a:ext cx="3599865" cy="240706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000" b="0" dirty="0" smtClean="0">
                <a:solidFill>
                  <a:schemeClr val="accent1"/>
                </a:solidFill>
              </a:rPr>
              <a:t/>
            </a:r>
            <a:br>
              <a:rPr lang="uk-UA" sz="3000" b="0" dirty="0" smtClean="0">
                <a:solidFill>
                  <a:schemeClr val="accent1"/>
                </a:solidFill>
              </a:rPr>
            </a:br>
            <a:r>
              <a:rPr lang="uk-UA" sz="3000" b="0" dirty="0" smtClean="0">
                <a:solidFill>
                  <a:schemeClr val="accent1"/>
                </a:solidFill>
              </a:rPr>
              <a:t/>
            </a:r>
            <a:br>
              <a:rPr lang="uk-UA" sz="3000" b="0" dirty="0" smtClean="0">
                <a:solidFill>
                  <a:schemeClr val="accent1"/>
                </a:solidFill>
              </a:rPr>
            </a:br>
            <a:r>
              <a:rPr lang="uk-UA" sz="3000" b="0" dirty="0" smtClean="0">
                <a:solidFill>
                  <a:schemeClr val="accent1"/>
                </a:solidFill>
              </a:rPr>
              <a:t>Рельєф</a:t>
            </a:r>
            <a:br>
              <a:rPr lang="uk-UA" sz="3000" b="0" dirty="0" smtClean="0">
                <a:solidFill>
                  <a:schemeClr val="accent1"/>
                </a:solidFill>
              </a:rPr>
            </a:br>
            <a:r>
              <a:rPr lang="uk-UA" sz="3000" b="0" dirty="0" smtClean="0">
                <a:solidFill>
                  <a:schemeClr val="accent1"/>
                </a:solidFill>
              </a:rPr>
              <a:t>- </a:t>
            </a:r>
            <a:r>
              <a:rPr lang="ru-RU" sz="3000" b="0" dirty="0" err="1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зображення</a:t>
            </a:r>
            <a:r>
              <a:rPr lang="ru-RU" sz="3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розміщене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площині</a:t>
            </a:r>
            <a:r>
              <a:rPr lang="ru-RU" sz="3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algn="ctr"/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377448">
            <a:off x="2891950" y="1393986"/>
            <a:ext cx="576064" cy="937420"/>
          </a:xfrm>
          <a:prstGeom prst="downArrow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10573">
            <a:off x="5524894" y="1369313"/>
            <a:ext cx="576064" cy="937420"/>
          </a:xfrm>
          <a:prstGeom prst="downArrow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1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800" b="0" spc="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sz="4800" b="0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uk-UA" sz="4800" i="1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Кругла			Рельєф</a:t>
            </a:r>
            <a:endParaRPr lang="ru-RU" sz="4800" i="1" spc="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968552" cy="40260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456384" cy="40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9321828"/>
              </p:ext>
            </p:extLst>
          </p:nvPr>
        </p:nvGraphicFramePr>
        <p:xfrm>
          <a:off x="395536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59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7890"/>
            <a:ext cx="3816424" cy="50216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20" y="620688"/>
            <a:ext cx="3600400" cy="50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6016533"/>
            <a:ext cx="25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Бюст Ричарда Бентли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4806" y="6007623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Бюст Аллегория солнца</a:t>
            </a:r>
          </a:p>
        </p:txBody>
      </p:sp>
    </p:spTree>
    <p:extLst>
      <p:ext uri="{BB962C8B-B14F-4D97-AF65-F5344CB8AC3E}">
        <p14:creationId xmlns:p14="http://schemas.microsoft.com/office/powerpoint/2010/main" val="124221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              Данія		         Австралія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4" y="1196752"/>
            <a:ext cx="3960536" cy="5278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57" y="1196752"/>
            <a:ext cx="4305709" cy="52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00473"/>
              </p:ext>
            </p:extLst>
          </p:nvPr>
        </p:nvGraphicFramePr>
        <p:xfrm>
          <a:off x="-2340768" y="0"/>
          <a:ext cx="13609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49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2198"/>
            <a:ext cx="4320480" cy="547260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defRPr/>
            </a:pP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Архаїчний період</a:t>
            </a:r>
            <a: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4000" b="0" dirty="0" err="1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Виника</a:t>
            </a:r>
            <a: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монументальна </a:t>
            </a:r>
            <a:r>
              <a:rPr lang="ru-RU" sz="4000" b="0" dirty="0" err="1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грецька</a:t>
            </a:r>
            <a:r>
              <a:rPr lang="ru-RU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скульптура. </a:t>
            </a:r>
            <a: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0" dirty="0" smtClean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 Створювалися </a:t>
            </a:r>
            <a:r>
              <a:rPr lang="uk-UA" sz="4000" b="0" dirty="0">
                <a:ln w="1333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статичні статуї богів.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168451" cy="55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25">
      <a:dk1>
        <a:srgbClr val="AF3838"/>
      </a:dk1>
      <a:lt1>
        <a:sysClr val="window" lastClr="FFFFFF"/>
      </a:lt1>
      <a:dk2>
        <a:srgbClr val="E5B24D"/>
      </a:dk2>
      <a:lt2>
        <a:srgbClr val="EAEBDE"/>
      </a:lt2>
      <a:accent1>
        <a:srgbClr val="571B1C"/>
      </a:accent1>
      <a:accent2>
        <a:srgbClr val="83292A"/>
      </a:accent2>
      <a:accent3>
        <a:srgbClr val="83292A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537</Words>
  <Application>Microsoft Office PowerPoint</Application>
  <PresentationFormat>Экран (4:3)</PresentationFormat>
  <Paragraphs>58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Паркет</vt:lpstr>
      <vt:lpstr>Скульптура – гімн людині</vt:lpstr>
      <vt:lpstr>Презентация PowerPoint</vt:lpstr>
      <vt:lpstr> Скульптура</vt:lpstr>
      <vt:lpstr>          Кругла   Рельєф</vt:lpstr>
      <vt:lpstr>Презентация PowerPoint</vt:lpstr>
      <vt:lpstr>Презентация PowerPoint</vt:lpstr>
      <vt:lpstr>              Данія           Австралія</vt:lpstr>
      <vt:lpstr>Презентация PowerPoint</vt:lpstr>
      <vt:lpstr>               Архаїчний період  - Виникає монументальна грецька скульптура.  - Створювалися статичні статуї богів.  </vt:lpstr>
      <vt:lpstr>Презентация PowerPoint</vt:lpstr>
      <vt:lpstr>Задрапована Кора (Діва)      жриця богині Афіни</vt:lpstr>
      <vt:lpstr>Класичний період  При створенні скульптур зникла статичність, скульптори почали підкреслювати гармонійне поєднання у людині фізичного і духовного.  </vt:lpstr>
      <vt:lpstr>Найвідомішими скульпторами цього періоду були: - Мирон, Фідій і Пракситель. - Найвідоміша скульптура Мирона є «Дискобол». - У статуї втілена фізична напруга атлета, вольова зосередженість  </vt:lpstr>
      <vt:lpstr>« Афіна і Марсій» </vt:lpstr>
      <vt:lpstr>Презентация PowerPoint</vt:lpstr>
      <vt:lpstr>Презентация PowerPoint</vt:lpstr>
      <vt:lpstr>Статуя Зевса вважається одним із семи чудес світу</vt:lpstr>
      <vt:lpstr>Презентация PowerPoint</vt:lpstr>
      <vt:lpstr>Пракситель</vt:lpstr>
      <vt:lpstr>Презентация PowerPoint</vt:lpstr>
      <vt:lpstr>Презентация PowerPoint</vt:lpstr>
      <vt:lpstr>Презентация PowerPoint</vt:lpstr>
      <vt:lpstr>Одним із найбільш вражаючих майстрів Високого та Пізнього Відродження був Мікеланджело Буонаротті</vt:lpstr>
      <vt:lpstr>Презентация PowerPoint</vt:lpstr>
      <vt:lpstr>Статуя Мойсея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User</cp:lastModifiedBy>
  <cp:revision>33</cp:revision>
  <dcterms:created xsi:type="dcterms:W3CDTF">2010-02-23T11:30:32Z</dcterms:created>
  <dcterms:modified xsi:type="dcterms:W3CDTF">2014-02-09T07:11:23Z</dcterms:modified>
</cp:coreProperties>
</file>