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4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3AA0168-FF3F-437F-856E-FBF74B282AB1}" type="datetimeFigureOut">
              <a:rPr lang="ru-RU" smtClean="0"/>
              <a:t>13.01.2013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C24164D-3ADE-4A83-B2E1-AFC6D381B2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AA0168-FF3F-437F-856E-FBF74B282AB1}" type="datetimeFigureOut">
              <a:rPr lang="ru-RU" smtClean="0"/>
              <a:t>13.01.2013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24164D-3ADE-4A83-B2E1-AFC6D381B2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AA0168-FF3F-437F-856E-FBF74B282AB1}" type="datetimeFigureOut">
              <a:rPr lang="ru-RU" smtClean="0"/>
              <a:t>13.01.2013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24164D-3ADE-4A83-B2E1-AFC6D381B2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AA0168-FF3F-437F-856E-FBF74B282AB1}" type="datetimeFigureOut">
              <a:rPr lang="ru-RU" smtClean="0"/>
              <a:t>13.01.2013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24164D-3ADE-4A83-B2E1-AFC6D381B272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AA0168-FF3F-437F-856E-FBF74B282AB1}" type="datetimeFigureOut">
              <a:rPr lang="ru-RU" smtClean="0"/>
              <a:t>13.01.2013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24164D-3ADE-4A83-B2E1-AFC6D381B272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AA0168-FF3F-437F-856E-FBF74B282AB1}" type="datetimeFigureOut">
              <a:rPr lang="ru-RU" smtClean="0"/>
              <a:t>13.01.2013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24164D-3ADE-4A83-B2E1-AFC6D381B27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AA0168-FF3F-437F-856E-FBF74B282AB1}" type="datetimeFigureOut">
              <a:rPr lang="ru-RU" smtClean="0"/>
              <a:t>13.01.2013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24164D-3ADE-4A83-B2E1-AFC6D381B272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AA0168-FF3F-437F-856E-FBF74B282AB1}" type="datetimeFigureOut">
              <a:rPr lang="ru-RU" smtClean="0"/>
              <a:t>13.01.2013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24164D-3ADE-4A83-B2E1-AFC6D381B272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AA0168-FF3F-437F-856E-FBF74B282AB1}" type="datetimeFigureOut">
              <a:rPr lang="ru-RU" smtClean="0"/>
              <a:t>13.01.2013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24164D-3ADE-4A83-B2E1-AFC6D381B2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3AA0168-FF3F-437F-856E-FBF74B282AB1}" type="datetimeFigureOut">
              <a:rPr lang="ru-RU" smtClean="0"/>
              <a:t>13.01.2013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24164D-3ADE-4A83-B2E1-AFC6D381B272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3AA0168-FF3F-437F-856E-FBF74B282AB1}" type="datetimeFigureOut">
              <a:rPr lang="ru-RU" smtClean="0"/>
              <a:t>13.01.2013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C24164D-3ADE-4A83-B2E1-AFC6D381B272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3AA0168-FF3F-437F-856E-FBF74B282AB1}" type="datetimeFigureOut">
              <a:rPr lang="ru-RU" smtClean="0"/>
              <a:t>13.01.2013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C24164D-3ADE-4A83-B2E1-AFC6D381B27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1902073"/>
          </a:xfrm>
        </p:spPr>
        <p:txBody>
          <a:bodyPr>
            <a:normAutofit fontScale="90000"/>
          </a:bodyPr>
          <a:lstStyle/>
          <a:p>
            <a:r>
              <a:rPr lang="ru-RU" sz="4800" b="1" i="1" dirty="0" err="1" smtClean="0">
                <a:solidFill>
                  <a:srgbClr val="00B050"/>
                </a:solidFill>
              </a:rPr>
              <a:t>Береж</a:t>
            </a:r>
            <a:r>
              <a:rPr lang="uk-UA" sz="4800" b="1" i="1" dirty="0" err="1" smtClean="0">
                <a:solidFill>
                  <a:srgbClr val="00B050"/>
                </a:solidFill>
              </a:rPr>
              <a:t>іть</a:t>
            </a:r>
            <a:r>
              <a:rPr lang="uk-UA" sz="4800" b="1" i="1" dirty="0" smtClean="0">
                <a:solidFill>
                  <a:srgbClr val="00B050"/>
                </a:solidFill>
              </a:rPr>
              <a:t> електроенергію</a:t>
            </a:r>
            <a:r>
              <a:rPr lang="uk-UA" dirty="0" smtClean="0">
                <a:solidFill>
                  <a:srgbClr val="00B050"/>
                </a:solidFill>
              </a:rPr>
              <a:t> !</a:t>
            </a:r>
            <a:r>
              <a:rPr lang="ru-RU" dirty="0" smtClean="0">
                <a:solidFill>
                  <a:srgbClr val="00B050"/>
                </a:solidFill>
              </a:rPr>
              <a:t/>
            </a:r>
            <a:br>
              <a:rPr lang="ru-RU" dirty="0" smtClean="0">
                <a:solidFill>
                  <a:srgbClr val="00B050"/>
                </a:solidFill>
              </a:rPr>
            </a:br>
            <a:endParaRPr lang="ru-RU" dirty="0">
              <a:solidFill>
                <a:srgbClr val="00B05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636912"/>
            <a:ext cx="5256584" cy="3276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301322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dirty="0" smtClean="0">
                <a:solidFill>
                  <a:srgbClr val="C00000"/>
                </a:solidFill>
              </a:rPr>
              <a:t>Потрібно дотримуватись таких правил :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67544" y="1484784"/>
            <a:ext cx="4248472" cy="4599360"/>
          </a:xfrm>
        </p:spPr>
        <p:txBody>
          <a:bodyPr>
            <a:normAutofit fontScale="85000" lnSpcReduction="20000"/>
          </a:bodyPr>
          <a:lstStyle/>
          <a:p>
            <a:r>
              <a:rPr lang="ru-RU" dirty="0" err="1" smtClean="0">
                <a:solidFill>
                  <a:srgbClr val="7030A0"/>
                </a:solidFill>
              </a:rPr>
              <a:t>Виходячи</a:t>
            </a:r>
            <a:r>
              <a:rPr lang="ru-RU" dirty="0" smtClean="0">
                <a:solidFill>
                  <a:srgbClr val="7030A0"/>
                </a:solidFill>
              </a:rPr>
              <a:t> з </a:t>
            </a:r>
            <a:r>
              <a:rPr lang="ru-RU" dirty="0" err="1" smtClean="0">
                <a:solidFill>
                  <a:srgbClr val="7030A0"/>
                </a:solidFill>
              </a:rPr>
              <a:t>кімнати</a:t>
            </a:r>
            <a:r>
              <a:rPr lang="ru-RU" dirty="0" smtClean="0">
                <a:solidFill>
                  <a:srgbClr val="7030A0"/>
                </a:solidFill>
              </a:rPr>
              <a:t> - </a:t>
            </a:r>
            <a:r>
              <a:rPr lang="ru-RU" dirty="0" err="1" smtClean="0">
                <a:solidFill>
                  <a:srgbClr val="7030A0"/>
                </a:solidFill>
              </a:rPr>
              <a:t>вимикати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світло</a:t>
            </a:r>
            <a:r>
              <a:rPr lang="ru-RU" dirty="0" smtClean="0">
                <a:solidFill>
                  <a:srgbClr val="7030A0"/>
                </a:solidFill>
              </a:rPr>
              <a:t>. </a:t>
            </a:r>
            <a:r>
              <a:rPr lang="ru-RU" dirty="0" err="1" smtClean="0">
                <a:solidFill>
                  <a:srgbClr val="7030A0"/>
                </a:solidFill>
              </a:rPr>
              <a:t>Телевізор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дивитися</a:t>
            </a:r>
            <a:r>
              <a:rPr lang="ru-RU" dirty="0" smtClean="0">
                <a:solidFill>
                  <a:srgbClr val="7030A0"/>
                </a:solidFill>
              </a:rPr>
              <a:t> з </a:t>
            </a:r>
            <a:r>
              <a:rPr lang="ru-RU" dirty="0" err="1" smtClean="0">
                <a:solidFill>
                  <a:srgbClr val="7030A0"/>
                </a:solidFill>
              </a:rPr>
              <a:t>приглушеним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світлом</a:t>
            </a:r>
            <a:r>
              <a:rPr lang="ru-RU" dirty="0" smtClean="0">
                <a:solidFill>
                  <a:srgbClr val="7030A0"/>
                </a:solidFill>
              </a:rPr>
              <a:t> і </a:t>
            </a:r>
            <a:r>
              <a:rPr lang="ru-RU" dirty="0" err="1" smtClean="0">
                <a:solidFill>
                  <a:srgbClr val="7030A0"/>
                </a:solidFill>
              </a:rPr>
              <a:t>вимикати</a:t>
            </a:r>
            <a:r>
              <a:rPr lang="ru-RU" dirty="0" smtClean="0">
                <a:solidFill>
                  <a:srgbClr val="7030A0"/>
                </a:solidFill>
              </a:rPr>
              <a:t>, як </a:t>
            </a:r>
            <a:r>
              <a:rPr lang="ru-RU" dirty="0" err="1" smtClean="0">
                <a:solidFill>
                  <a:srgbClr val="7030A0"/>
                </a:solidFill>
              </a:rPr>
              <a:t>тільки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всі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передачі</a:t>
            </a:r>
            <a:r>
              <a:rPr lang="ru-RU" dirty="0" smtClean="0">
                <a:solidFill>
                  <a:srgbClr val="7030A0"/>
                </a:solidFill>
              </a:rPr>
              <a:t>, </a:t>
            </a:r>
            <a:r>
              <a:rPr lang="ru-RU" dirty="0" err="1" smtClean="0">
                <a:solidFill>
                  <a:srgbClr val="7030A0"/>
                </a:solidFill>
              </a:rPr>
              <a:t>цікаві</a:t>
            </a:r>
            <a:r>
              <a:rPr lang="ru-RU" dirty="0" smtClean="0">
                <a:solidFill>
                  <a:srgbClr val="7030A0"/>
                </a:solidFill>
              </a:rPr>
              <a:t> для перегляду, </a:t>
            </a:r>
            <a:r>
              <a:rPr lang="ru-RU" dirty="0" err="1" smtClean="0">
                <a:solidFill>
                  <a:srgbClr val="7030A0"/>
                </a:solidFill>
              </a:rPr>
              <a:t>закінчені</a:t>
            </a:r>
            <a:r>
              <a:rPr lang="ru-RU" dirty="0" smtClean="0">
                <a:solidFill>
                  <a:srgbClr val="7030A0"/>
                </a:solidFill>
              </a:rPr>
              <a:t>. </a:t>
            </a:r>
            <a:r>
              <a:rPr lang="ru-RU" dirty="0" err="1" smtClean="0">
                <a:solidFill>
                  <a:srgbClr val="7030A0"/>
                </a:solidFill>
              </a:rPr>
              <a:t>Йдучи</a:t>
            </a:r>
            <a:r>
              <a:rPr lang="ru-RU" dirty="0" smtClean="0">
                <a:solidFill>
                  <a:srgbClr val="7030A0"/>
                </a:solidFill>
              </a:rPr>
              <a:t>, </a:t>
            </a:r>
            <a:r>
              <a:rPr lang="ru-RU" dirty="0" err="1" smtClean="0">
                <a:solidFill>
                  <a:srgbClr val="7030A0"/>
                </a:solidFill>
              </a:rPr>
              <a:t>займатися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господарськими</a:t>
            </a:r>
            <a:r>
              <a:rPr lang="ru-RU" dirty="0" smtClean="0">
                <a:solidFill>
                  <a:srgbClr val="7030A0"/>
                </a:solidFill>
              </a:rPr>
              <a:t> справами, </a:t>
            </a:r>
            <a:r>
              <a:rPr lang="ru-RU" dirty="0" err="1" smtClean="0">
                <a:solidFill>
                  <a:srgbClr val="7030A0"/>
                </a:solidFill>
              </a:rPr>
              <a:t>слід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відключати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комп'ютер</a:t>
            </a:r>
            <a:r>
              <a:rPr lang="ru-RU" dirty="0" smtClean="0">
                <a:solidFill>
                  <a:srgbClr val="7030A0"/>
                </a:solidFill>
              </a:rPr>
              <a:t>, </a:t>
            </a:r>
            <a:r>
              <a:rPr lang="ru-RU" dirty="0" err="1" smtClean="0">
                <a:solidFill>
                  <a:srgbClr val="7030A0"/>
                </a:solidFill>
              </a:rPr>
              <a:t>який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споживає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достатню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кількість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електроенергії</a:t>
            </a:r>
            <a:r>
              <a:rPr lang="ru-RU" dirty="0" smtClean="0">
                <a:solidFill>
                  <a:srgbClr val="7030A0"/>
                </a:solidFill>
              </a:rPr>
              <a:t>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sz="quarter" idx="4"/>
          </p:nvPr>
        </p:nvSpPr>
        <p:spPr>
          <a:xfrm>
            <a:off x="4645025" y="1484784"/>
            <a:ext cx="4247455" cy="4641379"/>
          </a:xfrm>
        </p:spPr>
        <p:txBody>
          <a:bodyPr/>
          <a:lstStyle/>
          <a:p>
            <a:r>
              <a:rPr lang="ru-RU" dirty="0" err="1" smtClean="0">
                <a:solidFill>
                  <a:srgbClr val="7030A0"/>
                </a:solidFill>
              </a:rPr>
              <a:t>Також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значна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кількість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грошових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коштів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можна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заощадити</a:t>
            </a:r>
            <a:r>
              <a:rPr lang="ru-RU" dirty="0" smtClean="0">
                <a:solidFill>
                  <a:srgbClr val="7030A0"/>
                </a:solidFill>
              </a:rPr>
              <a:t>, </a:t>
            </a:r>
            <a:r>
              <a:rPr lang="ru-RU" dirty="0" err="1" smtClean="0">
                <a:solidFill>
                  <a:srgbClr val="7030A0"/>
                </a:solidFill>
              </a:rPr>
              <a:t>замінивши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всі</a:t>
            </a:r>
            <a:r>
              <a:rPr lang="ru-RU" dirty="0" smtClean="0">
                <a:solidFill>
                  <a:srgbClr val="7030A0"/>
                </a:solidFill>
              </a:rPr>
              <a:t> лампочки в </a:t>
            </a:r>
            <a:r>
              <a:rPr lang="ru-RU" dirty="0" err="1" smtClean="0">
                <a:solidFill>
                  <a:srgbClr val="7030A0"/>
                </a:solidFill>
              </a:rPr>
              <a:t>квартирі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енергозберігаючими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78795">
            <a:off x="4932040" y="3933056"/>
            <a:ext cx="3672408" cy="2421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274" y="4219575"/>
            <a:ext cx="2895600" cy="158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552691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457200" y="404664"/>
            <a:ext cx="4042792" cy="5721499"/>
          </a:xfrm>
        </p:spPr>
        <p:txBody>
          <a:bodyPr/>
          <a:lstStyle/>
          <a:p>
            <a:r>
              <a:rPr lang="ru-RU" dirty="0" err="1" smtClean="0">
                <a:solidFill>
                  <a:srgbClr val="FFC000"/>
                </a:solidFill>
              </a:rPr>
              <a:t>Після</a:t>
            </a:r>
            <a:r>
              <a:rPr lang="ru-RU" dirty="0" smtClean="0">
                <a:solidFill>
                  <a:srgbClr val="FFC000"/>
                </a:solidFill>
              </a:rPr>
              <a:t> того як </a:t>
            </a:r>
            <a:r>
              <a:rPr lang="ru-RU" dirty="0" err="1" smtClean="0">
                <a:solidFill>
                  <a:srgbClr val="FFC000"/>
                </a:solidFill>
              </a:rPr>
              <a:t>телефони</a:t>
            </a:r>
            <a:r>
              <a:rPr lang="ru-RU" dirty="0" smtClean="0">
                <a:solidFill>
                  <a:srgbClr val="FFC000"/>
                </a:solidFill>
              </a:rPr>
              <a:t>, </a:t>
            </a:r>
            <a:r>
              <a:rPr lang="ru-RU" dirty="0" err="1" smtClean="0">
                <a:solidFill>
                  <a:srgbClr val="FFC000"/>
                </a:solidFill>
              </a:rPr>
              <a:t>фотоапарати</a:t>
            </a:r>
            <a:r>
              <a:rPr lang="ru-RU" dirty="0" smtClean="0">
                <a:solidFill>
                  <a:srgbClr val="FFC000"/>
                </a:solidFill>
              </a:rPr>
              <a:t> та </a:t>
            </a:r>
            <a:r>
              <a:rPr lang="ru-RU" dirty="0" err="1" smtClean="0">
                <a:solidFill>
                  <a:srgbClr val="FFC000"/>
                </a:solidFill>
              </a:rPr>
              <a:t>інші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прилади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заряджені</a:t>
            </a:r>
            <a:r>
              <a:rPr lang="ru-RU" dirty="0" smtClean="0">
                <a:solidFill>
                  <a:srgbClr val="FFC000"/>
                </a:solidFill>
              </a:rPr>
              <a:t>, </a:t>
            </a:r>
            <a:r>
              <a:rPr lang="ru-RU" dirty="0" err="1" smtClean="0">
                <a:solidFill>
                  <a:srgbClr val="FFC000"/>
                </a:solidFill>
              </a:rPr>
              <a:t>потрібно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висмикувати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зарядні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пристрої</a:t>
            </a:r>
            <a:r>
              <a:rPr lang="ru-RU" dirty="0" smtClean="0">
                <a:solidFill>
                  <a:srgbClr val="FFC000"/>
                </a:solidFill>
              </a:rPr>
              <a:t> з розетки.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4648200" y="404664"/>
            <a:ext cx="4028256" cy="5721499"/>
          </a:xfrm>
        </p:spPr>
        <p:txBody>
          <a:bodyPr/>
          <a:lstStyle/>
          <a:p>
            <a:r>
              <a:rPr lang="ru-RU" dirty="0" err="1" smtClean="0">
                <a:solidFill>
                  <a:srgbClr val="FFC000"/>
                </a:solidFill>
              </a:rPr>
              <a:t>Використовуйте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телевізор</a:t>
            </a:r>
            <a:r>
              <a:rPr lang="ru-RU" dirty="0" smtClean="0">
                <a:solidFill>
                  <a:srgbClr val="FFC000"/>
                </a:solidFill>
              </a:rPr>
              <a:t>, </a:t>
            </a:r>
            <a:r>
              <a:rPr lang="ru-RU" dirty="0" err="1" smtClean="0">
                <a:solidFill>
                  <a:srgbClr val="FFC000"/>
                </a:solidFill>
              </a:rPr>
              <a:t>комп'ютер</a:t>
            </a:r>
            <a:r>
              <a:rPr lang="ru-RU" dirty="0" smtClean="0">
                <a:solidFill>
                  <a:srgbClr val="FFC000"/>
                </a:solidFill>
              </a:rPr>
              <a:t>, </a:t>
            </a:r>
            <a:r>
              <a:rPr lang="ru-RU" dirty="0" err="1" smtClean="0">
                <a:solidFill>
                  <a:srgbClr val="FFC000"/>
                </a:solidFill>
              </a:rPr>
              <a:t>відеоапаратуру</a:t>
            </a:r>
            <a:r>
              <a:rPr lang="ru-RU" dirty="0" smtClean="0">
                <a:solidFill>
                  <a:srgbClr val="FFC000"/>
                </a:solidFill>
              </a:rPr>
              <a:t> в </a:t>
            </a:r>
            <a:r>
              <a:rPr lang="ru-RU" dirty="0" err="1" smtClean="0">
                <a:solidFill>
                  <a:srgbClr val="FFC000"/>
                </a:solidFill>
              </a:rPr>
              <a:t>міру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необхідності</a:t>
            </a:r>
            <a:r>
              <a:rPr lang="ru-RU" dirty="0" smtClean="0">
                <a:solidFill>
                  <a:srgbClr val="FFC000"/>
                </a:solidFill>
              </a:rPr>
              <a:t>. </a:t>
            </a:r>
            <a:r>
              <a:rPr lang="ru-RU" dirty="0" err="1" smtClean="0">
                <a:solidFill>
                  <a:srgbClr val="FFC000"/>
                </a:solidFill>
              </a:rPr>
              <a:t>Вимикайте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всі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прилади</a:t>
            </a:r>
            <a:r>
              <a:rPr lang="ru-RU" dirty="0" smtClean="0">
                <a:solidFill>
                  <a:srgbClr val="FFC000"/>
                </a:solidFill>
              </a:rPr>
              <a:t>, </a:t>
            </a:r>
            <a:r>
              <a:rPr lang="ru-RU" dirty="0" err="1" smtClean="0">
                <a:solidFill>
                  <a:srgbClr val="FFC000"/>
                </a:solidFill>
              </a:rPr>
              <a:t>якщо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ви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виходите</a:t>
            </a:r>
            <a:r>
              <a:rPr lang="ru-RU" dirty="0" smtClean="0">
                <a:solidFill>
                  <a:srgbClr val="FFC000"/>
                </a:solidFill>
              </a:rPr>
              <a:t> у справах </a:t>
            </a:r>
            <a:r>
              <a:rPr lang="ru-RU" dirty="0" err="1" smtClean="0">
                <a:solidFill>
                  <a:srgbClr val="FFC000"/>
                </a:solidFill>
              </a:rPr>
              <a:t>чи</a:t>
            </a:r>
            <a:r>
              <a:rPr lang="ru-RU" dirty="0" smtClean="0">
                <a:solidFill>
                  <a:srgbClr val="FFC000"/>
                </a:solidFill>
              </a:rPr>
              <a:t> спите.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364" y="4114800"/>
            <a:ext cx="3670300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85237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512" y="332656"/>
            <a:ext cx="8229600" cy="1143000"/>
          </a:xfrm>
        </p:spPr>
        <p:txBody>
          <a:bodyPr>
            <a:noAutofit/>
          </a:bodyPr>
          <a:lstStyle/>
          <a:p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>
                <a:solidFill>
                  <a:srgbClr val="FF0000"/>
                </a:solidFill>
              </a:rPr>
              <a:t>При </a:t>
            </a:r>
            <a:r>
              <a:rPr lang="ru-RU" sz="2400" dirty="0" err="1" smtClean="0">
                <a:solidFill>
                  <a:srgbClr val="FF0000"/>
                </a:solidFill>
              </a:rPr>
              <a:t>дотриманні</a:t>
            </a:r>
            <a:r>
              <a:rPr lang="ru-RU" sz="2400" dirty="0" smtClean="0">
                <a:solidFill>
                  <a:srgbClr val="FF0000"/>
                </a:solidFill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</a:rPr>
              <a:t>цих</a:t>
            </a:r>
            <a:r>
              <a:rPr lang="ru-RU" sz="2400" dirty="0" smtClean="0">
                <a:solidFill>
                  <a:srgbClr val="FF0000"/>
                </a:solidFill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</a:rPr>
              <a:t>нехитрих</a:t>
            </a:r>
            <a:r>
              <a:rPr lang="ru-RU" sz="2400" dirty="0" smtClean="0">
                <a:solidFill>
                  <a:srgbClr val="FF0000"/>
                </a:solidFill>
              </a:rPr>
              <a:t> правил </a:t>
            </a:r>
            <a:r>
              <a:rPr lang="ru-RU" sz="2400" dirty="0" err="1" smtClean="0">
                <a:solidFill>
                  <a:srgbClr val="FF0000"/>
                </a:solidFill>
              </a:rPr>
              <a:t>можна</a:t>
            </a:r>
            <a:r>
              <a:rPr lang="ru-RU" sz="2400" dirty="0" smtClean="0">
                <a:solidFill>
                  <a:srgbClr val="FF0000"/>
                </a:solidFill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</a:rPr>
              <a:t>зберегти</a:t>
            </a:r>
            <a:r>
              <a:rPr lang="ru-RU" sz="2400" dirty="0" smtClean="0">
                <a:solidFill>
                  <a:srgbClr val="FF0000"/>
                </a:solidFill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</a:rPr>
              <a:t>значну</a:t>
            </a:r>
            <a:r>
              <a:rPr lang="ru-RU" sz="2400" dirty="0" smtClean="0">
                <a:solidFill>
                  <a:srgbClr val="FF0000"/>
                </a:solidFill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</a:rPr>
              <a:t>кількість</a:t>
            </a:r>
            <a:r>
              <a:rPr lang="ru-RU" sz="2400" dirty="0" smtClean="0">
                <a:solidFill>
                  <a:srgbClr val="FF0000"/>
                </a:solidFill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</a:rPr>
              <a:t>коштів</a:t>
            </a:r>
            <a:r>
              <a:rPr lang="ru-RU" sz="2400" dirty="0" smtClean="0">
                <a:solidFill>
                  <a:srgbClr val="FF0000"/>
                </a:solidFill>
              </a:rPr>
              <a:t>, </a:t>
            </a:r>
            <a:r>
              <a:rPr lang="ru-RU" sz="2400" dirty="0" err="1" smtClean="0">
                <a:solidFill>
                  <a:srgbClr val="FF0000"/>
                </a:solidFill>
              </a:rPr>
              <a:t>які</a:t>
            </a:r>
            <a:r>
              <a:rPr lang="ru-RU" sz="2400" dirty="0" smtClean="0">
                <a:solidFill>
                  <a:srgbClr val="FF0000"/>
                </a:solidFill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</a:rPr>
              <a:t>довелося</a:t>
            </a:r>
            <a:r>
              <a:rPr lang="ru-RU" sz="2400" dirty="0" smtClean="0">
                <a:solidFill>
                  <a:srgbClr val="FF0000"/>
                </a:solidFill>
              </a:rPr>
              <a:t> б </a:t>
            </a:r>
            <a:r>
              <a:rPr lang="ru-RU" sz="2400" dirty="0" err="1" smtClean="0">
                <a:solidFill>
                  <a:srgbClr val="FF0000"/>
                </a:solidFill>
              </a:rPr>
              <a:t>витратити</a:t>
            </a:r>
            <a:r>
              <a:rPr lang="ru-RU" sz="2400" dirty="0" smtClean="0">
                <a:solidFill>
                  <a:srgbClr val="FF0000"/>
                </a:solidFill>
              </a:rPr>
              <a:t> на оплату </a:t>
            </a:r>
            <a:r>
              <a:rPr lang="ru-RU" sz="2400" dirty="0" err="1" smtClean="0">
                <a:solidFill>
                  <a:srgbClr val="FF0000"/>
                </a:solidFill>
              </a:rPr>
              <a:t>спожитої</a:t>
            </a:r>
            <a:r>
              <a:rPr lang="ru-RU" sz="2400" dirty="0" smtClean="0">
                <a:solidFill>
                  <a:srgbClr val="FF0000"/>
                </a:solidFill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</a:rPr>
              <a:t>електроенергії</a:t>
            </a:r>
            <a:r>
              <a:rPr lang="ru-RU" sz="2400" dirty="0" smtClean="0">
                <a:solidFill>
                  <a:srgbClr val="FF0000"/>
                </a:solidFill>
              </a:rPr>
              <a:t>.</a:t>
            </a:r>
            <a:r>
              <a:rPr lang="ru-RU" sz="2400" dirty="0" smtClean="0">
                <a:solidFill>
                  <a:srgbClr val="FF0000"/>
                </a:solidFill>
              </a:rPr>
              <a:t/>
            </a:r>
            <a:br>
              <a:rPr lang="ru-RU" sz="2400" dirty="0" smtClean="0">
                <a:solidFill>
                  <a:srgbClr val="FF0000"/>
                </a:solidFill>
              </a:rPr>
            </a:br>
            <a:endParaRPr lang="ru-RU" sz="2400" dirty="0">
              <a:solidFill>
                <a:srgbClr val="FF0000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628800"/>
            <a:ext cx="5904656" cy="49679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93464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35</TotalTime>
  <Words>107</Words>
  <Application>Microsoft Office PowerPoint</Application>
  <PresentationFormat>Экран (4:3)</PresentationFormat>
  <Paragraphs>14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Открытая</vt:lpstr>
      <vt:lpstr>Бережіть електроенергію ! </vt:lpstr>
      <vt:lpstr>Потрібно дотримуватись таких правил :</vt:lpstr>
      <vt:lpstr>Презентация PowerPoint</vt:lpstr>
      <vt:lpstr> При дотриманні цих нехитрих правил можна зберегти значну кількість коштів, які довелося б витратити на оплату спожитої електроенергії. 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Бережіть електроенергію !</dc:title>
  <dc:creator>катерина-софия</dc:creator>
  <cp:lastModifiedBy>катерина-софия</cp:lastModifiedBy>
  <cp:revision>4</cp:revision>
  <dcterms:created xsi:type="dcterms:W3CDTF">2013-01-13T06:34:07Z</dcterms:created>
  <dcterms:modified xsi:type="dcterms:W3CDTF">2013-01-13T07:09:19Z</dcterms:modified>
</cp:coreProperties>
</file>