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67" r:id="rId5"/>
    <p:sldId id="259" r:id="rId6"/>
    <p:sldId id="266" r:id="rId7"/>
    <p:sldId id="260" r:id="rId8"/>
    <p:sldId id="262" r:id="rId9"/>
    <p:sldId id="263" r:id="rId10"/>
    <p:sldId id="264"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68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A1993-E0EF-41F2-9EF7-7560F7CDFFC1}" type="datetimeFigureOut">
              <a:rPr lang="ru-RU" smtClean="0"/>
              <a:t>26.09.2013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AA36B-0FBF-4B18-8E1D-142AC260B1EA}" type="slidenum">
              <a:rPr lang="ru-RU" smtClean="0"/>
              <a:t>‹#›</a:t>
            </a:fld>
            <a:endParaRPr lang="ru-RU"/>
          </a:p>
        </p:txBody>
      </p:sp>
    </p:spTree>
    <p:extLst>
      <p:ext uri="{BB962C8B-B14F-4D97-AF65-F5344CB8AC3E}">
        <p14:creationId xmlns:p14="http://schemas.microsoft.com/office/powerpoint/2010/main" val="67751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EAA36B-0FBF-4B18-8E1D-142AC260B1EA}" type="slidenum">
              <a:rPr lang="ru-RU" smtClean="0"/>
              <a:t>3</a:t>
            </a:fld>
            <a:endParaRPr lang="ru-RU"/>
          </a:p>
        </p:txBody>
      </p:sp>
    </p:spTree>
    <p:extLst>
      <p:ext uri="{BB962C8B-B14F-4D97-AF65-F5344CB8AC3E}">
        <p14:creationId xmlns:p14="http://schemas.microsoft.com/office/powerpoint/2010/main" val="2080888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619672" y="1670943"/>
            <a:ext cx="6048672" cy="175805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defRPr lang="ru-RU" sz="5400" b="1" kern="1200" cap="none" spc="50" dirty="0">
                <a:ln w="11430"/>
                <a:solidFill>
                  <a:srgbClr val="F44330"/>
                </a:solidFill>
                <a:effectLst>
                  <a:outerShdw blurRad="76200" dist="50800" dir="5400000" algn="tl" rotWithShape="0">
                    <a:srgbClr val="000000">
                      <a:alpha val="65000"/>
                    </a:srgbClr>
                  </a:outerShdw>
                </a:effectLst>
                <a:latin typeface="Gulim" pitchFamily="34" charset="-127"/>
                <a:ea typeface="Gulim" pitchFamily="34" charset="-127"/>
                <a:cs typeface="Arabic Typesetting" pitchFamily="66" charset="-78"/>
              </a:defRPr>
            </a:lvl1pPr>
          </a:lstStyle>
          <a:p>
            <a:r>
              <a:rPr lang="ru-RU" dirty="0" smtClean="0"/>
              <a:t>ОБРАЗЕЦ ЗАГОЛОВКА</a:t>
            </a:r>
            <a:endParaRPr lang="ru-RU" dirty="0"/>
          </a:p>
        </p:txBody>
      </p:sp>
      <p:sp>
        <p:nvSpPr>
          <p:cNvPr id="3" name="Подзаголовок 2"/>
          <p:cNvSpPr>
            <a:spLocks noGrp="1"/>
          </p:cNvSpPr>
          <p:nvPr>
            <p:ph type="subTitle" idx="1" hasCustomPrompt="1"/>
          </p:nvPr>
        </p:nvSpPr>
        <p:spPr>
          <a:xfrm>
            <a:off x="1043608" y="5179640"/>
            <a:ext cx="7128792" cy="553616"/>
          </a:xfrm>
        </p:spPr>
        <p:txBody>
          <a:bodyPr>
            <a:noAutofit/>
          </a:bodyPr>
          <a:lstStyle>
            <a:lvl1pPr marL="0" indent="0" algn="ctr">
              <a:buNone/>
              <a:defRPr sz="3200" b="1">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smtClean="0"/>
          </a:p>
        </p:txBody>
      </p:sp>
      <p:sp>
        <p:nvSpPr>
          <p:cNvPr id="4" name="Дата 3"/>
          <p:cNvSpPr>
            <a:spLocks noGrp="1"/>
          </p:cNvSpPr>
          <p:nvPr>
            <p:ph type="dt" sz="half" idx="10"/>
          </p:nvPr>
        </p:nvSpPr>
        <p:spPr/>
        <p:txBody>
          <a:bodyPr/>
          <a:lstStyle/>
          <a:p>
            <a:fld id="{3C6401D6-9FF9-4DED-B125-F1662CE43C5F}" type="datetimeFigureOut">
              <a:rPr lang="ru-RU" smtClean="0"/>
              <a:pPr/>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947B22-F940-4D95-A725-EA8B7C84375E}"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306F58-C728-415D-8F99-E7251ABDCA63}" type="datetimeFigureOut">
              <a:rPr lang="ru-RU" smtClean="0"/>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306F58-C728-415D-8F99-E7251ABDCA63}" type="datetimeFigureOut">
              <a:rPr lang="ru-RU" smtClean="0"/>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306F58-C728-415D-8F99-E7251ABDCA63}" type="datetimeFigureOut">
              <a:rPr lang="ru-RU" smtClean="0"/>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306F58-C728-415D-8F99-E7251ABDCA63}" type="datetimeFigureOut">
              <a:rPr lang="ru-RU" smtClean="0"/>
              <a:t>26.09.2013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ОБРАЗЕЦ ЗАГОЛОВКА</a:t>
            </a:r>
            <a:endParaRPr lang="ru-RU" dirty="0"/>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306F58-C728-415D-8F99-E7251ABDCA63}" type="datetimeFigureOut">
              <a:rPr lang="ru-RU" smtClean="0"/>
              <a:t>26.09.2013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306F58-C728-415D-8F99-E7251ABDCA63}" type="datetimeFigureOut">
              <a:rPr lang="ru-RU" smtClean="0"/>
              <a:t>26.09.2013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F5306F58-C728-415D-8F99-E7251ABDCA63}" type="datetimeFigureOut">
              <a:rPr lang="ru-RU" smtClean="0"/>
              <a:t>26.09.2013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306F58-C728-415D-8F99-E7251ABDCA63}" type="datetimeFigureOut">
              <a:rPr lang="ru-RU" smtClean="0"/>
              <a:t>26.09.2013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306F58-C728-415D-8F99-E7251ABDCA63}" type="datetimeFigureOut">
              <a:rPr lang="ru-RU" smtClean="0"/>
              <a:t>26.09.2013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792288" y="4800600"/>
            <a:ext cx="5486400" cy="566738"/>
          </a:xfrm>
        </p:spPr>
        <p:txBody>
          <a:bodyPr anchor="b"/>
          <a:lstStyle>
            <a:lvl1pPr algn="l">
              <a:defRPr sz="2000" b="1"/>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306F58-C728-415D-8F99-E7251ABDCA63}" type="datetimeFigureOut">
              <a:rPr lang="ru-RU" smtClean="0"/>
              <a:t>26.09.2013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E3E4D8-27BE-4671-B542-C7162CF70DB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06F58-C728-415D-8F99-E7251ABDCA63}" type="datetimeFigureOut">
              <a:rPr lang="ru-RU" smtClean="0"/>
              <a:t>26.09.2013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E4D8-27BE-4671-B542-C7162CF70DB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lang="ru-RU" sz="4800" b="1" kern="1200" cap="none" spc="50" dirty="0" smtClean="0">
          <a:ln w="11430"/>
          <a:solidFill>
            <a:srgbClr val="F44330"/>
          </a:solidFill>
          <a:effectLst>
            <a:outerShdw blurRad="76200" dist="50800" dir="5400000" algn="tl" rotWithShape="0">
              <a:srgbClr val="000000">
                <a:alpha val="65000"/>
              </a:srgbClr>
            </a:outerShdw>
          </a:effectLst>
          <a:latin typeface="Gulim" pitchFamily="34" charset="-127"/>
          <a:ea typeface="Gulim" pitchFamily="34" charset="-127"/>
          <a:cs typeface="Arabic Typesetting" pitchFamily="66" charset="-78"/>
        </a:defRPr>
      </a:lvl1pPr>
    </p:titleStyle>
    <p:bodyStyle>
      <a:lvl1pPr marL="342900" indent="-342900" algn="l" defTabSz="914400" rtl="0" eaLnBrk="1" latinLnBrk="0" hangingPunct="1">
        <a:spcBef>
          <a:spcPct val="20000"/>
        </a:spcBef>
        <a:buClr>
          <a:schemeClr val="accent6">
            <a:lumMod val="75000"/>
          </a:schemeClr>
        </a:buClr>
        <a:buSzPct val="115000"/>
        <a:buFont typeface="Wingdings" pitchFamily="2" charset="2"/>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accent4">
            <a:lumMod val="75000"/>
          </a:schemeClr>
        </a:buClr>
        <a:buSzPct val="85000"/>
        <a:buFont typeface="Courier New" pitchFamily="49" charset="0"/>
        <a:buChar char="o"/>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accent2">
            <a:lumMod val="75000"/>
          </a:schemeClr>
        </a:buClr>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tx2">
            <a:lumMod val="75000"/>
          </a:schemeClr>
        </a:buClr>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9600" dirty="0" smtClean="0">
                <a:latin typeface="Curlz MT" pitchFamily="82" charset="0"/>
              </a:rPr>
              <a:t>Summer </a:t>
            </a:r>
            <a:r>
              <a:rPr lang="en-US" sz="9600" dirty="0" smtClean="0">
                <a:latin typeface="Curlz MT" pitchFamily="82" charset="0"/>
              </a:rPr>
              <a:t>holidays</a:t>
            </a:r>
            <a:endParaRPr lang="ru-RU" sz="9600" dirty="0"/>
          </a:p>
        </p:txBody>
      </p:sp>
      <p:sp>
        <p:nvSpPr>
          <p:cNvPr id="3" name="Подзаголовок 2"/>
          <p:cNvSpPr>
            <a:spLocks noGrp="1"/>
          </p:cNvSpPr>
          <p:nvPr>
            <p:ph type="subTitle" idx="1"/>
          </p:nvPr>
        </p:nvSpPr>
        <p:spPr>
          <a:xfrm>
            <a:off x="-101031" y="4753444"/>
            <a:ext cx="7128792" cy="553616"/>
          </a:xfrm>
        </p:spPr>
        <p:txBody>
          <a:bodyPr/>
          <a:lstStyle/>
          <a:p>
            <a:r>
              <a:rPr lang="en-US" dirty="0" smtClean="0">
                <a:latin typeface="Bradley Hand ITC" pitchFamily="66" charset="0"/>
              </a:rPr>
              <a:t>by </a:t>
            </a:r>
            <a:r>
              <a:rPr lang="en-US" dirty="0" err="1" smtClean="0">
                <a:latin typeface="Bradley Hand ITC" pitchFamily="66" charset="0"/>
              </a:rPr>
              <a:t>Katerina</a:t>
            </a:r>
            <a:r>
              <a:rPr lang="en-US" dirty="0" smtClean="0">
                <a:latin typeface="Bradley Hand ITC" pitchFamily="66" charset="0"/>
              </a:rPr>
              <a:t> </a:t>
            </a:r>
            <a:r>
              <a:rPr lang="en-US" dirty="0" err="1" smtClean="0">
                <a:latin typeface="Bradley Hand ITC" pitchFamily="66" charset="0"/>
              </a:rPr>
              <a:t>Zagorodnya</a:t>
            </a:r>
            <a:endParaRPr lang="en-US" dirty="0" smtClean="0">
              <a:latin typeface="Bradley Hand ITC" pitchFamily="66" charset="0"/>
            </a:endParaRPr>
          </a:p>
          <a:p>
            <a:r>
              <a:rPr lang="en-US" dirty="0" err="1" smtClean="0">
                <a:latin typeface="Bradley Hand ITC" pitchFamily="66" charset="0"/>
              </a:rPr>
              <a:t>Olya</a:t>
            </a:r>
            <a:r>
              <a:rPr lang="en-US" dirty="0" smtClean="0">
                <a:latin typeface="Bradley Hand ITC" pitchFamily="66" charset="0"/>
              </a:rPr>
              <a:t> </a:t>
            </a:r>
            <a:r>
              <a:rPr lang="en-US" dirty="0" err="1" smtClean="0">
                <a:latin typeface="Bradley Hand ITC" pitchFamily="66" charset="0"/>
              </a:rPr>
              <a:t>Korneeva</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194123"/>
            <a:ext cx="2227337" cy="1672259"/>
          </a:xfrm>
          <a:prstGeom prst="rect">
            <a:avLst/>
          </a:prstGeom>
        </p:spPr>
      </p:pic>
    </p:spTree>
    <p:extLst>
      <p:ext uri="{BB962C8B-B14F-4D97-AF65-F5344CB8AC3E}">
        <p14:creationId xmlns:p14="http://schemas.microsoft.com/office/powerpoint/2010/main" val="379577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lstStyle/>
          <a:p>
            <a:r>
              <a:rPr lang="en-US" dirty="0" smtClean="0"/>
              <a:t>Wonderful rest... </a:t>
            </a:r>
            <a:endParaRPr lang="ru-RU" dirty="0"/>
          </a:p>
        </p:txBody>
      </p:sp>
      <p:sp>
        <p:nvSpPr>
          <p:cNvPr id="3" name="Объект 2"/>
          <p:cNvSpPr>
            <a:spLocks noGrp="1"/>
          </p:cNvSpPr>
          <p:nvPr>
            <p:ph idx="1"/>
          </p:nvPr>
        </p:nvSpPr>
        <p:spPr>
          <a:xfrm>
            <a:off x="467544" y="1340768"/>
            <a:ext cx="8229600" cy="4525963"/>
          </a:xfrm>
        </p:spPr>
        <p:txBody>
          <a:bodyPr/>
          <a:lstStyle/>
          <a:p>
            <a:pPr marL="0" lvl="0" indent="0" algn="ctr">
              <a:buNone/>
            </a:pPr>
            <a:r>
              <a:rPr lang="en-US" dirty="0" smtClean="0">
                <a:latin typeface="Nyala" pitchFamily="2" charset="0"/>
                <a:ea typeface="Microsoft YaHei" pitchFamily="34" charset="-122"/>
              </a:rPr>
              <a:t>But </a:t>
            </a:r>
            <a:r>
              <a:rPr lang="en-US" dirty="0">
                <a:latin typeface="Nyala" pitchFamily="2" charset="0"/>
                <a:ea typeface="Microsoft YaHei" pitchFamily="34" charset="-122"/>
              </a:rPr>
              <a:t>we felt that we were ready to go back to school. We were happy to meet with our friends and teachers. It was exciting.</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068960"/>
            <a:ext cx="5064224" cy="33550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09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507342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sz="11500" b="1" spc="50" dirty="0">
                <a:ln w="11430"/>
                <a:solidFill>
                  <a:srgbClr val="FF0000"/>
                </a:solidFill>
                <a:effectLst>
                  <a:outerShdw blurRad="76200" dist="50800" dir="5400000" algn="tl" rotWithShape="0">
                    <a:srgbClr val="000000">
                      <a:alpha val="65000"/>
                    </a:srgbClr>
                  </a:outerShdw>
                </a:effectLst>
                <a:latin typeface="Matura MT Script Capitals" pitchFamily="66" charset="0"/>
              </a:rPr>
              <a:t>Thank you for </a:t>
            </a:r>
            <a:r>
              <a:rPr lang="en-US" sz="11500" b="1" spc="50" dirty="0" smtClean="0">
                <a:ln w="11430"/>
                <a:solidFill>
                  <a:srgbClr val="FF0000"/>
                </a:solidFill>
                <a:effectLst>
                  <a:outerShdw blurRad="76200" dist="50800" dir="5400000" algn="tl" rotWithShape="0">
                    <a:srgbClr val="000000">
                      <a:alpha val="65000"/>
                    </a:srgbClr>
                  </a:outerShdw>
                </a:effectLst>
                <a:latin typeface="Matura MT Script Capitals" pitchFamily="66" charset="0"/>
              </a:rPr>
              <a:t>your attention</a:t>
            </a:r>
            <a:r>
              <a:rPr lang="en-US" sz="11500" b="1" spc="50" dirty="0">
                <a:ln w="11430"/>
                <a:solidFill>
                  <a:srgbClr val="FF0000"/>
                </a:solidFill>
                <a:effectLst>
                  <a:outerShdw blurRad="76200" dist="50800" dir="5400000" algn="tl" rotWithShape="0">
                    <a:srgbClr val="000000">
                      <a:alpha val="65000"/>
                    </a:srgbClr>
                  </a:outerShdw>
                </a:effectLst>
                <a:latin typeface="Matura MT Script Capitals" pitchFamily="66" charset="0"/>
              </a:rPr>
              <a:t>!</a:t>
            </a:r>
            <a:endParaRPr lang="ru-RU" sz="11500" b="1"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5635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Introduction</a:t>
            </a:r>
            <a:endParaRPr lang="ru-RU" dirty="0"/>
          </a:p>
        </p:txBody>
      </p:sp>
      <p:sp>
        <p:nvSpPr>
          <p:cNvPr id="3" name="Объект 2"/>
          <p:cNvSpPr>
            <a:spLocks noGrp="1"/>
          </p:cNvSpPr>
          <p:nvPr>
            <p:ph idx="1"/>
          </p:nvPr>
        </p:nvSpPr>
        <p:spPr>
          <a:xfrm>
            <a:off x="544666" y="1484784"/>
            <a:ext cx="8229600" cy="4525963"/>
          </a:xfrm>
        </p:spPr>
        <p:txBody>
          <a:bodyPr/>
          <a:lstStyle/>
          <a:p>
            <a:pPr marL="0" lvl="0" indent="0">
              <a:buNone/>
            </a:pPr>
            <a:r>
              <a:rPr lang="en-US" dirty="0" smtClean="0">
                <a:latin typeface="Forte" pitchFamily="66" charset="0"/>
              </a:rPr>
              <a:t>We’d </a:t>
            </a:r>
            <a:r>
              <a:rPr lang="en-US" dirty="0">
                <a:latin typeface="Forte" pitchFamily="66" charset="0"/>
              </a:rPr>
              <a:t>like to tell you about our last summer holidays. </a:t>
            </a:r>
            <a:endParaRPr lang="uk-UA" dirty="0" smtClean="0">
              <a:latin typeface="Forte" pitchFamily="66" charset="0"/>
            </a:endParaRPr>
          </a:p>
          <a:p>
            <a:pPr marL="0" lvl="0" indent="0">
              <a:buNone/>
            </a:pPr>
            <a:r>
              <a:rPr lang="en-US" dirty="0" smtClean="0">
                <a:latin typeface="Forte" pitchFamily="66" charset="0"/>
              </a:rPr>
              <a:t>We </a:t>
            </a:r>
            <a:r>
              <a:rPr lang="en-US" dirty="0">
                <a:latin typeface="Forte" pitchFamily="66" charset="0"/>
              </a:rPr>
              <a:t>always very much wait to the summer season. </a:t>
            </a:r>
            <a:endParaRPr lang="uk-UA" dirty="0" smtClean="0">
              <a:latin typeface="Forte" pitchFamily="66" charset="0"/>
            </a:endParaRPr>
          </a:p>
          <a:p>
            <a:pPr marL="0" lvl="0" indent="0">
              <a:buNone/>
            </a:pPr>
            <a:r>
              <a:rPr lang="en-US" dirty="0" smtClean="0">
                <a:latin typeface="Forte" pitchFamily="66" charset="0"/>
              </a:rPr>
              <a:t>Long </a:t>
            </a:r>
            <a:r>
              <a:rPr lang="en-US" dirty="0">
                <a:latin typeface="Forte" pitchFamily="66" charset="0"/>
              </a:rPr>
              <a:t>before the beginning of the summer we planned how we spend it. </a:t>
            </a:r>
            <a:endParaRPr lang="uk-UA" dirty="0" smtClean="0">
              <a:latin typeface="Forte" pitchFamily="66" charset="0"/>
            </a:endParaRPr>
          </a:p>
          <a:p>
            <a:pPr marL="0" lvl="0" indent="0">
              <a:buNone/>
            </a:pPr>
            <a:r>
              <a:rPr lang="en-US" dirty="0" smtClean="0">
                <a:latin typeface="Forte" pitchFamily="66" charset="0"/>
              </a:rPr>
              <a:t>Summer </a:t>
            </a:r>
            <a:r>
              <a:rPr lang="en-US" dirty="0">
                <a:latin typeface="Forte" pitchFamily="66" charset="0"/>
              </a:rPr>
              <a:t>is a wonderful time, when all possibilities are open to us.</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60648"/>
            <a:ext cx="1701929" cy="144323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741856"/>
            <a:ext cx="1863476" cy="1793886"/>
          </a:xfrm>
          <a:prstGeom prst="rect">
            <a:avLst/>
          </a:prstGeom>
        </p:spPr>
      </p:pic>
    </p:spTree>
    <p:extLst>
      <p:ext uri="{BB962C8B-B14F-4D97-AF65-F5344CB8AC3E}">
        <p14:creationId xmlns:p14="http://schemas.microsoft.com/office/powerpoint/2010/main" val="250137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560" y="188640"/>
            <a:ext cx="8229600" cy="1143000"/>
          </a:xfrm>
        </p:spPr>
        <p:txBody>
          <a:bodyPr/>
          <a:lstStyle/>
          <a:p>
            <a:r>
              <a:rPr lang="en-US" dirty="0" smtClean="0"/>
              <a:t>Body of the narration</a:t>
            </a:r>
            <a:endParaRPr lang="ru-RU" dirty="0"/>
          </a:p>
        </p:txBody>
      </p:sp>
      <p:sp>
        <p:nvSpPr>
          <p:cNvPr id="3" name="Объект 2"/>
          <p:cNvSpPr>
            <a:spLocks noGrp="1"/>
          </p:cNvSpPr>
          <p:nvPr>
            <p:ph idx="1"/>
          </p:nvPr>
        </p:nvSpPr>
        <p:spPr>
          <a:xfrm>
            <a:off x="348289" y="1522140"/>
            <a:ext cx="8229600" cy="4525963"/>
          </a:xfrm>
        </p:spPr>
        <p:txBody>
          <a:bodyPr>
            <a:noAutofit/>
          </a:bodyPr>
          <a:lstStyle/>
          <a:p>
            <a:pPr marL="0" lvl="0" indent="0" algn="ctr">
              <a:buNone/>
            </a:pPr>
            <a:r>
              <a:rPr lang="en-US" sz="2800" b="1" dirty="0" smtClean="0">
                <a:latin typeface="Harrington" pitchFamily="82" charset="0"/>
              </a:rPr>
              <a:t> </a:t>
            </a:r>
            <a:r>
              <a:rPr lang="en-US" sz="2800" b="1" dirty="0">
                <a:latin typeface="Harrington" pitchFamily="82" charset="0"/>
              </a:rPr>
              <a:t>We were glad, that we didn’t have to make up early. But we never stay in bed long in a bright summer morning. Each day was full of small joys. In the  first week we decided make a photo session. We </a:t>
            </a:r>
            <a:r>
              <a:rPr lang="en-US" sz="2800" b="1" dirty="0" smtClean="0">
                <a:latin typeface="Harrington" pitchFamily="82" charset="0"/>
              </a:rPr>
              <a:t>had a  </a:t>
            </a:r>
            <a:r>
              <a:rPr lang="en-US" sz="2800" b="1" dirty="0">
                <a:latin typeface="Harrington" pitchFamily="82" charset="0"/>
              </a:rPr>
              <a:t>lot of pleasure. When the </a:t>
            </a:r>
            <a:r>
              <a:rPr lang="en-US" sz="2800" b="1">
                <a:latin typeface="Harrington" pitchFamily="82" charset="0"/>
              </a:rPr>
              <a:t>weather </a:t>
            </a:r>
            <a:r>
              <a:rPr lang="en-US" sz="2800" b="1" smtClean="0">
                <a:latin typeface="Harrington" pitchFamily="82" charset="0"/>
              </a:rPr>
              <a:t>was </a:t>
            </a:r>
            <a:r>
              <a:rPr lang="en-US" sz="2800" b="1" dirty="0">
                <a:latin typeface="Harrington" pitchFamily="82" charset="0"/>
              </a:rPr>
              <a:t>good, we went the park. There we rode the rides, photographed, ate ice-cream. </a:t>
            </a:r>
            <a:endParaRPr lang="ru-RU" sz="2800" b="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389" y="188640"/>
            <a:ext cx="1714500" cy="133350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90" y="4728466"/>
            <a:ext cx="1895475" cy="156210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567448"/>
            <a:ext cx="2466975"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3978" y="4603734"/>
            <a:ext cx="2325142" cy="18115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0178" t="4039" r="16945" b="-296"/>
          <a:stretch/>
        </p:blipFill>
        <p:spPr bwMode="auto">
          <a:xfrm>
            <a:off x="3064550" y="4492293"/>
            <a:ext cx="978932" cy="19981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82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4217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14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301608" cy="5070826"/>
          </a:xfrm>
        </p:spPr>
        <p:txBody>
          <a:bodyPr>
            <a:noAutofit/>
          </a:bodyPr>
          <a:lstStyle/>
          <a:p>
            <a:pPr marL="0" indent="0" algn="ctr">
              <a:buNone/>
            </a:pPr>
            <a:r>
              <a:rPr lang="en-US" dirty="0">
                <a:latin typeface="Monotype Corsiva" pitchFamily="66" charset="0"/>
              </a:rPr>
              <a:t>In the summer we visited our grandparents. We helped clean up around the house to our grandparents. When we finished household work, we and our friends went to the river. We swam, sunbathed and played with our friends on the bank of the river. It was hot. The weather was wonderful. </a:t>
            </a:r>
            <a:endParaRPr lang="ru-RU" dirty="0">
              <a:latin typeface="Monotype Corsiva" pitchFamily="66"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941168"/>
            <a:ext cx="1788897" cy="163524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3631621"/>
            <a:ext cx="4701902" cy="3163708"/>
          </a:xfrm>
          <a:prstGeom prst="rect">
            <a:avLst/>
          </a:prstGeom>
        </p:spPr>
      </p:pic>
    </p:spTree>
    <p:extLst>
      <p:ext uri="{BB962C8B-B14F-4D97-AF65-F5344CB8AC3E}">
        <p14:creationId xmlns:p14="http://schemas.microsoft.com/office/powerpoint/2010/main" val="365341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11430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4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8120" y="836712"/>
            <a:ext cx="8229600" cy="4525963"/>
          </a:xfrm>
        </p:spPr>
        <p:txBody>
          <a:bodyPr>
            <a:normAutofit/>
          </a:bodyPr>
          <a:lstStyle/>
          <a:p>
            <a:pPr marL="0" lvl="0" indent="0">
              <a:buNone/>
            </a:pPr>
            <a:r>
              <a:rPr lang="en-US" dirty="0" smtClean="0">
                <a:latin typeface="Forte" pitchFamily="66" charset="0"/>
              </a:rPr>
              <a:t>When </a:t>
            </a:r>
            <a:r>
              <a:rPr lang="en-US" dirty="0">
                <a:latin typeface="Forte" pitchFamily="66" charset="0"/>
              </a:rPr>
              <a:t>the first forest berries ripened, we went to gather blueberries. We picked two baskets of blueberries. One piece of the blueberries we left for jam and from the rest berries we cooked delicious cocktails. We lived there for about a month and did not even notice when the time came for us to return home. It was a wonderful rest. We hope that next summer </a:t>
            </a:r>
            <a:r>
              <a:rPr lang="en-US" dirty="0" smtClean="0">
                <a:latin typeface="Forte" pitchFamily="66" charset="0"/>
              </a:rPr>
              <a:t>we </a:t>
            </a:r>
            <a:r>
              <a:rPr lang="en-US" dirty="0">
                <a:latin typeface="Forte" pitchFamily="66" charset="0"/>
              </a:rPr>
              <a:t>will go there again.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813" y="4797152"/>
            <a:ext cx="1905000" cy="1905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406752"/>
            <a:ext cx="1295400" cy="1295400"/>
          </a:xfrm>
          <a:prstGeom prst="rect">
            <a:avLst/>
          </a:prstGeom>
        </p:spPr>
      </p:pic>
    </p:spTree>
    <p:extLst>
      <p:ext uri="{BB962C8B-B14F-4D97-AF65-F5344CB8AC3E}">
        <p14:creationId xmlns:p14="http://schemas.microsoft.com/office/powerpoint/2010/main" val="279942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81" y="17868"/>
            <a:ext cx="9318981" cy="6840132"/>
          </a:xfrm>
        </p:spPr>
      </p:pic>
    </p:spTree>
    <p:extLst>
      <p:ext uri="{BB962C8B-B14F-4D97-AF65-F5344CB8AC3E}">
        <p14:creationId xmlns:p14="http://schemas.microsoft.com/office/powerpoint/2010/main" val="97004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9600" dirty="0" smtClean="0">
                <a:latin typeface="Freestyle Script" pitchFamily="66" charset="0"/>
              </a:rPr>
              <a:t>Conclusion</a:t>
            </a:r>
            <a:endParaRPr lang="ru-RU" sz="9600" dirty="0"/>
          </a:p>
        </p:txBody>
      </p:sp>
      <p:sp>
        <p:nvSpPr>
          <p:cNvPr id="3" name="Объект 2"/>
          <p:cNvSpPr>
            <a:spLocks noGrp="1"/>
          </p:cNvSpPr>
          <p:nvPr>
            <p:ph idx="1"/>
          </p:nvPr>
        </p:nvSpPr>
        <p:spPr>
          <a:xfrm>
            <a:off x="483243" y="1735851"/>
            <a:ext cx="8229600" cy="4525963"/>
          </a:xfrm>
        </p:spPr>
        <p:txBody>
          <a:bodyPr>
            <a:normAutofit/>
          </a:bodyPr>
          <a:lstStyle/>
          <a:p>
            <a:pPr marL="0" lvl="0" indent="0" algn="ctr">
              <a:buNone/>
            </a:pPr>
            <a:r>
              <a:rPr lang="en-US" sz="4400" b="1" dirty="0" smtClean="0">
                <a:latin typeface="Lucida Calligraphy" pitchFamily="66" charset="0"/>
              </a:rPr>
              <a:t>When </a:t>
            </a:r>
            <a:r>
              <a:rPr lang="en-US" sz="4400" b="1" dirty="0">
                <a:latin typeface="Lucida Calligraphy" pitchFamily="66" charset="0"/>
              </a:rPr>
              <a:t>the summer was over, we were sad because it passed too fast. </a:t>
            </a:r>
            <a:endParaRPr lang="ru-RU" sz="44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4664"/>
            <a:ext cx="1905000" cy="1266825"/>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05064"/>
            <a:ext cx="2049016" cy="204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25144"/>
            <a:ext cx="1661170" cy="16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05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2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Тема27</Template>
  <TotalTime>876</TotalTime>
  <Words>327</Words>
  <Application>Microsoft Office PowerPoint</Application>
  <PresentationFormat>Экран (4:3)</PresentationFormat>
  <Paragraphs>18</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Тема27</vt:lpstr>
      <vt:lpstr>Summer holidays</vt:lpstr>
      <vt:lpstr>Introduction</vt:lpstr>
      <vt:lpstr>Body of the narration</vt:lpstr>
      <vt:lpstr>Презентация PowerPoint</vt:lpstr>
      <vt:lpstr>Презентация PowerPoint</vt:lpstr>
      <vt:lpstr>Презентация PowerPoint</vt:lpstr>
      <vt:lpstr>Презентация PowerPoint</vt:lpstr>
      <vt:lpstr>Презентация PowerPoint</vt:lpstr>
      <vt:lpstr>Conclusion</vt:lpstr>
      <vt:lpstr>Wonderful rest...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summer holidays</dc:title>
  <dc:creator>Администратор</dc:creator>
  <cp:lastModifiedBy>Администратор</cp:lastModifiedBy>
  <cp:revision>18</cp:revision>
  <dcterms:created xsi:type="dcterms:W3CDTF">2013-09-07T11:00:15Z</dcterms:created>
  <dcterms:modified xsi:type="dcterms:W3CDTF">2013-09-27T04:16:34Z</dcterms:modified>
</cp:coreProperties>
</file>