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E4E-8A25-425E-B747-FFC25CBA1D5E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0DD4-031E-44ED-AFAD-87FB8377E6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E4E-8A25-425E-B747-FFC25CBA1D5E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0DD4-031E-44ED-AFAD-87FB8377E6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E4E-8A25-425E-B747-FFC25CBA1D5E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0DD4-031E-44ED-AFAD-87FB8377E6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E4E-8A25-425E-B747-FFC25CBA1D5E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0DD4-031E-44ED-AFAD-87FB8377E6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E4E-8A25-425E-B747-FFC25CBA1D5E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0DD4-031E-44ED-AFAD-87FB8377E6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E4E-8A25-425E-B747-FFC25CBA1D5E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0DD4-031E-44ED-AFAD-87FB8377E6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E4E-8A25-425E-B747-FFC25CBA1D5E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0DD4-031E-44ED-AFAD-87FB8377E6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E4E-8A25-425E-B747-FFC25CBA1D5E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0DD4-031E-44ED-AFAD-87FB8377E6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E4E-8A25-425E-B747-FFC25CBA1D5E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0DD4-031E-44ED-AFAD-87FB8377E6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E4E-8A25-425E-B747-FFC25CBA1D5E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0DD4-031E-44ED-AFAD-87FB8377E6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E4E-8A25-425E-B747-FFC25CBA1D5E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0DD4-031E-44ED-AFAD-87FB8377E6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F6E4E-8A25-425E-B747-FFC25CBA1D5E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20DD4-031E-44ED-AFAD-87FB8377E68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3000"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0"/>
            <a:ext cx="8358246" cy="2286016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ru-RU" sz="6600" b="1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Художнє</a:t>
            </a:r>
            <a:r>
              <a:rPr lang="ru-RU" sz="66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66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різьблення </a:t>
            </a:r>
            <a:r>
              <a:rPr lang="uk-UA" sz="66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дереву</a:t>
            </a:r>
            <a:endParaRPr lang="ru-RU" sz="66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32040" y="4941168"/>
            <a:ext cx="4067944" cy="1752600"/>
          </a:xfrm>
        </p:spPr>
        <p:txBody>
          <a:bodyPr/>
          <a:lstStyle/>
          <a:p>
            <a:pPr algn="l"/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Роботу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виконав</a:t>
            </a:r>
            <a:endParaRPr lang="ru-RU" b="1" i="1" dirty="0" smtClean="0">
              <a:solidFill>
                <a:schemeClr val="tx1"/>
              </a:solidFill>
              <a:latin typeface="Times New Roman" pitchFamily="18" charset="0"/>
              <a:ea typeface="Gungsuh" pitchFamily="18" charset="-127"/>
              <a:cs typeface="Times New Roman" pitchFamily="18" charset="0"/>
            </a:endParaRPr>
          </a:p>
          <a:p>
            <a:pPr algn="l"/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Учень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 11-А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класу</a:t>
            </a:r>
            <a:endParaRPr lang="ru-RU" b="1" i="1" dirty="0" smtClean="0">
              <a:solidFill>
                <a:schemeClr val="tx1"/>
              </a:solidFill>
              <a:latin typeface="Times New Roman" pitchFamily="18" charset="0"/>
              <a:ea typeface="Gungsuh" pitchFamily="18" charset="-127"/>
              <a:cs typeface="Times New Roman" pitchFamily="18" charset="0"/>
            </a:endParaRPr>
          </a:p>
          <a:p>
            <a:pPr algn="l"/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Апракс</a:t>
            </a:r>
            <a:r>
              <a:rPr lang="uk-UA" b="1" i="1" dirty="0" err="1" smtClean="0">
                <a:solidFill>
                  <a:schemeClr val="tx1"/>
                </a:solidFill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ін</a:t>
            </a:r>
            <a:r>
              <a:rPr lang="uk-UA" b="1" i="1" dirty="0" smtClean="0">
                <a:solidFill>
                  <a:schemeClr val="tx1"/>
                </a:solidFill>
                <a:latin typeface="Times New Roman" pitchFamily="18" charset="0"/>
                <a:ea typeface="Gungsuh" pitchFamily="18" charset="-127"/>
                <a:cs typeface="Times New Roman" pitchFamily="18" charset="0"/>
              </a:rPr>
              <a:t> Олександр</a:t>
            </a:r>
            <a:endParaRPr lang="ru-RU" b="1" i="1" dirty="0" smtClean="0">
              <a:solidFill>
                <a:schemeClr val="tx1"/>
              </a:solidFill>
              <a:latin typeface="Times New Roman" pitchFamily="18" charset="0"/>
              <a:ea typeface="Gungsuh" pitchFamily="18" charset="-127"/>
              <a:cs typeface="Times New Roman" pitchFamily="18" charset="0"/>
            </a:endParaRPr>
          </a:p>
          <a:p>
            <a:endParaRPr lang="ru-RU" b="1" i="1" dirty="0">
              <a:solidFill>
                <a:schemeClr val="tx1"/>
              </a:solidFill>
              <a:latin typeface="Times New Roman" pitchFamily="18" charset="0"/>
              <a:ea typeface="Gungsuh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0" y="0"/>
            <a:ext cx="4714876" cy="6858000"/>
          </a:xfrm>
        </p:spPr>
        <p:txBody>
          <a:bodyPr>
            <a:normAutofit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Різьблення по дереву-це  вид декоративно 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житкового 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мистецтва також різьблення  є одним із  видів художньої обробки дерева поряд з випилюванням ,токарною обробкою.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Содержимое 8" descr="0_6876f_bda0e8e5_XL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500563" y="0"/>
            <a:ext cx="4643437" cy="68580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Інструменти для різьби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6" descr="1365758908_1-instrument-dlya-rezby-po-derevu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357158" y="1571612"/>
            <a:ext cx="4140230" cy="4384871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" name="Содержимое 11" descr="image_thumb20.png"/>
          <p:cNvPicPr>
            <a:picLocks noGrp="1" noChangeAspect="1"/>
          </p:cNvPicPr>
          <p:nvPr>
            <p:ph sz="quarter" idx="4"/>
          </p:nvPr>
        </p:nvPicPr>
        <p:blipFill>
          <a:blip r:embed="rId4"/>
          <a:stretch>
            <a:fillRect/>
          </a:stretch>
        </p:blipFill>
        <p:spPr>
          <a:xfrm>
            <a:off x="4665662" y="1643050"/>
            <a:ext cx="4000500" cy="4286279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Історія різьблення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Різьблення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 дереву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мистецтво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славилися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стародавні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слов’яни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XI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столітті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мистецтво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виникло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набагато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Різьбленням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прикрашалися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трони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єгипетських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фараонів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вікінги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гойдали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різьблених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колисках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Франції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різьблення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 дереву стало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невід’ємною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частиною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бароко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Види різьблення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412776"/>
            <a:ext cx="5868144" cy="773848"/>
          </a:xfrm>
        </p:spPr>
        <p:txBody>
          <a:bodyPr>
            <a:normAutofit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Об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ємне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207140_469001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0" y="2285992"/>
            <a:ext cx="9144000" cy="4572008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6275040" cy="778098"/>
          </a:xfrm>
        </p:spPr>
        <p:txBody>
          <a:bodyPr>
            <a:normAutofit/>
          </a:bodyPr>
          <a:lstStyle/>
          <a:p>
            <a:pPr marL="571500" indent="-571500" algn="l">
              <a:buFont typeface="Arial" pitchFamily="34" charset="0"/>
              <a:buChar char="•"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На поверхні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018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11560" y="2060848"/>
            <a:ext cx="8001056" cy="449884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467544" y="332656"/>
            <a:ext cx="82809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u="sng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Види різьблення</a:t>
            </a:r>
            <a:endParaRPr lang="ru-RU" dirty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Різьблення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грає велику роль у житті людини: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179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07252" y="1600200"/>
            <a:ext cx="7329495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9861-1-f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57224" y="1500174"/>
            <a:ext cx="7358113" cy="4857784"/>
          </a:xfr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Дякую за увагу!</a:t>
            </a:r>
            <a:endParaRPr lang="ru-RU" sz="60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0_15877_8d0f1ce2_XL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62194" y="1600200"/>
            <a:ext cx="7419611" cy="4525963"/>
          </a:xfrm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107</Words>
  <Application>Microsoft Office PowerPoint</Application>
  <PresentationFormat>Экран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Художнє різьблення по дереву</vt:lpstr>
      <vt:lpstr>Презентация PowerPoint</vt:lpstr>
      <vt:lpstr>Інструменти для різьби</vt:lpstr>
      <vt:lpstr>Історія різьблення</vt:lpstr>
      <vt:lpstr>Види різьблення</vt:lpstr>
      <vt:lpstr>На поверхні</vt:lpstr>
      <vt:lpstr>Різьблення грає велику роль у житті людини:</vt:lpstr>
      <vt:lpstr>Презентация PowerPoint</vt:lpstr>
      <vt:lpstr>Дякую за увагу!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Художньє різьблення по дереву</dc:title>
  <dc:creator>Stella</dc:creator>
  <cp:lastModifiedBy>ilona</cp:lastModifiedBy>
  <cp:revision>8</cp:revision>
  <dcterms:created xsi:type="dcterms:W3CDTF">2014-09-22T14:38:01Z</dcterms:created>
  <dcterms:modified xsi:type="dcterms:W3CDTF">2014-09-22T22:57:36Z</dcterms:modified>
</cp:coreProperties>
</file>