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63" r:id="rId6"/>
    <p:sldId id="261" r:id="rId7"/>
    <p:sldId id="265" r:id="rId8"/>
    <p:sldId id="264" r:id="rId9"/>
    <p:sldId id="269" r:id="rId10"/>
    <p:sldId id="270" r:id="rId11"/>
    <p:sldId id="271" r:id="rId12"/>
    <p:sldId id="272" r:id="rId13"/>
    <p:sldId id="268" r:id="rId14"/>
    <p:sldId id="26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C20"/>
    <a:srgbClr val="F1D7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2923-89A6-479A-8A33-00F95F4F651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1BFDE-F98F-486E-8901-8A893DF2B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1BFDE-F98F-486E-8901-8A893DF2B9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толерантність\tol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2"/>
            <a:ext cx="5107928" cy="50815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8180" cy="1071570"/>
          </a:xfrm>
        </p:spPr>
        <p:txBody>
          <a:bodyPr>
            <a:normAutofit/>
          </a:bodyPr>
          <a:lstStyle/>
          <a:p>
            <a:r>
              <a:rPr lang="uk-UA" sz="60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uk-UA" sz="4400" b="0" dirty="0" smtClean="0">
                <a:solidFill>
                  <a:schemeClr val="accent1"/>
                </a:solidFill>
              </a:rPr>
              <a:t> </a:t>
            </a:r>
            <a:endParaRPr lang="ru-RU" sz="4400" b="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072074"/>
            <a:ext cx="4614850" cy="139541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Презентацію підготував:</a:t>
            </a:r>
          </a:p>
          <a:p>
            <a:pPr algn="r"/>
            <a:r>
              <a:rPr lang="uk-UA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Степанюк Назарій</a:t>
            </a: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r"/>
            <a:r>
              <a:rPr lang="uk-UA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учень 11-Б класу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Пользователь\Рабочий стол\толерантність\blue-sky-1330598792xLu.jpg"/>
          <p:cNvPicPr>
            <a:picLocks noChangeAspect="1" noChangeArrowheads="1"/>
          </p:cNvPicPr>
          <p:nvPr/>
        </p:nvPicPr>
        <p:blipFill>
          <a:blip r:embed="rId2"/>
          <a:srcRect l="4687" t="2830" r="4687" b="1651"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07194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Релігійна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догматів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конфесій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релігійності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боку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віруючих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невіруючих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представників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конфесійних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071942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Політична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терпеливе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партій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об'єднаннь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висловлювань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т.д.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6" name="Picture 4" descr="C:\Documents and Settings\Пользователь\Рабочий стол\толерантність\Religious-Tolerance605x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4" y="642918"/>
            <a:ext cx="6289698" cy="340995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толерантність\Sky.jpg"/>
          <p:cNvPicPr>
            <a:picLocks noChangeAspect="1" noChangeArrowheads="1"/>
          </p:cNvPicPr>
          <p:nvPr/>
        </p:nvPicPr>
        <p:blipFill>
          <a:blip r:embed="rId2"/>
          <a:srcRect l="4687" t="8334" r="4687" b="7291"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3643314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Освітня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очевидно,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даний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тип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відношення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побутової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сфери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пов'язаний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обговорюваним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питанням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де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рівень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освіти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суб'єктів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права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вирішальним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фактором.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3643314"/>
            <a:ext cx="4214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Вікова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неупередженість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апріорних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"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недоліків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пов'язаних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віком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Вікова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цілком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поєднуватися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прийнятою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багатьох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культурах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повагою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осіб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похилого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віку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Documents and Settings\Пользователь\Рабочий стол\толерантність\adaptatsiya-k-shkole6.jpg"/>
          <p:cNvPicPr>
            <a:picLocks noChangeAspect="1" noChangeArrowheads="1"/>
          </p:cNvPicPr>
          <p:nvPr/>
        </p:nvPicPr>
        <p:blipFill>
          <a:blip r:embed="rId3"/>
          <a:srcRect t="13179" r="-419" b="7740"/>
          <a:stretch>
            <a:fillRect/>
          </a:stretch>
        </p:blipFill>
        <p:spPr bwMode="auto">
          <a:xfrm>
            <a:off x="5143504" y="642918"/>
            <a:ext cx="2857520" cy="300039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3" name="Picture 3" descr="C:\Documents and Settings\Пользователь\Рабочий стол\толерантність\P9110104.JPG"/>
          <p:cNvPicPr>
            <a:picLocks noChangeAspect="1" noChangeArrowheads="1"/>
          </p:cNvPicPr>
          <p:nvPr/>
        </p:nvPicPr>
        <p:blipFill>
          <a:blip r:embed="rId4" cstate="print"/>
          <a:srcRect l="19412" r="10000"/>
          <a:stretch>
            <a:fillRect/>
          </a:stretch>
        </p:blipFill>
        <p:spPr bwMode="auto">
          <a:xfrm>
            <a:off x="1142976" y="642918"/>
            <a:ext cx="2857520" cy="30361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толерантність\e7eab556-9465-674f-2e2a-bde26f1bfa53.jpg"/>
          <p:cNvPicPr>
            <a:picLocks noChangeAspect="1" noChangeArrowheads="1"/>
          </p:cNvPicPr>
          <p:nvPr/>
        </p:nvPicPr>
        <p:blipFill>
          <a:blip r:embed="rId2"/>
          <a:srcRect l="4687" t="2661" r="4687" b="1476"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14338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Фізіологічна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хворих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інвалідів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фізично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неповноцінних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осіб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зовнішніми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недоліками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т.п.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143380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Географічна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неупередженість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жителів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невеликих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провінційних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міст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сіл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регіонів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боку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столичних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жителів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навпаки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9" name="Picture 3" descr="C:\Documents and Settings\Пользователь\Рабочий стол\толерантність\1381873639_1.jpg"/>
          <p:cNvPicPr>
            <a:picLocks noChangeAspect="1" noChangeArrowheads="1"/>
          </p:cNvPicPr>
          <p:nvPr/>
        </p:nvPicPr>
        <p:blipFill>
          <a:blip r:embed="rId3"/>
          <a:srcRect l="5399" r="4616"/>
          <a:stretch>
            <a:fillRect/>
          </a:stretch>
        </p:blipFill>
        <p:spPr bwMode="auto">
          <a:xfrm>
            <a:off x="521272" y="928670"/>
            <a:ext cx="3958052" cy="29289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0" name="Picture 4" descr="C:\Documents and Settings\Пользователь\Рабочий стол\толерантність\Village_life.jpg"/>
          <p:cNvPicPr>
            <a:picLocks noChangeAspect="1" noChangeArrowheads="1"/>
          </p:cNvPicPr>
          <p:nvPr/>
        </p:nvPicPr>
        <p:blipFill>
          <a:blip r:embed="rId4"/>
          <a:srcRect l="6306" r="5405"/>
          <a:stretch>
            <a:fillRect/>
          </a:stretch>
        </p:blipFill>
        <p:spPr bwMode="auto">
          <a:xfrm>
            <a:off x="4739976" y="928670"/>
            <a:ext cx="3878890" cy="292895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толерантність\raskras-svoy-mir-v-yarkie-tsveta.jpg"/>
          <p:cNvPicPr>
            <a:picLocks noChangeAspect="1" noChangeArrowheads="1"/>
          </p:cNvPicPr>
          <p:nvPr/>
        </p:nvPicPr>
        <p:blipFill>
          <a:blip r:embed="rId2"/>
          <a:srcRect l="4687" t="8333" r="4687" b="8332"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256"/>
            <a:ext cx="7786742" cy="193899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  <a:tileRect/>
          </a:gradFill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 всі такі різні, інколи нам буває складно знайти спільну мову, чи ладити один з одним…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толерантність\rukopozhatie+rukopozhatie+v+kartinkah+delovoe+rukopozhatie+rukopozhatie+klipart+52030870421.jpg"/>
          <p:cNvPicPr>
            <a:picLocks noChangeAspect="1" noChangeArrowheads="1"/>
          </p:cNvPicPr>
          <p:nvPr/>
        </p:nvPicPr>
        <p:blipFill>
          <a:blip r:embed="rId2"/>
          <a:srcRect l="4688" t="6963" r="4687"/>
          <a:stretch>
            <a:fillRect/>
          </a:stretch>
        </p:blipFill>
        <p:spPr bwMode="auto">
          <a:xfrm>
            <a:off x="428596" y="571480"/>
            <a:ext cx="8286808" cy="57140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929198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Будьмо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ж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толерантними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невідємна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основа гуманного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суспільства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39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Downloads\muzhchina-v-pole-man-in-the-field.jpg"/>
          <p:cNvPicPr>
            <a:picLocks noChangeAspect="1" noChangeArrowheads="1"/>
          </p:cNvPicPr>
          <p:nvPr/>
        </p:nvPicPr>
        <p:blipFill>
          <a:blip r:embed="rId2"/>
          <a:srcRect t="11400" b="11400"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Кінець</a:t>
            </a:r>
            <a:endParaRPr lang="ru-RU" sz="8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572140"/>
            <a:ext cx="7467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Спасибі за увагу!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Квітка толерантності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толерантність\ks9W8G3XK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здатність</a:t>
            </a:r>
            <a:r>
              <a:rPr lang="en-US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сприймати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без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агресії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думки,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відрізняються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власних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особливості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поведінки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способу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життя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9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C:\Documents and Settings\Пользователь\Рабочий стол\толерантність\14-04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3440958" cy="27527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C:\Documents and Settings\Пользователь\Рабочий стол\толерантність\1432643_html_13df8e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31591"/>
            <a:ext cx="3071834" cy="227941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толерантність\nebo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143512"/>
            <a:ext cx="835824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Іншими словами толерантність </a:t>
            </a:r>
            <a:r>
              <a:rPr lang="ru-RU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</a:t>
            </a:r>
            <a:r>
              <a:rPr lang="en-US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терпеливе</a:t>
            </a:r>
            <a:r>
              <a:rPr lang="en-US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en-US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один до одного та до</a:t>
            </a:r>
            <a:r>
              <a:rPr lang="en-US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суспільства</a:t>
            </a:r>
            <a:r>
              <a:rPr lang="ru-RU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зокрема</a:t>
            </a:r>
            <a:r>
              <a:rPr lang="ru-RU" sz="3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1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Picture 2" descr="C:\Documents and Settings\Пользователь\Рабочий стол\толерантність\Толерантні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3555876" cy="23620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C:\Documents and Settings\Пользователь\Рабочий стол\толерантність\sho-take-tolerantn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54346"/>
            <a:ext cx="3668492" cy="26203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3" descr="C:\Documents and Settings\Пользователь\Рабочий стол\толерантність\201211152352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54077"/>
            <a:ext cx="3622934" cy="26320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ользователь\Рабочий стол\толерантність\hands-raised-to-the-sky.jpg"/>
          <p:cNvPicPr>
            <a:picLocks noChangeAspect="1" noChangeArrowheads="1"/>
          </p:cNvPicPr>
          <p:nvPr/>
        </p:nvPicPr>
        <p:blipFill>
          <a:blip r:embed="rId2"/>
          <a:srcRect l="1665" r="1765"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28596" y="642918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закладено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певний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мінімум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доброзичливості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  <a:endParaRPr lang="ru-RU" sz="39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72074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людські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роблять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наше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суспільство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більш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цивілізовним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прекрасним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9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толерантність\2314_trava_gorod_neboskreby_1920x1200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500"/>
            <a:ext cx="8286808" cy="5715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3" name="Сердце 22"/>
          <p:cNvSpPr/>
          <p:nvPr/>
        </p:nvSpPr>
        <p:spPr>
          <a:xfrm rot="5400000" flipV="1">
            <a:off x="2000232" y="2030856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ердце 23"/>
          <p:cNvSpPr/>
          <p:nvPr/>
        </p:nvSpPr>
        <p:spPr>
          <a:xfrm rot="16200000" flipV="1">
            <a:off x="5000628" y="1959418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 rot="18900000" flipV="1">
            <a:off x="4605616" y="3064604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 rot="2700000" flipV="1">
            <a:off x="2462476" y="3064604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 rot="8100000" flipV="1">
            <a:off x="2462476" y="992902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 rot="13500000" flipV="1">
            <a:off x="4605616" y="921464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3500430" y="571480"/>
            <a:ext cx="1785950" cy="2211176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рдце 21"/>
          <p:cNvSpPr/>
          <p:nvPr/>
        </p:nvSpPr>
        <p:spPr>
          <a:xfrm flipV="1">
            <a:off x="3571868" y="3500438"/>
            <a:ext cx="1785950" cy="2296222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4744" y="2428868"/>
            <a:ext cx="1428760" cy="1428760"/>
          </a:xfrm>
          <a:prstGeom prst="ellipse">
            <a:avLst/>
          </a:prstGeom>
          <a:gradFill flip="none" rotWithShape="1">
            <a:gsLst>
              <a:gs pos="96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643306" y="2928934"/>
            <a:ext cx="1515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3504" y="2928934"/>
            <a:ext cx="12394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Співчуття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1785926"/>
            <a:ext cx="13035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4071942"/>
            <a:ext cx="13484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Милосердя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496" y="4500570"/>
            <a:ext cx="9348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Повага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3174" y="1785926"/>
            <a:ext cx="1040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5984" y="2928934"/>
            <a:ext cx="11737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Гуманізм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3174" y="4071942"/>
            <a:ext cx="11272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Чуйність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7620" y="1428736"/>
            <a:ext cx="106952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Щирість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28794" y="5643578"/>
            <a:ext cx="5028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“Квітка”</a:t>
            </a:r>
            <a:r>
              <a:rPr lang="uk-UA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толерантності</a:t>
            </a:r>
            <a:endParaRPr lang="ru-RU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толерантність\306266917.jpg"/>
          <p:cNvPicPr>
            <a:picLocks noChangeAspect="1" noChangeArrowheads="1"/>
          </p:cNvPicPr>
          <p:nvPr/>
        </p:nvPicPr>
        <p:blipFill>
          <a:blip r:embed="rId2"/>
          <a:srcRect l="7809" r="9207"/>
          <a:stretch>
            <a:fillRect/>
          </a:stretch>
        </p:blipFill>
        <p:spPr bwMode="auto">
          <a:xfrm>
            <a:off x="428596" y="571480"/>
            <a:ext cx="8286808" cy="57150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35824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900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Терпимість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чужого способу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життя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поведінки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звичаїв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почуттів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ідей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вірувань</a:t>
            </a:r>
            <a:endParaRPr lang="ru-RU" sz="39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умовою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стабільності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та</a:t>
            </a:r>
          </a:p>
          <a:p>
            <a:pPr>
              <a:buNone/>
            </a:pP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суспільств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особливо тих,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endParaRPr lang="ru-RU" sz="39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гомогенними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релігійному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</a:t>
            </a:r>
            <a:endParaRPr lang="ru-RU" sz="39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 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етнічному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соціальних</a:t>
            </a:r>
            <a:endParaRPr lang="ru-RU" sz="39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вимірах</a:t>
            </a:r>
            <a:r>
              <a:rPr lang="ru-RU" sz="39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толерантність\0,,16095556_303,00.jpg"/>
          <p:cNvPicPr>
            <a:picLocks noChangeAspect="1" noChangeArrowheads="1"/>
          </p:cNvPicPr>
          <p:nvPr/>
        </p:nvPicPr>
        <p:blipFill>
          <a:blip r:embed="rId2"/>
          <a:srcRect r="18386"/>
          <a:stretch>
            <a:fillRect/>
          </a:stretch>
        </p:blipFill>
        <p:spPr bwMode="auto">
          <a:xfrm>
            <a:off x="428596" y="571480"/>
            <a:ext cx="8286808" cy="57150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50057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 різниться що до сфер свого застосування: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Documents and Settings\Пользователь\Рабочий стол\толерантність\up-blue-sky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388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6" name="Прямая соединительная линия 15"/>
          <p:cNvCxnSpPr>
            <a:stCxn id="10" idx="2"/>
          </p:cNvCxnSpPr>
          <p:nvPr/>
        </p:nvCxnSpPr>
        <p:spPr>
          <a:xfrm rot="16200000" flipH="1">
            <a:off x="4251378" y="2463737"/>
            <a:ext cx="499167" cy="79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215211" y="4357295"/>
            <a:ext cx="571504" cy="79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1"/>
            <a:endCxn id="13" idx="3"/>
          </p:cNvCxnSpPr>
          <p:nvPr/>
        </p:nvCxnSpPr>
        <p:spPr>
          <a:xfrm rot="10800000">
            <a:off x="3143240" y="3393281"/>
            <a:ext cx="214314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  <a:endCxn id="9" idx="1"/>
          </p:cNvCxnSpPr>
          <p:nvPr/>
        </p:nvCxnSpPr>
        <p:spPr>
          <a:xfrm>
            <a:off x="5643570" y="3393281"/>
            <a:ext cx="214314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928926" y="2285992"/>
            <a:ext cx="642942" cy="35719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893207" y="4179099"/>
            <a:ext cx="714380" cy="35719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429256" y="2285992"/>
            <a:ext cx="642942" cy="35719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5393537" y="4179099"/>
            <a:ext cx="714380" cy="35719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57554" y="2714620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Типи толерантності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643446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Вікова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4643446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Навчальна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714620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Політична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857232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Міжрасова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857232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Релігійна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857232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uk-UA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іжнаціональна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714620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Географічна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643446"/>
            <a:ext cx="2286016" cy="13573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Фізіологічна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толерантність\Blue_sky,_white-gray_clouds.JPG"/>
          <p:cNvPicPr>
            <a:picLocks noChangeAspect="1" noChangeArrowheads="1"/>
          </p:cNvPicPr>
          <p:nvPr/>
        </p:nvPicPr>
        <p:blipFill>
          <a:blip r:embed="rId2" cstate="print"/>
          <a:srcRect l="4687" r="4687" b="-98"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000504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іжнаціональна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представників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націй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здатність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переносити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недоліки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негативні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окремих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представників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національності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людей,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ставитися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будь-якії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позиції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"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презумпції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національної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невинності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4000504"/>
            <a:ext cx="2286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Расова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відсутність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упереджень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представників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іншої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раси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3" descr="C:\Documents and Settings\Пользователь\Рабочий стол\толерантність\59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33856"/>
            <a:ext cx="7500990" cy="32047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3">
      <a:dk1>
        <a:srgbClr val="10648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858</TotalTime>
  <Words>311</Words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Толерантність </vt:lpstr>
      <vt:lpstr>Квітка толерантності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толерантність?</dc:title>
  <cp:lastModifiedBy>Пользователь</cp:lastModifiedBy>
  <cp:revision>126</cp:revision>
  <dcterms:modified xsi:type="dcterms:W3CDTF">2014-12-09T18:35:15Z</dcterms:modified>
</cp:coreProperties>
</file>