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D9FF7-F7EA-4238-9069-039DC23CC7CB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2BC7-E0CB-4BB2-A269-2ADC3E26A8BC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trip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D9FF7-F7EA-4238-9069-039DC23CC7CB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2BC7-E0CB-4BB2-A269-2ADC3E26A8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strips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D9FF7-F7EA-4238-9069-039DC23CC7CB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2BC7-E0CB-4BB2-A269-2ADC3E26A8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strip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D9FF7-F7EA-4238-9069-039DC23CC7CB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2BC7-E0CB-4BB2-A269-2ADC3E26A8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strip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D9FF7-F7EA-4238-9069-039DC23CC7CB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2BC7-E0CB-4BB2-A269-2ADC3E26A8BC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trip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D9FF7-F7EA-4238-9069-039DC23CC7CB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2BC7-E0CB-4BB2-A269-2ADC3E26A8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strips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D9FF7-F7EA-4238-9069-039DC23CC7CB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2BC7-E0CB-4BB2-A269-2ADC3E26A8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strips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D9FF7-F7EA-4238-9069-039DC23CC7CB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92D2BC7-E0CB-4BB2-A269-2ADC3E26A8B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strip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D9FF7-F7EA-4238-9069-039DC23CC7CB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2BC7-E0CB-4BB2-A269-2ADC3E26A8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strips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D9FF7-F7EA-4238-9069-039DC23CC7CB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92D2BC7-E0CB-4BB2-A269-2ADC3E26A8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strip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3ACD9FF7-F7EA-4238-9069-039DC23CC7CB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2BC7-E0CB-4BB2-A269-2ADC3E26A8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strips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ACD9FF7-F7EA-4238-9069-039DC23CC7CB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92D2BC7-E0CB-4BB2-A269-2ADC3E26A8BC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strips/>
  </p:transition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548680" y="476672"/>
            <a:ext cx="8391408" cy="2611720"/>
          </a:xfrm>
        </p:spPr>
        <p:txBody>
          <a:bodyPr/>
          <a:lstStyle/>
          <a:p>
            <a:r>
              <a:rPr lang="ru-RU" dirty="0" err="1" smtClean="0"/>
              <a:t>Зачіски</a:t>
            </a:r>
            <a:r>
              <a:rPr lang="ru-RU" dirty="0" smtClean="0"/>
              <a:t> в </a:t>
            </a:r>
            <a:r>
              <a:rPr lang="ru-RU" dirty="0" err="1" smtClean="0"/>
              <a:t>епоху</a:t>
            </a:r>
            <a:r>
              <a:rPr lang="ru-RU" dirty="0" smtClean="0"/>
              <a:t> </a:t>
            </a:r>
            <a:r>
              <a:rPr lang="ru-RU" dirty="0" err="1" smtClean="0"/>
              <a:t>Ренесансу</a:t>
            </a:r>
            <a:r>
              <a:rPr lang="ru-RU" dirty="0" smtClean="0"/>
              <a:t>, </a:t>
            </a:r>
            <a:r>
              <a:rPr lang="ru-RU" dirty="0" err="1" smtClean="0"/>
              <a:t>Бароко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Рококо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63952" y="5105400"/>
            <a:ext cx="6480048" cy="1752600"/>
          </a:xfrm>
        </p:spPr>
        <p:txBody>
          <a:bodyPr/>
          <a:lstStyle/>
          <a:p>
            <a:r>
              <a:rPr lang="ru-RU" i="1" dirty="0" err="1" smtClean="0">
                <a:solidFill>
                  <a:srgbClr val="00B0F0"/>
                </a:solidFill>
              </a:rPr>
              <a:t>Виконала:Гештемулт</a:t>
            </a:r>
            <a:r>
              <a:rPr lang="ru-RU" i="1" dirty="0" smtClean="0">
                <a:solidFill>
                  <a:srgbClr val="00B0F0"/>
                </a:solidFill>
              </a:rPr>
              <a:t> В</a:t>
            </a:r>
            <a:r>
              <a:rPr lang="en-US" i="1" dirty="0" err="1" smtClean="0">
                <a:solidFill>
                  <a:srgbClr val="00B0F0"/>
                </a:solidFill>
              </a:rPr>
              <a:t>i</a:t>
            </a:r>
            <a:r>
              <a:rPr lang="ru-RU" i="1" dirty="0" err="1" smtClean="0">
                <a:solidFill>
                  <a:srgbClr val="00B0F0"/>
                </a:solidFill>
              </a:rPr>
              <a:t>ктор</a:t>
            </a:r>
            <a:r>
              <a:rPr lang="en-US" i="1" dirty="0" err="1" smtClean="0">
                <a:solidFill>
                  <a:srgbClr val="00B0F0"/>
                </a:solidFill>
              </a:rPr>
              <a:t>i</a:t>
            </a:r>
            <a:r>
              <a:rPr lang="ru-RU" i="1" dirty="0" smtClean="0">
                <a:solidFill>
                  <a:srgbClr val="00B0F0"/>
                </a:solidFill>
              </a:rPr>
              <a:t>я</a:t>
            </a:r>
            <a:endParaRPr lang="ru-RU" i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319464" y="394692"/>
            <a:ext cx="4824536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 </a:t>
            </a:r>
            <a:r>
              <a:rPr lang="ru-RU" dirty="0" err="1" smtClean="0"/>
              <a:t>епоху</a:t>
            </a:r>
            <a:r>
              <a:rPr lang="ru-RU" dirty="0" smtClean="0"/>
              <a:t> </a:t>
            </a:r>
            <a:r>
              <a:rPr lang="ru-RU" dirty="0" err="1" smtClean="0"/>
              <a:t>Відродження</a:t>
            </a:r>
            <a:r>
              <a:rPr lang="ru-RU" dirty="0" smtClean="0"/>
              <a:t> на </a:t>
            </a:r>
            <a:r>
              <a:rPr lang="ru-RU" dirty="0" err="1" smtClean="0"/>
              <a:t>зміну</a:t>
            </a:r>
            <a:r>
              <a:rPr lang="ru-RU" dirty="0" smtClean="0"/>
              <a:t> </a:t>
            </a:r>
            <a:r>
              <a:rPr lang="ru-RU" dirty="0" err="1" smtClean="0"/>
              <a:t>жорстким</a:t>
            </a:r>
            <a:r>
              <a:rPr lang="ru-RU" dirty="0" smtClean="0"/>
              <a:t> </a:t>
            </a:r>
            <a:r>
              <a:rPr lang="ru-RU" dirty="0" err="1" smtClean="0"/>
              <a:t>релігійним</a:t>
            </a:r>
            <a:r>
              <a:rPr lang="ru-RU" dirty="0" smtClean="0"/>
              <a:t> догмам, </a:t>
            </a:r>
            <a:r>
              <a:rPr lang="ru-RU" dirty="0" err="1" smtClean="0"/>
              <a:t>середньовічному</a:t>
            </a:r>
            <a:r>
              <a:rPr lang="ru-RU" dirty="0" smtClean="0"/>
              <a:t> аскетизму </a:t>
            </a:r>
            <a:r>
              <a:rPr lang="ru-RU" dirty="0" err="1" smtClean="0"/>
              <a:t>прийшли</a:t>
            </a:r>
            <a:r>
              <a:rPr lang="ru-RU" dirty="0" smtClean="0"/>
              <a:t> абсолютно </a:t>
            </a:r>
            <a:r>
              <a:rPr lang="ru-RU" dirty="0" err="1" smtClean="0"/>
              <a:t>нові</a:t>
            </a:r>
            <a:r>
              <a:rPr lang="ru-RU" dirty="0" smtClean="0"/>
              <a:t> </a:t>
            </a:r>
            <a:r>
              <a:rPr lang="ru-RU" dirty="0" err="1" smtClean="0"/>
              <a:t>цінності</a:t>
            </a:r>
            <a:r>
              <a:rPr lang="ru-RU" dirty="0" smtClean="0"/>
              <a:t>. </a:t>
            </a:r>
            <a:r>
              <a:rPr lang="ru-RU" dirty="0" err="1" smtClean="0"/>
              <a:t>Прагнення</a:t>
            </a:r>
            <a:r>
              <a:rPr lang="ru-RU" dirty="0" smtClean="0"/>
              <a:t> </a:t>
            </a:r>
            <a:r>
              <a:rPr lang="ru-RU" dirty="0" err="1" smtClean="0"/>
              <a:t>насолоджуватися</a:t>
            </a:r>
            <a:r>
              <a:rPr lang="ru-RU" dirty="0" smtClean="0"/>
              <a:t> </a:t>
            </a:r>
            <a:r>
              <a:rPr lang="ru-RU" dirty="0" err="1" smtClean="0"/>
              <a:t>життям</a:t>
            </a:r>
            <a:r>
              <a:rPr lang="ru-RU" dirty="0" smtClean="0"/>
              <a:t> тут </a:t>
            </a:r>
            <a:r>
              <a:rPr lang="ru-RU" dirty="0" err="1" smtClean="0"/>
              <a:t>і</a:t>
            </a:r>
            <a:r>
              <a:rPr lang="ru-RU" dirty="0" smtClean="0"/>
              <a:t> зараз </a:t>
            </a:r>
            <a:r>
              <a:rPr lang="ru-RU" dirty="0" err="1" smtClean="0"/>
              <a:t>зробило</a:t>
            </a:r>
            <a:r>
              <a:rPr lang="ru-RU" dirty="0" smtClean="0"/>
              <a:t> </a:t>
            </a:r>
            <a:r>
              <a:rPr lang="ru-RU" dirty="0" err="1" smtClean="0"/>
              <a:t>певний</a:t>
            </a:r>
            <a:r>
              <a:rPr lang="ru-RU" dirty="0" smtClean="0"/>
              <a:t> </a:t>
            </a:r>
            <a:r>
              <a:rPr lang="ru-RU" dirty="0" err="1" smtClean="0"/>
              <a:t>вплив</a:t>
            </a:r>
            <a:r>
              <a:rPr lang="ru-RU" dirty="0" smtClean="0"/>
              <a:t> на стиль </a:t>
            </a:r>
            <a:r>
              <a:rPr lang="ru-RU" dirty="0" err="1" smtClean="0"/>
              <a:t>зачісок</a:t>
            </a:r>
            <a:r>
              <a:rPr lang="ru-RU" dirty="0" smtClean="0"/>
              <a:t>. </a:t>
            </a:r>
            <a:r>
              <a:rPr lang="ru-RU" dirty="0" err="1" smtClean="0"/>
              <a:t>Жінки</a:t>
            </a:r>
            <a:r>
              <a:rPr lang="ru-RU" dirty="0" smtClean="0"/>
              <a:t> </a:t>
            </a:r>
            <a:r>
              <a:rPr lang="ru-RU" dirty="0" err="1" smtClean="0"/>
              <a:t>знову</a:t>
            </a:r>
            <a:r>
              <a:rPr lang="ru-RU" dirty="0" smtClean="0"/>
              <a:t> </a:t>
            </a:r>
            <a:r>
              <a:rPr lang="ru-RU" dirty="0" err="1" smtClean="0"/>
              <a:t>прагнуть</a:t>
            </a:r>
            <a:r>
              <a:rPr lang="ru-RU" dirty="0" smtClean="0"/>
              <a:t> </a:t>
            </a:r>
            <a:r>
              <a:rPr lang="ru-RU" dirty="0" err="1" smtClean="0"/>
              <a:t>виділитися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натовпу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створюють</a:t>
            </a:r>
            <a:r>
              <a:rPr lang="ru-RU" dirty="0" smtClean="0"/>
              <a:t> </a:t>
            </a:r>
            <a:r>
              <a:rPr lang="ru-RU" dirty="0" err="1" smtClean="0"/>
              <a:t>дивовижні</a:t>
            </a:r>
            <a:r>
              <a:rPr lang="ru-RU" dirty="0" smtClean="0"/>
              <a:t> по </a:t>
            </a:r>
            <a:r>
              <a:rPr lang="ru-RU" dirty="0" err="1" smtClean="0"/>
              <a:t>своїй</a:t>
            </a:r>
            <a:r>
              <a:rPr lang="ru-RU" dirty="0" smtClean="0"/>
              <a:t> </a:t>
            </a:r>
            <a:r>
              <a:rPr lang="ru-RU" dirty="0" err="1" smtClean="0"/>
              <a:t>складності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розкоші</a:t>
            </a:r>
            <a:r>
              <a:rPr lang="ru-RU" dirty="0" smtClean="0"/>
              <a:t> </a:t>
            </a:r>
            <a:r>
              <a:rPr lang="ru-RU" dirty="0" err="1" smtClean="0"/>
              <a:t>зачіски</a:t>
            </a:r>
            <a:r>
              <a:rPr lang="ru-RU" dirty="0" smtClean="0"/>
              <a:t>. Для </a:t>
            </a:r>
            <a:r>
              <a:rPr lang="ru-RU" dirty="0" err="1" smtClean="0"/>
              <a:t>Відродження</a:t>
            </a:r>
            <a:r>
              <a:rPr lang="ru-RU" dirty="0" smtClean="0"/>
              <a:t> </a:t>
            </a:r>
            <a:r>
              <a:rPr lang="ru-RU" dirty="0" err="1" smtClean="0"/>
              <a:t>характерний</a:t>
            </a:r>
            <a:r>
              <a:rPr lang="ru-RU" dirty="0" smtClean="0"/>
              <a:t> </a:t>
            </a:r>
            <a:r>
              <a:rPr lang="ru-RU" dirty="0" err="1" smtClean="0"/>
              <a:t>повернення</a:t>
            </a:r>
            <a:r>
              <a:rPr lang="ru-RU" dirty="0" smtClean="0"/>
              <a:t> до </a:t>
            </a:r>
            <a:r>
              <a:rPr lang="ru-RU" dirty="0" err="1" smtClean="0"/>
              <a:t>традицій</a:t>
            </a:r>
            <a:r>
              <a:rPr lang="ru-RU" dirty="0" smtClean="0"/>
              <a:t> </a:t>
            </a:r>
            <a:r>
              <a:rPr lang="ru-RU" dirty="0" err="1" smtClean="0"/>
              <a:t>античної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, в тому </a:t>
            </a:r>
            <a:r>
              <a:rPr lang="ru-RU" dirty="0" err="1" smtClean="0"/>
              <a:t>числі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повернення</a:t>
            </a:r>
            <a:r>
              <a:rPr lang="ru-RU" dirty="0" smtClean="0"/>
              <a:t> до </a:t>
            </a:r>
            <a:r>
              <a:rPr lang="ru-RU" dirty="0" err="1" smtClean="0"/>
              <a:t>античних</a:t>
            </a:r>
            <a:r>
              <a:rPr lang="ru-RU" dirty="0" smtClean="0"/>
              <a:t> </a:t>
            </a:r>
            <a:r>
              <a:rPr lang="ru-RU" dirty="0" err="1" smtClean="0"/>
              <a:t>зачіскам</a:t>
            </a:r>
            <a:r>
              <a:rPr lang="ru-RU" dirty="0" smtClean="0"/>
              <a:t>. </a:t>
            </a:r>
            <a:r>
              <a:rPr lang="ru-RU" dirty="0" err="1" smtClean="0"/>
              <a:t>Жінки</a:t>
            </a:r>
            <a:r>
              <a:rPr lang="ru-RU" dirty="0" smtClean="0"/>
              <a:t> </a:t>
            </a:r>
            <a:r>
              <a:rPr lang="ru-RU" dirty="0" err="1" smtClean="0"/>
              <a:t>починають</a:t>
            </a:r>
            <a:r>
              <a:rPr lang="ru-RU" dirty="0" smtClean="0"/>
              <a:t> </a:t>
            </a:r>
            <a:r>
              <a:rPr lang="ru-RU" dirty="0" err="1" smtClean="0"/>
              <a:t>прикрашати</a:t>
            </a:r>
            <a:r>
              <a:rPr lang="ru-RU" dirty="0" smtClean="0"/>
              <a:t> </a:t>
            </a:r>
            <a:r>
              <a:rPr lang="ru-RU" dirty="0" err="1" smtClean="0"/>
              <a:t>свої</a:t>
            </a:r>
            <a:r>
              <a:rPr lang="ru-RU" dirty="0" smtClean="0"/>
              <a:t> </a:t>
            </a:r>
            <a:r>
              <a:rPr lang="ru-RU" dirty="0" err="1" smtClean="0"/>
              <a:t>зачіски</a:t>
            </a:r>
            <a:r>
              <a:rPr lang="ru-RU" dirty="0" smtClean="0"/>
              <a:t> дорогими прикрасами, </a:t>
            </a:r>
            <a:r>
              <a:rPr lang="ru-RU" dirty="0" err="1" smtClean="0"/>
              <a:t>діадемами</a:t>
            </a:r>
            <a:r>
              <a:rPr lang="ru-RU" dirty="0" smtClean="0"/>
              <a:t>. </a:t>
            </a:r>
            <a:r>
              <a:rPr lang="ru-RU" dirty="0" err="1" smtClean="0"/>
              <a:t>Високо</a:t>
            </a:r>
            <a:r>
              <a:rPr lang="ru-RU" dirty="0" smtClean="0"/>
              <a:t> </a:t>
            </a:r>
            <a:r>
              <a:rPr lang="ru-RU" dirty="0" err="1" smtClean="0"/>
              <a:t>цінувалися</a:t>
            </a:r>
            <a:r>
              <a:rPr lang="ru-RU" dirty="0" smtClean="0"/>
              <a:t> </a:t>
            </a:r>
            <a:r>
              <a:rPr lang="ru-RU" dirty="0" err="1" smtClean="0"/>
              <a:t>саме</a:t>
            </a:r>
            <a:r>
              <a:rPr lang="ru-RU" dirty="0" smtClean="0"/>
              <a:t> </a:t>
            </a:r>
            <a:r>
              <a:rPr lang="ru-RU" dirty="0" err="1" smtClean="0"/>
              <a:t>світле</a:t>
            </a:r>
            <a:r>
              <a:rPr lang="ru-RU" dirty="0" smtClean="0"/>
              <a:t> </a:t>
            </a:r>
            <a:r>
              <a:rPr lang="ru-RU" dirty="0" err="1" smtClean="0"/>
              <a:t>волосся</a:t>
            </a:r>
            <a:r>
              <a:rPr lang="ru-RU" dirty="0" smtClean="0"/>
              <a:t>. </a:t>
            </a:r>
            <a:r>
              <a:rPr lang="ru-RU" dirty="0" err="1" smtClean="0"/>
              <a:t>Жінки</a:t>
            </a:r>
            <a:r>
              <a:rPr lang="ru-RU" dirty="0" smtClean="0"/>
              <a:t> </a:t>
            </a:r>
            <a:r>
              <a:rPr lang="ru-RU" dirty="0" err="1" smtClean="0"/>
              <a:t>епохи</a:t>
            </a:r>
            <a:r>
              <a:rPr lang="ru-RU" dirty="0" smtClean="0"/>
              <a:t> </a:t>
            </a:r>
            <a:r>
              <a:rPr lang="ru-RU" dirty="0" err="1" smtClean="0"/>
              <a:t>Відродження</a:t>
            </a:r>
            <a:r>
              <a:rPr lang="ru-RU" dirty="0" smtClean="0"/>
              <a:t> </a:t>
            </a:r>
            <a:r>
              <a:rPr lang="ru-RU" dirty="0" err="1" smtClean="0"/>
              <a:t>використовували</a:t>
            </a:r>
            <a:r>
              <a:rPr lang="ru-RU" dirty="0" smtClean="0"/>
              <a:t> </a:t>
            </a:r>
            <a:r>
              <a:rPr lang="ru-RU" dirty="0" err="1" smtClean="0"/>
              <a:t>різні</a:t>
            </a:r>
            <a:r>
              <a:rPr lang="ru-RU" dirty="0" smtClean="0"/>
              <a:t> </a:t>
            </a:r>
            <a:r>
              <a:rPr lang="ru-RU" dirty="0" err="1" smtClean="0"/>
              <a:t>натуральні</a:t>
            </a:r>
            <a:r>
              <a:rPr lang="ru-RU" dirty="0" smtClean="0"/>
              <a:t> </a:t>
            </a:r>
            <a:r>
              <a:rPr lang="ru-RU" dirty="0" err="1" smtClean="0"/>
              <a:t>барвники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ж годинами </a:t>
            </a:r>
            <a:r>
              <a:rPr lang="ru-RU" dirty="0" err="1" smtClean="0"/>
              <a:t>сиділи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палючим</a:t>
            </a:r>
            <a:r>
              <a:rPr lang="ru-RU" dirty="0" smtClean="0"/>
              <a:t> </a:t>
            </a:r>
            <a:r>
              <a:rPr lang="ru-RU" dirty="0" err="1" smtClean="0"/>
              <a:t>сонцем</a:t>
            </a:r>
            <a:r>
              <a:rPr lang="ru-RU" dirty="0" smtClean="0"/>
              <a:t>, </a:t>
            </a:r>
            <a:r>
              <a:rPr lang="ru-RU" dirty="0" err="1" smtClean="0"/>
              <a:t>чекаючи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пасма </a:t>
            </a:r>
            <a:r>
              <a:rPr lang="ru-RU" dirty="0" err="1" smtClean="0"/>
              <a:t>вигорятимуть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стануть</a:t>
            </a:r>
            <a:r>
              <a:rPr lang="ru-RU" dirty="0" smtClean="0"/>
              <a:t> </a:t>
            </a:r>
            <a:r>
              <a:rPr lang="ru-RU" dirty="0" err="1" smtClean="0"/>
              <a:t>світліше</a:t>
            </a:r>
            <a:r>
              <a:rPr lang="ru-RU" dirty="0" smtClean="0"/>
              <a:t>. </a:t>
            </a:r>
            <a:r>
              <a:rPr lang="ru-RU" dirty="0" err="1" smtClean="0"/>
              <a:t>Незважаючи</a:t>
            </a:r>
            <a:r>
              <a:rPr lang="ru-RU" dirty="0" smtClean="0"/>
              <a:t> на </a:t>
            </a:r>
            <a:r>
              <a:rPr lang="ru-RU" dirty="0" err="1" smtClean="0"/>
              <a:t>це</a:t>
            </a:r>
            <a:r>
              <a:rPr lang="ru-RU" dirty="0" smtClean="0"/>
              <a:t>, в </a:t>
            </a:r>
            <a:r>
              <a:rPr lang="ru-RU" dirty="0" err="1" smtClean="0"/>
              <a:t>цю</a:t>
            </a:r>
            <a:r>
              <a:rPr lang="ru-RU" dirty="0" smtClean="0"/>
              <a:t> </a:t>
            </a:r>
            <a:r>
              <a:rPr lang="ru-RU" dirty="0" err="1" smtClean="0"/>
              <a:t>епоху</a:t>
            </a:r>
            <a:r>
              <a:rPr lang="ru-RU" dirty="0" smtClean="0"/>
              <a:t> </a:t>
            </a:r>
            <a:r>
              <a:rPr lang="ru-RU" dirty="0" err="1" smtClean="0"/>
              <a:t>цінується</a:t>
            </a:r>
            <a:r>
              <a:rPr lang="ru-RU" dirty="0" smtClean="0"/>
              <a:t> </a:t>
            </a:r>
            <a:r>
              <a:rPr lang="ru-RU" dirty="0" err="1" smtClean="0"/>
              <a:t>біла</a:t>
            </a:r>
            <a:r>
              <a:rPr lang="ru-RU" dirty="0" smtClean="0"/>
              <a:t> </a:t>
            </a:r>
            <a:r>
              <a:rPr lang="ru-RU" dirty="0" err="1" smtClean="0"/>
              <a:t>шкіра</a:t>
            </a:r>
            <a:r>
              <a:rPr lang="ru-RU" dirty="0" smtClean="0"/>
              <a:t>, тому </a:t>
            </a:r>
            <a:r>
              <a:rPr lang="ru-RU" dirty="0" err="1" smtClean="0"/>
              <a:t>модниці</a:t>
            </a:r>
            <a:r>
              <a:rPr lang="ru-RU" dirty="0" smtClean="0"/>
              <a:t> </a:t>
            </a:r>
            <a:r>
              <a:rPr lang="ru-RU" dirty="0" err="1" smtClean="0"/>
              <a:t>ретельно</a:t>
            </a:r>
            <a:r>
              <a:rPr lang="ru-RU" dirty="0" smtClean="0"/>
              <a:t> </a:t>
            </a:r>
            <a:r>
              <a:rPr lang="ru-RU" dirty="0" err="1" smtClean="0"/>
              <a:t>оберігали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засмаги</a:t>
            </a:r>
            <a:r>
              <a:rPr lang="ru-RU" dirty="0" smtClean="0"/>
              <a:t> </a:t>
            </a:r>
            <a:r>
              <a:rPr lang="ru-RU" dirty="0" err="1" smtClean="0"/>
              <a:t>шкіру</a:t>
            </a:r>
            <a:r>
              <a:rPr lang="ru-RU" dirty="0" smtClean="0"/>
              <a:t> </a:t>
            </a:r>
            <a:r>
              <a:rPr lang="ru-RU" dirty="0" err="1" smtClean="0"/>
              <a:t>обличчя</a:t>
            </a:r>
            <a:r>
              <a:rPr lang="ru-RU" dirty="0" smtClean="0"/>
              <a:t>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капелюхів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широкими полями.</a:t>
            </a:r>
            <a:endParaRPr lang="ru-RU" dirty="0"/>
          </a:p>
        </p:txBody>
      </p:sp>
      <p:pic>
        <p:nvPicPr>
          <p:cNvPr id="3" name="Рисунок 2" descr="ren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2132856"/>
            <a:ext cx="3891756" cy="4483303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95536" y="1052736"/>
            <a:ext cx="327198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solidFill>
                  <a:srgbClr val="00B0F0"/>
                </a:solidFill>
                <a:latin typeface="+mj-lt"/>
              </a:rPr>
              <a:t>В</a:t>
            </a:r>
            <a:r>
              <a:rPr lang="en-US" sz="4000" dirty="0" err="1" smtClean="0">
                <a:solidFill>
                  <a:srgbClr val="00B0F0"/>
                </a:solidFill>
                <a:latin typeface="+mj-lt"/>
              </a:rPr>
              <a:t>i</a:t>
            </a:r>
            <a:r>
              <a:rPr lang="ru-RU" sz="4000" dirty="0" err="1" smtClean="0">
                <a:solidFill>
                  <a:srgbClr val="00B0F0"/>
                </a:solidFill>
                <a:latin typeface="+mj-lt"/>
              </a:rPr>
              <a:t>дродження</a:t>
            </a:r>
            <a:endParaRPr lang="ru-RU" sz="4000" dirty="0">
              <a:solidFill>
                <a:srgbClr val="00B0F0"/>
              </a:solidFill>
              <a:latin typeface="+mj-lt"/>
            </a:endParaRP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airstyle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2808312" cy="3280738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419872" y="404664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 smtClean="0"/>
              <a:t>Новим</a:t>
            </a:r>
            <a:r>
              <a:rPr lang="ru-RU" dirty="0" smtClean="0"/>
              <a:t> </a:t>
            </a:r>
            <a:r>
              <a:rPr lang="ru-RU" dirty="0" err="1" smtClean="0"/>
              <a:t>віянням</a:t>
            </a:r>
            <a:r>
              <a:rPr lang="ru-RU" dirty="0" smtClean="0"/>
              <a:t> </a:t>
            </a:r>
            <a:r>
              <a:rPr lang="ru-RU" dirty="0" err="1" smtClean="0"/>
              <a:t>епохи</a:t>
            </a:r>
            <a:r>
              <a:rPr lang="ru-RU" dirty="0" smtClean="0"/>
              <a:t> </a:t>
            </a:r>
            <a:r>
              <a:rPr lang="ru-RU" dirty="0" err="1" smtClean="0"/>
              <a:t>Відродження</a:t>
            </a:r>
            <a:r>
              <a:rPr lang="ru-RU" dirty="0" smtClean="0"/>
              <a:t> став </a:t>
            </a:r>
            <a:r>
              <a:rPr lang="ru-RU" dirty="0" err="1" smtClean="0"/>
              <a:t>відкритий</a:t>
            </a:r>
            <a:r>
              <a:rPr lang="ru-RU" dirty="0" smtClean="0"/>
              <a:t> </a:t>
            </a:r>
            <a:r>
              <a:rPr lang="ru-RU" dirty="0" err="1" smtClean="0"/>
              <a:t>високий</a:t>
            </a:r>
            <a:r>
              <a:rPr lang="ru-RU" dirty="0" smtClean="0"/>
              <a:t> лоб. Часом </a:t>
            </a:r>
            <a:r>
              <a:rPr lang="ru-RU" dirty="0" err="1" smtClean="0"/>
              <a:t>жінки</a:t>
            </a:r>
            <a:r>
              <a:rPr lang="ru-RU" dirty="0" smtClean="0"/>
              <a:t> </a:t>
            </a:r>
            <a:r>
              <a:rPr lang="ru-RU" dirty="0" err="1" smtClean="0"/>
              <a:t>намагалися</a:t>
            </a:r>
            <a:r>
              <a:rPr lang="ru-RU" dirty="0" smtClean="0"/>
              <a:t> штучно </a:t>
            </a:r>
            <a:r>
              <a:rPr lang="ru-RU" dirty="0" err="1" smtClean="0"/>
              <a:t>збільшити</a:t>
            </a:r>
            <a:r>
              <a:rPr lang="ru-RU" dirty="0" smtClean="0"/>
              <a:t> </a:t>
            </a:r>
            <a:r>
              <a:rPr lang="ru-RU" dirty="0" err="1" smtClean="0"/>
              <a:t>висоту</a:t>
            </a:r>
            <a:r>
              <a:rPr lang="ru-RU" dirty="0" smtClean="0"/>
              <a:t> </a:t>
            </a:r>
            <a:r>
              <a:rPr lang="ru-RU" dirty="0" err="1" smtClean="0"/>
              <a:t>чола</a:t>
            </a:r>
            <a:r>
              <a:rPr lang="ru-RU" dirty="0" smtClean="0"/>
              <a:t>, для </a:t>
            </a:r>
            <a:r>
              <a:rPr lang="ru-RU" dirty="0" err="1" smtClean="0"/>
              <a:t>цього</a:t>
            </a:r>
            <a:r>
              <a:rPr lang="ru-RU" dirty="0" smtClean="0"/>
              <a:t> вони </a:t>
            </a:r>
            <a:r>
              <a:rPr lang="ru-RU" dirty="0" err="1" smtClean="0"/>
              <a:t>збривали</a:t>
            </a:r>
            <a:r>
              <a:rPr lang="ru-RU" dirty="0" smtClean="0"/>
              <a:t> </a:t>
            </a:r>
            <a:r>
              <a:rPr lang="ru-RU" dirty="0" err="1" smtClean="0"/>
              <a:t>частину</a:t>
            </a:r>
            <a:r>
              <a:rPr lang="ru-RU" dirty="0" smtClean="0"/>
              <a:t> </a:t>
            </a:r>
            <a:r>
              <a:rPr lang="ru-RU" dirty="0" err="1" smtClean="0"/>
              <a:t>волосся</a:t>
            </a:r>
            <a:r>
              <a:rPr lang="ru-RU" dirty="0" smtClean="0"/>
              <a:t> над </a:t>
            </a:r>
            <a:r>
              <a:rPr lang="ru-RU" dirty="0" err="1" smtClean="0"/>
              <a:t>чолом</a:t>
            </a:r>
            <a:r>
              <a:rPr lang="ru-RU" dirty="0" smtClean="0"/>
              <a:t>.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прийнято</a:t>
            </a:r>
            <a:r>
              <a:rPr lang="ru-RU" dirty="0" smtClean="0"/>
              <a:t> </a:t>
            </a:r>
            <a:r>
              <a:rPr lang="ru-RU" dirty="0" err="1" smtClean="0"/>
              <a:t>збривати</a:t>
            </a:r>
            <a:r>
              <a:rPr lang="ru-RU" dirty="0" smtClean="0"/>
              <a:t> брови.</a:t>
            </a:r>
            <a:endParaRPr lang="ru-RU" dirty="0"/>
          </a:p>
        </p:txBody>
      </p:sp>
      <p:pic>
        <p:nvPicPr>
          <p:cNvPr id="4" name="Рисунок 3" descr="090820002930_smal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3573016"/>
            <a:ext cx="2598589" cy="3284984"/>
          </a:xfrm>
          <a:prstGeom prst="rect">
            <a:avLst/>
          </a:prstGeom>
        </p:spPr>
      </p:pic>
      <p:pic>
        <p:nvPicPr>
          <p:cNvPr id="5" name="Рисунок 4" descr="79244606_large_000025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51920" y="2348880"/>
            <a:ext cx="3329571" cy="4049067"/>
          </a:xfrm>
          <a:prstGeom prst="rect">
            <a:avLst/>
          </a:prstGeom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283968" y="404664"/>
            <a:ext cx="4572000" cy="618630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17 </a:t>
            </a:r>
            <a:r>
              <a:rPr lang="ru-RU" dirty="0" err="1" smtClean="0"/>
              <a:t>століття</a:t>
            </a:r>
            <a:r>
              <a:rPr lang="ru-RU" dirty="0" smtClean="0"/>
              <a:t> </a:t>
            </a:r>
            <a:r>
              <a:rPr lang="ru-RU" dirty="0" err="1" smtClean="0"/>
              <a:t>ознаменувалося</a:t>
            </a:r>
            <a:r>
              <a:rPr lang="ru-RU" dirty="0" smtClean="0"/>
              <a:t> приходом стилю </a:t>
            </a:r>
            <a:r>
              <a:rPr lang="ru-RU" dirty="0" err="1" smtClean="0"/>
              <a:t>Бароко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складними</a:t>
            </a:r>
            <a:r>
              <a:rPr lang="ru-RU" dirty="0" smtClean="0"/>
              <a:t> </a:t>
            </a:r>
            <a:r>
              <a:rPr lang="ru-RU" dirty="0" err="1" smtClean="0"/>
              <a:t>декоративними</a:t>
            </a:r>
            <a:r>
              <a:rPr lang="ru-RU" dirty="0" smtClean="0"/>
              <a:t> костюмами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високими</a:t>
            </a:r>
            <a:r>
              <a:rPr lang="ru-RU" dirty="0" smtClean="0"/>
              <a:t> </a:t>
            </a:r>
            <a:r>
              <a:rPr lang="ru-RU" dirty="0" err="1" smtClean="0"/>
              <a:t>зачісками</a:t>
            </a:r>
            <a:r>
              <a:rPr lang="ru-RU" dirty="0" smtClean="0"/>
              <a:t>. В </a:t>
            </a:r>
            <a:r>
              <a:rPr lang="ru-RU" dirty="0" err="1" smtClean="0"/>
              <a:t>цей</a:t>
            </a:r>
            <a:r>
              <a:rPr lang="ru-RU" dirty="0" smtClean="0"/>
              <a:t> час широкого </a:t>
            </a:r>
            <a:r>
              <a:rPr lang="ru-RU" dirty="0" err="1" smtClean="0"/>
              <a:t>поширення</a:t>
            </a:r>
            <a:r>
              <a:rPr lang="ru-RU" dirty="0" smtClean="0"/>
              <a:t> </a:t>
            </a:r>
            <a:r>
              <a:rPr lang="ru-RU" dirty="0" err="1" smtClean="0"/>
              <a:t>набуває</a:t>
            </a:r>
            <a:r>
              <a:rPr lang="ru-RU" dirty="0" smtClean="0"/>
              <a:t> </a:t>
            </a:r>
            <a:r>
              <a:rPr lang="ru-RU" dirty="0" err="1" smtClean="0"/>
              <a:t>зачіска</a:t>
            </a:r>
            <a:r>
              <a:rPr lang="ru-RU" dirty="0" smtClean="0"/>
              <a:t> «</a:t>
            </a:r>
            <a:r>
              <a:rPr lang="ru-RU" dirty="0" err="1" smtClean="0"/>
              <a:t>фонтанж</a:t>
            </a:r>
            <a:r>
              <a:rPr lang="ru-RU" dirty="0" smtClean="0"/>
              <a:t>», яка представляла собою </a:t>
            </a:r>
            <a:r>
              <a:rPr lang="ru-RU" dirty="0" err="1" smtClean="0"/>
              <a:t>високу</a:t>
            </a:r>
            <a:r>
              <a:rPr lang="ru-RU" dirty="0" smtClean="0"/>
              <a:t> </a:t>
            </a:r>
            <a:r>
              <a:rPr lang="ru-RU" dirty="0" err="1" smtClean="0"/>
              <a:t>зачіску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жорстким</a:t>
            </a:r>
            <a:r>
              <a:rPr lang="ru-RU" dirty="0" smtClean="0"/>
              <a:t> чепцом,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піднімався</a:t>
            </a:r>
            <a:r>
              <a:rPr lang="ru-RU" dirty="0" smtClean="0"/>
              <a:t> над </a:t>
            </a:r>
            <a:r>
              <a:rPr lang="ru-RU" dirty="0" err="1" smtClean="0"/>
              <a:t>чолом</a:t>
            </a:r>
            <a:r>
              <a:rPr lang="ru-RU" dirty="0" smtClean="0"/>
              <a:t>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дротяного</a:t>
            </a:r>
            <a:r>
              <a:rPr lang="ru-RU" dirty="0" smtClean="0"/>
              <a:t> каркаса.</a:t>
            </a:r>
          </a:p>
          <a:p>
            <a:endParaRPr lang="ru-RU" dirty="0" smtClean="0"/>
          </a:p>
          <a:p>
            <a:r>
              <a:rPr lang="ru-RU" dirty="0" err="1" smtClean="0"/>
              <a:t>Зачіски</a:t>
            </a:r>
            <a:r>
              <a:rPr lang="ru-RU" dirty="0" smtClean="0"/>
              <a:t> </a:t>
            </a:r>
            <a:r>
              <a:rPr lang="ru-RU" dirty="0" err="1" smtClean="0"/>
              <a:t>починають</a:t>
            </a:r>
            <a:r>
              <a:rPr lang="ru-RU" dirty="0" smtClean="0"/>
              <a:t> </a:t>
            </a:r>
            <a:r>
              <a:rPr lang="ru-RU" dirty="0" err="1" smtClean="0"/>
              <a:t>нагадувати</a:t>
            </a:r>
            <a:r>
              <a:rPr lang="ru-RU" dirty="0" smtClean="0"/>
              <a:t> </a:t>
            </a:r>
            <a:r>
              <a:rPr lang="ru-RU" dirty="0" err="1" smtClean="0"/>
              <a:t>високі</a:t>
            </a:r>
            <a:r>
              <a:rPr lang="ru-RU" dirty="0" smtClean="0"/>
              <a:t> </a:t>
            </a:r>
            <a:r>
              <a:rPr lang="ru-RU" dirty="0" err="1" smtClean="0"/>
              <a:t>вежі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закріплювалися</a:t>
            </a:r>
            <a:r>
              <a:rPr lang="ru-RU" dirty="0" smtClean="0"/>
              <a:t> за </a:t>
            </a:r>
            <a:r>
              <a:rPr lang="ru-RU" dirty="0" err="1" smtClean="0"/>
              <a:t>допомогою</a:t>
            </a:r>
            <a:r>
              <a:rPr lang="ru-RU" dirty="0" smtClean="0"/>
              <a:t> каркаса. Для </a:t>
            </a:r>
            <a:r>
              <a:rPr lang="ru-RU" dirty="0" err="1" smtClean="0"/>
              <a:t>виконання</a:t>
            </a:r>
            <a:r>
              <a:rPr lang="ru-RU" dirty="0" smtClean="0"/>
              <a:t> </a:t>
            </a:r>
            <a:r>
              <a:rPr lang="ru-RU" dirty="0" err="1" smtClean="0"/>
              <a:t>подібної</a:t>
            </a:r>
            <a:r>
              <a:rPr lang="ru-RU" dirty="0" smtClean="0"/>
              <a:t> </a:t>
            </a:r>
            <a:r>
              <a:rPr lang="ru-RU" dirty="0" err="1" smtClean="0"/>
              <a:t>зачіски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потрібно</a:t>
            </a:r>
            <a:r>
              <a:rPr lang="ru-RU" dirty="0" smtClean="0"/>
              <a:t> </a:t>
            </a:r>
            <a:r>
              <a:rPr lang="ru-RU" dirty="0" err="1" smtClean="0"/>
              <a:t>багато</a:t>
            </a:r>
            <a:r>
              <a:rPr lang="ru-RU" dirty="0" smtClean="0"/>
              <a:t> часу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коштів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дозволити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могли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представниці</a:t>
            </a:r>
            <a:r>
              <a:rPr lang="ru-RU" dirty="0" smtClean="0"/>
              <a:t> </a:t>
            </a:r>
            <a:r>
              <a:rPr lang="ru-RU" dirty="0" err="1" smtClean="0"/>
              <a:t>вищого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 err="1" smtClean="0"/>
              <a:t>моді</a:t>
            </a:r>
            <a:r>
              <a:rPr lang="ru-RU" dirty="0" smtClean="0"/>
              <a:t> </a:t>
            </a:r>
            <a:r>
              <a:rPr lang="ru-RU" dirty="0" err="1" smtClean="0"/>
              <a:t>досі</a:t>
            </a:r>
            <a:r>
              <a:rPr lang="ru-RU" dirty="0" smtClean="0"/>
              <a:t> </a:t>
            </a:r>
            <a:r>
              <a:rPr lang="ru-RU" dirty="0" err="1" smtClean="0"/>
              <a:t>залишається</a:t>
            </a:r>
            <a:r>
              <a:rPr lang="ru-RU" dirty="0" smtClean="0"/>
              <a:t> </a:t>
            </a:r>
            <a:r>
              <a:rPr lang="ru-RU" dirty="0" err="1" smtClean="0"/>
              <a:t>високий</a:t>
            </a:r>
            <a:r>
              <a:rPr lang="ru-RU" dirty="0" smtClean="0"/>
              <a:t> </a:t>
            </a:r>
            <a:r>
              <a:rPr lang="ru-RU" dirty="0" err="1" smtClean="0"/>
              <a:t>відкритий</a:t>
            </a:r>
            <a:r>
              <a:rPr lang="ru-RU" dirty="0" smtClean="0"/>
              <a:t> лоб, </a:t>
            </a:r>
            <a:r>
              <a:rPr lang="ru-RU" dirty="0" err="1" smtClean="0"/>
              <a:t>лінія</a:t>
            </a:r>
            <a:r>
              <a:rPr lang="ru-RU" dirty="0" smtClean="0"/>
              <a:t> </a:t>
            </a:r>
            <a:r>
              <a:rPr lang="ru-RU" dirty="0" err="1" smtClean="0"/>
              <a:t>чола</a:t>
            </a:r>
            <a:r>
              <a:rPr lang="ru-RU" dirty="0" smtClean="0"/>
              <a:t> </a:t>
            </a:r>
            <a:r>
              <a:rPr lang="ru-RU" dirty="0" err="1" smtClean="0"/>
              <a:t>знову</a:t>
            </a:r>
            <a:r>
              <a:rPr lang="ru-RU" dirty="0" smtClean="0"/>
              <a:t> ж </a:t>
            </a:r>
            <a:r>
              <a:rPr lang="ru-RU" dirty="0" err="1" smtClean="0"/>
              <a:t>підводиться</a:t>
            </a:r>
            <a:r>
              <a:rPr lang="ru-RU" dirty="0" smtClean="0"/>
              <a:t>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вибривання</a:t>
            </a:r>
            <a:r>
              <a:rPr lang="ru-RU" dirty="0" smtClean="0"/>
              <a:t>. </a:t>
            </a:r>
            <a:r>
              <a:rPr lang="ru-RU" dirty="0" err="1" smtClean="0"/>
              <a:t>Зачіски</a:t>
            </a:r>
            <a:r>
              <a:rPr lang="ru-RU" dirty="0" smtClean="0"/>
              <a:t>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прикрашаються</a:t>
            </a:r>
            <a:r>
              <a:rPr lang="ru-RU" dirty="0" smtClean="0"/>
              <a:t> </a:t>
            </a:r>
            <a:r>
              <a:rPr lang="ru-RU" dirty="0" err="1" smtClean="0"/>
              <a:t>золотими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срібними</a:t>
            </a:r>
            <a:r>
              <a:rPr lang="ru-RU" dirty="0" smtClean="0"/>
              <a:t> прикрасами, </a:t>
            </a:r>
            <a:r>
              <a:rPr lang="ru-RU" dirty="0" err="1" smtClean="0"/>
              <a:t>дорогоцінними</a:t>
            </a:r>
            <a:r>
              <a:rPr lang="ru-RU" dirty="0" smtClean="0"/>
              <a:t> </a:t>
            </a:r>
            <a:r>
              <a:rPr lang="ru-RU" dirty="0" err="1" smtClean="0"/>
              <a:t>каменями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 descr="pricheski_barokko_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1412776"/>
            <a:ext cx="3528392" cy="488361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043608" y="692696"/>
            <a:ext cx="189282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err="1" smtClean="0">
                <a:solidFill>
                  <a:srgbClr val="00B0F0"/>
                </a:solidFill>
                <a:latin typeface="+mj-lt"/>
              </a:rPr>
              <a:t>Бароко</a:t>
            </a:r>
            <a:endParaRPr lang="ru-RU" sz="4000" dirty="0">
              <a:solidFill>
                <a:srgbClr val="00B0F0"/>
              </a:solidFill>
              <a:latin typeface="+mj-lt"/>
            </a:endParaRP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3968" y="332656"/>
            <a:ext cx="4572000" cy="618630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У 18 </a:t>
            </a:r>
            <a:r>
              <a:rPr lang="ru-RU" dirty="0" err="1" smtClean="0"/>
              <a:t>столітті</a:t>
            </a:r>
            <a:r>
              <a:rPr lang="ru-RU" dirty="0" smtClean="0"/>
              <a:t> на </a:t>
            </a:r>
            <a:r>
              <a:rPr lang="ru-RU" dirty="0" err="1" smtClean="0"/>
              <a:t>зміну</a:t>
            </a:r>
            <a:r>
              <a:rPr lang="ru-RU" dirty="0" smtClean="0"/>
              <a:t> </a:t>
            </a:r>
            <a:r>
              <a:rPr lang="ru-RU" dirty="0" err="1" smtClean="0"/>
              <a:t>бароко</a:t>
            </a:r>
            <a:r>
              <a:rPr lang="ru-RU" dirty="0" smtClean="0"/>
              <a:t> приходить рококо, а на </a:t>
            </a:r>
            <a:r>
              <a:rPr lang="ru-RU" dirty="0" err="1" smtClean="0"/>
              <a:t>зміну</a:t>
            </a:r>
            <a:r>
              <a:rPr lang="ru-RU" dirty="0" smtClean="0"/>
              <a:t> </a:t>
            </a:r>
            <a:r>
              <a:rPr lang="ru-RU" dirty="0" err="1" smtClean="0"/>
              <a:t>високим</a:t>
            </a:r>
            <a:r>
              <a:rPr lang="ru-RU" dirty="0" smtClean="0"/>
              <a:t> </a:t>
            </a:r>
            <a:r>
              <a:rPr lang="ru-RU" dirty="0" err="1" smtClean="0"/>
              <a:t>неприродним</a:t>
            </a:r>
            <a:r>
              <a:rPr lang="ru-RU" dirty="0" smtClean="0"/>
              <a:t> вежам на </a:t>
            </a:r>
            <a:r>
              <a:rPr lang="ru-RU" dirty="0" err="1" smtClean="0"/>
              <a:t>голові</a:t>
            </a:r>
            <a:r>
              <a:rPr lang="ru-RU" dirty="0" smtClean="0"/>
              <a:t> </a:t>
            </a:r>
            <a:r>
              <a:rPr lang="ru-RU" dirty="0" err="1" smtClean="0"/>
              <a:t>елегантні</a:t>
            </a:r>
            <a:r>
              <a:rPr lang="ru-RU" dirty="0" smtClean="0"/>
              <a:t> та </a:t>
            </a:r>
            <a:r>
              <a:rPr lang="ru-RU" dirty="0" err="1" smtClean="0"/>
              <a:t>витончені</a:t>
            </a:r>
            <a:r>
              <a:rPr lang="ru-RU" dirty="0" smtClean="0"/>
              <a:t> </a:t>
            </a:r>
            <a:r>
              <a:rPr lang="ru-RU" dirty="0" err="1" smtClean="0"/>
              <a:t>маленькі</a:t>
            </a:r>
            <a:r>
              <a:rPr lang="ru-RU" dirty="0" smtClean="0"/>
              <a:t> </a:t>
            </a:r>
            <a:r>
              <a:rPr lang="ru-RU" dirty="0" err="1" smtClean="0"/>
              <a:t>зачіски</a:t>
            </a:r>
            <a:r>
              <a:rPr lang="ru-RU" dirty="0" smtClean="0"/>
              <a:t>. У </a:t>
            </a:r>
            <a:r>
              <a:rPr lang="ru-RU" dirty="0" err="1" smtClean="0"/>
              <a:t>цю</a:t>
            </a:r>
            <a:r>
              <a:rPr lang="ru-RU" dirty="0" smtClean="0"/>
              <a:t> </a:t>
            </a:r>
            <a:r>
              <a:rPr lang="ru-RU" dirty="0" err="1" smtClean="0"/>
              <a:t>епоху</a:t>
            </a:r>
            <a:r>
              <a:rPr lang="ru-RU" dirty="0" smtClean="0"/>
              <a:t> в моду </a:t>
            </a:r>
            <a:r>
              <a:rPr lang="ru-RU" dirty="0" err="1" smtClean="0"/>
              <a:t>входять</a:t>
            </a:r>
            <a:r>
              <a:rPr lang="ru-RU" dirty="0" smtClean="0"/>
              <a:t> </a:t>
            </a:r>
            <a:r>
              <a:rPr lang="ru-RU" dirty="0" err="1" smtClean="0"/>
              <a:t>трубчасті</a:t>
            </a:r>
            <a:r>
              <a:rPr lang="ru-RU" dirty="0" smtClean="0"/>
              <a:t> </a:t>
            </a:r>
            <a:r>
              <a:rPr lang="ru-RU" dirty="0" err="1" smtClean="0"/>
              <a:t>локони</a:t>
            </a:r>
            <a:r>
              <a:rPr lang="ru-RU" dirty="0" smtClean="0"/>
              <a:t>.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поширена</a:t>
            </a:r>
            <a:r>
              <a:rPr lang="ru-RU" dirty="0" smtClean="0"/>
              <a:t> </a:t>
            </a:r>
            <a:r>
              <a:rPr lang="ru-RU" dirty="0" err="1" smtClean="0"/>
              <a:t>зачіска</a:t>
            </a:r>
            <a:r>
              <a:rPr lang="ru-RU" dirty="0" smtClean="0"/>
              <a:t>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модниць</a:t>
            </a:r>
            <a:r>
              <a:rPr lang="ru-RU" dirty="0" smtClean="0"/>
              <a:t> - </a:t>
            </a:r>
            <a:r>
              <a:rPr lang="ru-RU" dirty="0" err="1" smtClean="0"/>
              <a:t>локони</a:t>
            </a:r>
            <a:r>
              <a:rPr lang="ru-RU" dirty="0" smtClean="0"/>
              <a:t>, </a:t>
            </a:r>
            <a:r>
              <a:rPr lang="ru-RU" dirty="0" err="1" smtClean="0"/>
              <a:t>підняті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укладені</a:t>
            </a:r>
            <a:r>
              <a:rPr lang="ru-RU" dirty="0" smtClean="0"/>
              <a:t> на </a:t>
            </a:r>
            <a:r>
              <a:rPr lang="ru-RU" dirty="0" err="1" smtClean="0"/>
              <a:t>потилиці</a:t>
            </a:r>
            <a:r>
              <a:rPr lang="ru-RU" dirty="0" smtClean="0"/>
              <a:t>, </a:t>
            </a:r>
            <a:r>
              <a:rPr lang="ru-RU" dirty="0" err="1" smtClean="0"/>
              <a:t>прикрашені</a:t>
            </a:r>
            <a:r>
              <a:rPr lang="ru-RU" dirty="0" smtClean="0"/>
              <a:t> </a:t>
            </a:r>
            <a:r>
              <a:rPr lang="ru-RU" dirty="0" err="1" smtClean="0"/>
              <a:t>стрічками</a:t>
            </a:r>
            <a:r>
              <a:rPr lang="ru-RU" dirty="0" smtClean="0"/>
              <a:t>, </a:t>
            </a:r>
            <a:r>
              <a:rPr lang="ru-RU" dirty="0" err="1" smtClean="0"/>
              <a:t>живими</a:t>
            </a:r>
            <a:r>
              <a:rPr lang="ru-RU" dirty="0" smtClean="0"/>
              <a:t> </a:t>
            </a:r>
            <a:r>
              <a:rPr lang="ru-RU" dirty="0" err="1" smtClean="0"/>
              <a:t>квітами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перлами.</a:t>
            </a:r>
          </a:p>
          <a:p>
            <a:endParaRPr lang="ru-RU" dirty="0" smtClean="0"/>
          </a:p>
          <a:p>
            <a:r>
              <a:rPr lang="ru-RU" dirty="0" smtClean="0"/>
              <a:t>Тим не </a:t>
            </a:r>
            <a:r>
              <a:rPr lang="ru-RU" dirty="0" err="1" smtClean="0"/>
              <a:t>менш</a:t>
            </a:r>
            <a:r>
              <a:rPr lang="ru-RU" dirty="0" smtClean="0"/>
              <a:t>, у </a:t>
            </a:r>
            <a:r>
              <a:rPr lang="ru-RU" dirty="0" err="1" smtClean="0"/>
              <a:t>другій</a:t>
            </a:r>
            <a:r>
              <a:rPr lang="ru-RU" dirty="0" smtClean="0"/>
              <a:t> </a:t>
            </a:r>
            <a:r>
              <a:rPr lang="ru-RU" dirty="0" err="1" smtClean="0"/>
              <a:t>половині</a:t>
            </a:r>
            <a:r>
              <a:rPr lang="ru-RU" dirty="0" smtClean="0"/>
              <a:t> 18 </a:t>
            </a:r>
            <a:r>
              <a:rPr lang="ru-RU" dirty="0" err="1" smtClean="0"/>
              <a:t>століття</a:t>
            </a:r>
            <a:r>
              <a:rPr lang="ru-RU" dirty="0" smtClean="0"/>
              <a:t> </a:t>
            </a:r>
            <a:r>
              <a:rPr lang="ru-RU" dirty="0" err="1" smtClean="0"/>
              <a:t>величезні</a:t>
            </a:r>
            <a:r>
              <a:rPr lang="ru-RU" dirty="0" smtClean="0"/>
              <a:t> </a:t>
            </a:r>
            <a:r>
              <a:rPr lang="ru-RU" dirty="0" err="1" smtClean="0"/>
              <a:t>високі</a:t>
            </a:r>
            <a:r>
              <a:rPr lang="ru-RU" dirty="0" smtClean="0"/>
              <a:t> </a:t>
            </a:r>
            <a:r>
              <a:rPr lang="ru-RU" dirty="0" err="1" smtClean="0"/>
              <a:t>зачіски</a:t>
            </a:r>
            <a:r>
              <a:rPr lang="ru-RU" dirty="0" smtClean="0"/>
              <a:t> </a:t>
            </a:r>
            <a:r>
              <a:rPr lang="ru-RU" dirty="0" err="1" smtClean="0"/>
              <a:t>знову</a:t>
            </a:r>
            <a:r>
              <a:rPr lang="ru-RU" dirty="0" smtClean="0"/>
              <a:t> </a:t>
            </a:r>
            <a:r>
              <a:rPr lang="ru-RU" dirty="0" err="1" smtClean="0"/>
              <a:t>завойовують</a:t>
            </a:r>
            <a:r>
              <a:rPr lang="ru-RU" dirty="0" smtClean="0"/>
              <a:t> </a:t>
            </a:r>
            <a:r>
              <a:rPr lang="ru-RU" dirty="0" err="1" smtClean="0"/>
              <a:t>популярність</a:t>
            </a:r>
            <a:r>
              <a:rPr lang="ru-RU" dirty="0" smtClean="0"/>
              <a:t>. </a:t>
            </a:r>
            <a:r>
              <a:rPr lang="ru-RU" dirty="0" err="1" smtClean="0"/>
              <a:t>Тепер</a:t>
            </a:r>
            <a:r>
              <a:rPr lang="ru-RU" dirty="0" smtClean="0"/>
              <a:t> на голову </a:t>
            </a:r>
            <a:r>
              <a:rPr lang="ru-RU" dirty="0" err="1" smtClean="0"/>
              <a:t>жінки</a:t>
            </a:r>
            <a:r>
              <a:rPr lang="ru-RU" dirty="0" smtClean="0"/>
              <a:t> </a:t>
            </a:r>
            <a:r>
              <a:rPr lang="ru-RU" dirty="0" err="1" smtClean="0"/>
              <a:t>створюються</a:t>
            </a:r>
            <a:r>
              <a:rPr lang="ru-RU" dirty="0" smtClean="0"/>
              <a:t> </a:t>
            </a:r>
            <a:r>
              <a:rPr lang="ru-RU" dirty="0" err="1" smtClean="0"/>
              <a:t>образи</a:t>
            </a:r>
            <a:r>
              <a:rPr lang="ru-RU" dirty="0" smtClean="0"/>
              <a:t> </a:t>
            </a:r>
            <a:r>
              <a:rPr lang="ru-RU" dirty="0" err="1" smtClean="0"/>
              <a:t>морських</a:t>
            </a:r>
            <a:r>
              <a:rPr lang="ru-RU" dirty="0" smtClean="0"/>
              <a:t> битв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розлогих</a:t>
            </a:r>
            <a:r>
              <a:rPr lang="ru-RU" dirty="0" smtClean="0"/>
              <a:t> </a:t>
            </a:r>
            <a:r>
              <a:rPr lang="ru-RU" dirty="0" err="1" smtClean="0"/>
              <a:t>садів</a:t>
            </a:r>
            <a:r>
              <a:rPr lang="ru-RU" dirty="0" smtClean="0"/>
              <a:t>. </a:t>
            </a:r>
            <a:r>
              <a:rPr lang="ru-RU" dirty="0" err="1" smtClean="0"/>
              <a:t>Саме</a:t>
            </a:r>
            <a:r>
              <a:rPr lang="ru-RU" dirty="0" smtClean="0"/>
              <a:t> в </a:t>
            </a:r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зачіска</a:t>
            </a:r>
            <a:r>
              <a:rPr lang="ru-RU" dirty="0" smtClean="0"/>
              <a:t> </a:t>
            </a:r>
            <a:r>
              <a:rPr lang="ru-RU" dirty="0" err="1" smtClean="0"/>
              <a:t>досягає</a:t>
            </a:r>
            <a:r>
              <a:rPr lang="ru-RU" dirty="0" smtClean="0"/>
              <a:t> </a:t>
            </a:r>
            <a:r>
              <a:rPr lang="ru-RU" dirty="0" err="1" smtClean="0"/>
              <a:t>своїх</a:t>
            </a:r>
            <a:r>
              <a:rPr lang="ru-RU" dirty="0" smtClean="0"/>
              <a:t> </a:t>
            </a:r>
            <a:r>
              <a:rPr lang="ru-RU" dirty="0" err="1" smtClean="0"/>
              <a:t>неймовірних</a:t>
            </a:r>
            <a:r>
              <a:rPr lang="ru-RU" dirty="0" smtClean="0"/>
              <a:t> </a:t>
            </a:r>
            <a:r>
              <a:rPr lang="ru-RU" dirty="0" err="1" smtClean="0"/>
              <a:t>розмірів</a:t>
            </a:r>
            <a:r>
              <a:rPr lang="ru-RU" dirty="0" smtClean="0"/>
              <a:t>. </a:t>
            </a:r>
            <a:r>
              <a:rPr lang="ru-RU" dirty="0" err="1" smtClean="0"/>
              <a:t>Дуже</a:t>
            </a:r>
            <a:r>
              <a:rPr lang="ru-RU" dirty="0" smtClean="0"/>
              <a:t> часто в </a:t>
            </a:r>
            <a:r>
              <a:rPr lang="ru-RU" dirty="0" err="1" smtClean="0"/>
              <a:t>створенні</a:t>
            </a:r>
            <a:r>
              <a:rPr lang="ru-RU" dirty="0" smtClean="0"/>
              <a:t> </a:t>
            </a:r>
            <a:r>
              <a:rPr lang="ru-RU" dirty="0" err="1" smtClean="0"/>
              <a:t>зачіски</a:t>
            </a:r>
            <a:r>
              <a:rPr lang="ru-RU" dirty="0" smtClean="0"/>
              <a:t> </a:t>
            </a:r>
            <a:r>
              <a:rPr lang="ru-RU" dirty="0" err="1" smtClean="0"/>
              <a:t>починають</a:t>
            </a:r>
            <a:r>
              <a:rPr lang="ru-RU" dirty="0" smtClean="0"/>
              <a:t> </a:t>
            </a:r>
            <a:r>
              <a:rPr lang="ru-RU" dirty="0" err="1" smtClean="0"/>
              <a:t>використовуватися</a:t>
            </a:r>
            <a:r>
              <a:rPr lang="ru-RU" dirty="0" smtClean="0"/>
              <a:t> </a:t>
            </a:r>
            <a:r>
              <a:rPr lang="ru-RU" dirty="0" err="1" smtClean="0"/>
              <a:t>шиньйони</a:t>
            </a:r>
            <a:r>
              <a:rPr lang="ru-RU" dirty="0" smtClean="0"/>
              <a:t>. Для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додаткового</a:t>
            </a:r>
            <a:r>
              <a:rPr lang="ru-RU" dirty="0" smtClean="0"/>
              <a:t> </a:t>
            </a:r>
            <a:r>
              <a:rPr lang="ru-RU" dirty="0" err="1" smtClean="0"/>
              <a:t>обсягу</a:t>
            </a:r>
            <a:r>
              <a:rPr lang="ru-RU" dirty="0" smtClean="0"/>
              <a:t> в </a:t>
            </a:r>
            <a:r>
              <a:rPr lang="ru-RU" dirty="0" err="1" smtClean="0"/>
              <a:t>хід</a:t>
            </a:r>
            <a:r>
              <a:rPr lang="ru-RU" dirty="0" smtClean="0"/>
              <a:t> </a:t>
            </a:r>
            <a:r>
              <a:rPr lang="ru-RU" dirty="0" err="1" smtClean="0"/>
              <a:t>йшли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спеціальні</a:t>
            </a:r>
            <a:r>
              <a:rPr lang="ru-RU" dirty="0" smtClean="0"/>
              <a:t> </a:t>
            </a:r>
            <a:r>
              <a:rPr lang="ru-RU" dirty="0" err="1" smtClean="0"/>
              <a:t>підкладки-подушки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зміцнювалися</a:t>
            </a:r>
            <a:r>
              <a:rPr lang="ru-RU" dirty="0" smtClean="0"/>
              <a:t> шпильками.</a:t>
            </a:r>
            <a:endParaRPr lang="ru-RU" dirty="0"/>
          </a:p>
        </p:txBody>
      </p:sp>
      <p:pic>
        <p:nvPicPr>
          <p:cNvPr id="3" name="Рисунок 2" descr="ren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1628800"/>
            <a:ext cx="3384376" cy="4724589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971600" y="692696"/>
            <a:ext cx="181992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solidFill>
                  <a:srgbClr val="00B0F0"/>
                </a:solidFill>
                <a:latin typeface="+mj-lt"/>
              </a:rPr>
              <a:t>Рококо</a:t>
            </a:r>
            <a:endParaRPr lang="ru-RU" sz="4000" dirty="0">
              <a:solidFill>
                <a:srgbClr val="00B0F0"/>
              </a:solidFill>
              <a:latin typeface="+mj-lt"/>
            </a:endParaRP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31</TotalTime>
  <Words>399</Words>
  <Application>Microsoft Office PowerPoint</Application>
  <PresentationFormat>Экран (4:3)</PresentationFormat>
  <Paragraphs>15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Техническая</vt:lpstr>
      <vt:lpstr>Зачіски в епоху Ренесансу, Бароко і Рококо</vt:lpstr>
      <vt:lpstr>Слайд 2</vt:lpstr>
      <vt:lpstr>Слайд 3</vt:lpstr>
      <vt:lpstr>Слайд 4</vt:lpstr>
      <vt:lpstr>Слайд 5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Зачіски в епоху Ренесансу, Бароко і Рококо</dc:title>
  <dc:creator>Таня</dc:creator>
  <cp:lastModifiedBy>Таня</cp:lastModifiedBy>
  <cp:revision>4</cp:revision>
  <dcterms:created xsi:type="dcterms:W3CDTF">2014-11-09T10:56:56Z</dcterms:created>
  <dcterms:modified xsi:type="dcterms:W3CDTF">2014-11-09T11:28:08Z</dcterms:modified>
</cp:coreProperties>
</file>