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4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B4D78DD-C3F9-4F0F-B3E2-B5029B8AC9BF}" type="datetimeFigureOut">
              <a:rPr lang="ru-RU" smtClean="0"/>
              <a:t>25.11.2011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532F7C-ABA4-42E7-9914-32B89BED24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7786742" cy="264320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</a:t>
            </a:r>
            <a:r>
              <a:rPr lang="uk-UA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60000" endA="900" endPos="60000" dist="60007" dir="5400000" sy="-100000" algn="bl" rotWithShape="0"/>
                </a:effectLst>
              </a:rPr>
              <a:t>Право. Система права   </a:t>
            </a:r>
            <a:endParaRPr lang="ru-RU" sz="6000" dirty="0"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643370" y="4357694"/>
            <a:ext cx="6480048" cy="17526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Підготувала:</a:t>
            </a:r>
          </a:p>
          <a:p>
            <a:r>
              <a:rPr lang="uk-UA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</a:t>
            </a:r>
            <a:r>
              <a:rPr lang="uk-UA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чениця 10 кл.</a:t>
            </a:r>
          </a:p>
          <a:p>
            <a:r>
              <a:rPr lang="uk-UA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Чорнобаєва Олена</a:t>
            </a:r>
            <a:endParaRPr lang="ru-RU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Рисунок 9" descr="49995808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500307"/>
            <a:ext cx="4643470" cy="29811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5469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Правова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доктрина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— це ідеї чи принципи, розроблені вченими з метою удосконалення правового регулювання суспільних відносин і визнані державою як </a:t>
            </a:r>
            <a:r>
              <a:rPr lang="uk-UA" dirty="0" smtClean="0">
                <a:solidFill>
                  <a:schemeClr val="bg1"/>
                </a:solidFill>
              </a:rPr>
              <a:t>обов'язкові.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Принципи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права: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4257692"/>
          </a:xfrm>
        </p:spPr>
        <p:txBody>
          <a:bodyPr>
            <a:normAutofit lnSpcReduction="10000"/>
          </a:bodyPr>
          <a:lstStyle/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свободи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справедливості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рівності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гуманізму;</a:t>
            </a: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демократизму;</a:t>
            </a: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принцип законності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ru-RU" sz="4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29750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Функції права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основні напрями впливу права на свідомість і поведінку суб'єктів суспільних відносин з метою розв'язання конкретних завдань. 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15370" cy="571504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</a:rPr>
              <a:t>За сферою правового впливу розрізняють такі функції: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</a:t>
            </a:r>
            <a:r>
              <a:rPr lang="ru-RU" sz="4400" dirty="0" smtClean="0"/>
              <a:t> </a:t>
            </a:r>
            <a:r>
              <a:rPr lang="uk-UA" sz="4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економічна</a:t>
            </a:r>
            <a:r>
              <a:rPr lang="uk-UA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sz="4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політична;</a:t>
            </a:r>
            <a:r>
              <a:rPr lang="uk-UA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sz="4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ідеологічна;</a:t>
            </a:r>
            <a:r>
              <a:rPr lang="uk-UA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sz="4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екологічна</a:t>
            </a:r>
            <a:r>
              <a:rPr lang="uk-UA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sz="44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культурно-виховна.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2143116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</a:rPr>
              <a:t>За характером впливу на свідомість і поведінку суб'єктів суспільних відносин: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7329510" cy="3625857"/>
          </a:xfrm>
        </p:spPr>
        <p:txBody>
          <a:bodyPr>
            <a:noAutofit/>
          </a:bodyPr>
          <a:lstStyle/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нормативно-регулююча;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інформаційна;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комунікативна;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орієнтаційна;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виховна;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захисна.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ru-RU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703282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>
                <a:solidFill>
                  <a:schemeClr val="accent1">
                    <a:lumMod val="50000"/>
                  </a:schemeClr>
                </a:solidFill>
              </a:rPr>
              <a:t>За характером впливу: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7467600" cy="4525963"/>
          </a:xfrm>
        </p:spPr>
        <p:txBody>
          <a:bodyPr>
            <a:normAutofit/>
          </a:bodyPr>
          <a:lstStyle/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статична;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динамічна;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установча;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інтегративна;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охоронна;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запобіжна.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ru-RU" sz="4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>
                <a:solidFill>
                  <a:schemeClr val="accent1">
                    <a:lumMod val="50000"/>
                  </a:schemeClr>
                </a:solidFill>
              </a:rPr>
              <a:t>За сферою на яку поширюються функції права: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7467600" cy="4525963"/>
          </a:xfrm>
        </p:spPr>
        <p:txBody>
          <a:bodyPr/>
          <a:lstStyle/>
          <a:p>
            <a:pPr lvl="0">
              <a:buNone/>
            </a:pPr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- загальноправова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міжгалузева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галузева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правовий </a:t>
            </a:r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інститут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 </a:t>
            </a:r>
            <a:r>
              <a:rPr lang="uk-UA" sz="40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права</a:t>
            </a:r>
            <a:r>
              <a:rPr lang="uk-UA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01188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Система права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– це обумовлена характером суспільних відносин внутрішня будова (структура) права що полягає в об’єднанні правових норм в інститути, підгалузі та галузі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права. 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7467600" cy="514353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Ознаки системи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цілісне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структурне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утворення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розкриває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внутрішню умову організації системи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права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має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об’єктивних характер, 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2613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Галузь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права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система правових норм, які властивими їм методами врегульовують відносини у певній сфері суспільного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життя.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601188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Пра́во 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система загальних загальнообов`язкових, формально-визначених правил поведінки, які встановлюються, охороняються і гарантуються державою з метою врегулювання найважливіших суспільних відносин.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 Україні існують такі галузі права: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7467600" cy="4525963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Цивільне 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Сімейне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Кримінальне 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Земельне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Міжнародне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Господарське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Фінансове право тощо.</a:t>
            </a:r>
            <a:endParaRPr lang="ru-RU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Галузь права може включати в себе підгалузі,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наприклад: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7467600" cy="442915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корпоративне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 - підгалузь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господарського права;</a:t>
            </a: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право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інтелектуальної власності - підгалузь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цивільного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права; </a:t>
            </a:r>
            <a:endParaRPr lang="uk-UA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банківське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 та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бюджетне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 - підгалузі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фінансового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права; тощо.</a:t>
            </a:r>
            <a:endParaRPr lang="ru-RU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01148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Правові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норми </a:t>
            </a:r>
            <a:r>
              <a:rPr lang="uk-UA" dirty="0" smtClean="0"/>
              <a:t>поділяють на норми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публічного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/>
              <a:t>та норми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приватного права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foto-01.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496"/>
            <a:ext cx="5449182" cy="3071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9756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Публічне право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система правових норм, що врегульовують відносини між державними органами, а також між державою та особою і суспільством, які складаються в процесі організації та здійснення державної влади.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22606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Приватне право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система правових норм, що врегульовують відносини між фізичними та юридичними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особами.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uge.7.37428_la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642918"/>
            <a:ext cx="7072362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Джерела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права 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Правовий звичай;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Релігійно-правові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норми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прецедент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Нормативно-правовий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акт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Нормативний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договір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Міжнародно-правовий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акт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ru-RU" sz="3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Форми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права: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нормативно-правовий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акт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прецедент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правовий санкціонований (узаконений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) звичай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нормативний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договір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індивідуальний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правовий акт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 правова </a:t>
            </a:r>
            <a:r>
              <a:rPr lang="uk-UA" sz="3600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доктрина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ru-RU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54758"/>
          </a:xfrm>
        </p:spPr>
        <p:txBody>
          <a:bodyPr>
            <a:normAutofit fontScale="90000"/>
          </a:bodyPr>
          <a:lstStyle/>
          <a:p>
            <a:pPr lvl="0"/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Нормативно-правовий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акт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офіційний письмовий документ, виданий уповноваженим органом у встановленій формі, який містить правові норми, що врегульовують певну групу однорідних суспільних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відносин.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40378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Правовий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прецедент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перше рішення суду або адміністративного органу з конкретної справи, яке стало обов'язковим правилом для розв'язання подальших аналогічних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випадків.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583254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Правовий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санкціонований (узаконений) звичай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звичай, який у практиці суспільних відносин існував як неписане правило незалежно від волі держави, але з часом був санкціонований (узаконений) державою і став офіційним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правилом.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572613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Нормативний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договір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договір, у якому висловлена узгоджена воля кількох суб'єктів правовідносин, що передбачає встановлення прав і обов'язків, що забезпечуються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державою.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54758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Індивідуальний </a:t>
            </a: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правовий акт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— це індивідуальний правовий припис, що виступає засобом реалізації нормативних актів уповноваженими органами у конкретних випадках </a:t>
            </a:r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правовідносин.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557</Words>
  <Application>Microsoft Office PowerPoint</Application>
  <PresentationFormat>Экран (4:3)</PresentationFormat>
  <Paragraphs>72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Техническая</vt:lpstr>
      <vt:lpstr> Право. Система права   </vt:lpstr>
      <vt:lpstr>Пра́во — це система загальних загальнообов`язкових, формально-визначених правил поведінки, які встановлюються, охороняються і гарантуються державою з метою врегулювання найважливіших суспільних відносин. </vt:lpstr>
      <vt:lpstr>Джерела права :</vt:lpstr>
      <vt:lpstr>Форми права:</vt:lpstr>
      <vt:lpstr>Нормативно-правовий акт — це офіційний письмовий документ, виданий уповноваженим органом у встановленій формі, який містить правові норми, що врегульовують певну групу однорідних суспільних відносин. </vt:lpstr>
      <vt:lpstr>Правовий прецедент — це перше рішення суду або адміністративного органу з конкретної справи, яке стало обов'язковим правилом для розв'язання подальших аналогічних випадків.</vt:lpstr>
      <vt:lpstr>Правовий санкціонований (узаконений) звичай — це звичай, який у практиці суспільних відносин існував як неписане правило незалежно від волі держави, але з часом був санкціонований (узаконений) державою і став офіційним правилом.</vt:lpstr>
      <vt:lpstr>Нормативний договір — це договір, у якому висловлена узгоджена воля кількох суб'єктів правовідносин, що передбачає встановлення прав і обов'язків, що забезпечуються державою.</vt:lpstr>
      <vt:lpstr>Індивідуальний правовий акт — це індивідуальний правовий припис, що виступає засобом реалізації нормативних актів уповноваженими органами у конкретних випадках правовідносин.</vt:lpstr>
      <vt:lpstr>Правова доктрина — це ідеї чи принципи, розроблені вченими з метою удосконалення правового регулювання суспільних відносин і визнані державою як обов'язкові.</vt:lpstr>
      <vt:lpstr>Принципи права:</vt:lpstr>
      <vt:lpstr>Функції права — це основні напрями впливу права на свідомість і поведінку суб'єктів суспільних відносин з метою розв'язання конкретних завдань. </vt:lpstr>
      <vt:lpstr>За сферою правового впливу розрізняють такі функції: - економічна; - політична;  - ідеологічна;  - екологічна; - культурно-виховна. </vt:lpstr>
      <vt:lpstr>За характером впливу на свідомість і поведінку суб'єктів суспільних відносин: </vt:lpstr>
      <vt:lpstr>За характером впливу: </vt:lpstr>
      <vt:lpstr>За сферою на яку поширюються функції права: </vt:lpstr>
      <vt:lpstr>Система права – це обумовлена характером суспільних відносин внутрішня будова (структура) права що полягає в об’єднанні правових норм в інститути, підгалузі та галузі права. </vt:lpstr>
      <vt:lpstr>Ознаки системи права: - цілісне структурне утворення; - розкриває внутрішню умову організації системи права; - має об’єктивних характер, </vt:lpstr>
      <vt:lpstr>Галузь права — це система правових норм, які властивими їм методами врегульовують відносини у певній сфері суспільного життя.</vt:lpstr>
      <vt:lpstr>В Україні існують такі галузі права:</vt:lpstr>
      <vt:lpstr>Галузь права може включати в себе підгалузі, наприклад:</vt:lpstr>
      <vt:lpstr>Правові норми поділяють на норми публічного та норми приватного права.</vt:lpstr>
      <vt:lpstr>Публічне право — це система правових норм, що врегульовують відносини між державними органами, а також між державою та особою і суспільством, які складаються в процесі організації та здійснення державної влади.</vt:lpstr>
      <vt:lpstr>Приватне право — це система правових норм, що врегульовують відносини між фізичними та юридичними особами.</vt:lpstr>
      <vt:lpstr>Слайд 25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2011-11-25T18:41:11Z</dcterms:created>
  <dcterms:modified xsi:type="dcterms:W3CDTF">2011-11-25T20:15:15Z</dcterms:modified>
</cp:coreProperties>
</file>