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6" r:id="rId3"/>
    <p:sldMasterId id="2147483768" r:id="rId4"/>
  </p:sldMasterIdLst>
  <p:notesMasterIdLst>
    <p:notesMasterId r:id="rId24"/>
  </p:notesMasterIdLst>
  <p:sldIdLst>
    <p:sldId id="256" r:id="rId5"/>
    <p:sldId id="257" r:id="rId6"/>
    <p:sldId id="258" r:id="rId7"/>
    <p:sldId id="259" r:id="rId8"/>
    <p:sldId id="273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7D0BE-B7B8-459C-A9C5-B0594FE4B99B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73951-6512-4F1D-8A09-05369FFBAC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2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73951-6512-4F1D-8A09-05369FFBAC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2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73951-6512-4F1D-8A09-05369FFBAC7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52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3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0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2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4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0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6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8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{</a:t>
            </a:r>
            <a:endParaRPr lang="en-US" sz="6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6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/>
              <a:t>07.11.2014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89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890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07.11.2014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alpha val="6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alpha val="6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8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76056" y="0"/>
            <a:ext cx="3816424" cy="3816425"/>
          </a:xfrm>
        </p:spPr>
        <p:txBody>
          <a:bodyPr/>
          <a:lstStyle/>
          <a:p>
            <a:pPr algn="ctr"/>
            <a:r>
              <a:rPr lang="ru-RU" b="1" dirty="0">
                <a:effectLst/>
              </a:rPr>
              <a:t>Джордж Герберт </a:t>
            </a:r>
            <a:r>
              <a:rPr lang="ru-RU" b="1" dirty="0" err="1">
                <a:effectLst/>
              </a:rPr>
              <a:t>Вокер</a:t>
            </a:r>
            <a:r>
              <a:rPr lang="ru-RU" b="1" dirty="0">
                <a:effectLst/>
              </a:rPr>
              <a:t> Буш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4149080"/>
            <a:ext cx="3600400" cy="2428353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/>
              <a:t>Підготувала:</a:t>
            </a:r>
            <a:br>
              <a:rPr lang="uk-UA" sz="2400" dirty="0" smtClean="0"/>
            </a:br>
            <a:r>
              <a:rPr lang="uk-UA" sz="2400" dirty="0" smtClean="0"/>
              <a:t>учениця 11 класу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uk-UA" sz="2400" dirty="0" smtClean="0"/>
              <a:t>Дніпропетровської </a:t>
            </a:r>
            <a:br>
              <a:rPr lang="uk-UA" sz="2400" dirty="0" smtClean="0"/>
            </a:br>
            <a:r>
              <a:rPr lang="uk-UA" sz="2400" dirty="0" smtClean="0"/>
              <a:t>СЗШ № 37  І-ІІІ ступеня</a:t>
            </a:r>
            <a:br>
              <a:rPr lang="uk-UA" sz="2400" dirty="0" smtClean="0"/>
            </a:br>
            <a:r>
              <a:rPr lang="uk-UA" sz="2400" dirty="0" smtClean="0"/>
              <a:t>Шуміліна  Олександра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332655"/>
            <a:ext cx="4718972" cy="62447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24136"/>
          </a:xfrm>
        </p:spPr>
        <p:txBody>
          <a:bodyPr/>
          <a:lstStyle/>
          <a:p>
            <a:pPr algn="ctr"/>
            <a:r>
              <a:rPr lang="uk-UA" dirty="0" smtClean="0"/>
              <a:t>Президентство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446" y="1052736"/>
            <a:ext cx="8712968" cy="252028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У 1988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знову</a:t>
            </a:r>
            <a:r>
              <a:rPr lang="ru-RU" dirty="0"/>
              <a:t> </a:t>
            </a:r>
            <a:r>
              <a:rPr lang="ru-RU" dirty="0" err="1"/>
              <a:t>висунув</a:t>
            </a:r>
            <a:r>
              <a:rPr lang="ru-RU" dirty="0"/>
              <a:t> свою кандидатуру на пост президента </a:t>
            </a:r>
            <a:r>
              <a:rPr lang="ru-RU" dirty="0" err="1"/>
              <a:t>країни</a:t>
            </a:r>
            <a:r>
              <a:rPr lang="ru-RU" dirty="0"/>
              <a:t> і </a:t>
            </a:r>
            <a:r>
              <a:rPr lang="ru-RU" dirty="0" err="1"/>
              <a:t>виграв</a:t>
            </a:r>
            <a:r>
              <a:rPr lang="ru-RU" dirty="0"/>
              <a:t> </a:t>
            </a:r>
            <a:r>
              <a:rPr lang="ru-RU" dirty="0" err="1"/>
              <a:t>вибори</a:t>
            </a:r>
            <a:r>
              <a:rPr lang="ru-RU" dirty="0"/>
              <a:t>. 20 </a:t>
            </a:r>
            <a:r>
              <a:rPr lang="ru-RU" dirty="0" err="1"/>
              <a:t>січня</a:t>
            </a:r>
            <a:r>
              <a:rPr lang="ru-RU" dirty="0"/>
              <a:t> 1989 Джордж Буш-старший </a:t>
            </a:r>
            <a:r>
              <a:rPr lang="ru-RU" dirty="0" err="1"/>
              <a:t>офіційно</a:t>
            </a:r>
            <a:r>
              <a:rPr lang="ru-RU" dirty="0"/>
              <a:t> вступив на посаду </a:t>
            </a:r>
            <a:r>
              <a:rPr lang="ru-RU" dirty="0" err="1" smtClean="0"/>
              <a:t>голови</a:t>
            </a:r>
            <a:r>
              <a:rPr lang="ru-RU" dirty="0" smtClean="0"/>
              <a:t> </a:t>
            </a:r>
            <a:r>
              <a:rPr lang="ru-RU" dirty="0" err="1"/>
              <a:t>Білого</a:t>
            </a:r>
            <a:r>
              <a:rPr lang="ru-RU" dirty="0"/>
              <a:t> Дому, </a:t>
            </a:r>
            <a:r>
              <a:rPr lang="ru-RU" dirty="0" err="1"/>
              <a:t>змінивши</a:t>
            </a:r>
            <a:r>
              <a:rPr lang="ru-RU" dirty="0"/>
              <a:t> Рональда Рейгана.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кабінет</a:t>
            </a:r>
            <a:r>
              <a:rPr lang="ru-RU" dirty="0"/>
              <a:t> в </a:t>
            </a:r>
            <a:r>
              <a:rPr lang="ru-RU" dirty="0" err="1"/>
              <a:t>період</a:t>
            </a:r>
            <a:r>
              <a:rPr lang="ru-RU" dirty="0"/>
              <a:t> великих </a:t>
            </a:r>
            <a:r>
              <a:rPr lang="ru-RU" dirty="0" err="1"/>
              <a:t>змін</a:t>
            </a:r>
            <a:r>
              <a:rPr lang="ru-RU" dirty="0"/>
              <a:t> у </a:t>
            </a:r>
            <a:r>
              <a:rPr lang="ru-RU" dirty="0" err="1" smtClean="0"/>
              <a:t>світі</a:t>
            </a:r>
            <a:r>
              <a:rPr lang="ru-RU" dirty="0" smtClean="0">
                <a:effectLst/>
              </a:rPr>
              <a:t>. </a:t>
            </a:r>
            <a:r>
              <a:rPr lang="ru-RU" dirty="0" smtClean="0"/>
              <a:t>В </a:t>
            </a:r>
            <a:r>
              <a:rPr lang="ru-RU" dirty="0" err="1"/>
              <a:t>цілому</a:t>
            </a:r>
            <a:r>
              <a:rPr lang="ru-RU" dirty="0"/>
              <a:t> в роки </a:t>
            </a:r>
            <a:r>
              <a:rPr lang="ru-RU" dirty="0" err="1"/>
              <a:t>свого</a:t>
            </a:r>
            <a:r>
              <a:rPr lang="ru-RU" dirty="0"/>
              <a:t> президентства Буш </a:t>
            </a:r>
            <a:r>
              <a:rPr lang="ru-RU" dirty="0" err="1"/>
              <a:t>слідував</a:t>
            </a:r>
            <a:r>
              <a:rPr lang="ru-RU" dirty="0"/>
              <a:t> </a:t>
            </a:r>
            <a:r>
              <a:rPr lang="ru-RU" dirty="0" err="1" smtClean="0"/>
              <a:t>рейганівського</a:t>
            </a:r>
            <a:r>
              <a:rPr lang="ru-RU" dirty="0" smtClean="0"/>
              <a:t> </a:t>
            </a:r>
            <a:r>
              <a:rPr lang="ru-RU" dirty="0" err="1" smtClean="0"/>
              <a:t>політичного</a:t>
            </a:r>
            <a:r>
              <a:rPr lang="ru-RU" dirty="0" smtClean="0"/>
              <a:t> курсу.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менш</a:t>
            </a:r>
            <a:r>
              <a:rPr lang="ru-RU" dirty="0"/>
              <a:t> </a:t>
            </a:r>
            <a:r>
              <a:rPr lang="ru-RU" dirty="0" err="1"/>
              <a:t>консервативний</a:t>
            </a:r>
            <a:r>
              <a:rPr lang="ru-RU" dirty="0"/>
              <a:t> і </a:t>
            </a:r>
            <a:r>
              <a:rPr lang="ru-RU" dirty="0" err="1"/>
              <a:t>радикальний</a:t>
            </a:r>
            <a:r>
              <a:rPr lang="ru-RU" dirty="0"/>
              <a:t> за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поглядами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попередник</a:t>
            </a:r>
            <a:r>
              <a:rPr lang="ru-RU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5955"/>
            <a:ext cx="4674096" cy="3102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7624" y="5508058"/>
            <a:ext cx="4113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суддя</a:t>
            </a:r>
            <a:r>
              <a:rPr lang="ru-RU" dirty="0"/>
              <a:t> США </a:t>
            </a:r>
            <a:r>
              <a:rPr lang="ru-RU" dirty="0" err="1"/>
              <a:t>Вільям</a:t>
            </a:r>
            <a:r>
              <a:rPr lang="ru-RU" dirty="0"/>
              <a:t> </a:t>
            </a:r>
            <a:r>
              <a:rPr lang="ru-RU" dirty="0" err="1"/>
              <a:t>Ренквіст</a:t>
            </a:r>
            <a:r>
              <a:rPr lang="ru-RU" dirty="0"/>
              <a:t> </a:t>
            </a:r>
            <a:r>
              <a:rPr lang="ru-RU" dirty="0" err="1"/>
              <a:t>приймає</a:t>
            </a:r>
            <a:r>
              <a:rPr lang="ru-RU" dirty="0"/>
              <a:t> присягу Буша при </a:t>
            </a:r>
            <a:r>
              <a:rPr lang="ru-RU" dirty="0" err="1"/>
              <a:t>інавгурації</a:t>
            </a:r>
            <a:r>
              <a:rPr lang="ru-RU" dirty="0"/>
              <a:t> на </a:t>
            </a:r>
            <a:r>
              <a:rPr lang="ru-RU" dirty="0" err="1" smtClean="0"/>
              <a:t>Капітолії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20 </a:t>
            </a:r>
            <a:r>
              <a:rPr lang="ru-RU" dirty="0" err="1"/>
              <a:t>січня</a:t>
            </a:r>
            <a:r>
              <a:rPr lang="ru-RU" dirty="0"/>
              <a:t> </a:t>
            </a:r>
            <a:r>
              <a:rPr lang="ru-RU" dirty="0" smtClean="0"/>
              <a:t>1989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95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9721"/>
            <a:ext cx="9144000" cy="985664"/>
          </a:xfrm>
        </p:spPr>
        <p:txBody>
          <a:bodyPr/>
          <a:lstStyle/>
          <a:p>
            <a:pPr algn="ctr"/>
            <a:r>
              <a:rPr lang="uk-UA" dirty="0" smtClean="0"/>
              <a:t>Внутрішня політика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4104456" cy="6237312"/>
          </a:xfrm>
        </p:spPr>
        <p:txBody>
          <a:bodyPr>
            <a:normAutofit/>
          </a:bodyPr>
          <a:lstStyle/>
          <a:p>
            <a:pPr algn="ctr"/>
            <a:r>
              <a:rPr lang="ru-RU" sz="1900" dirty="0"/>
              <a:t>У </a:t>
            </a:r>
            <a:r>
              <a:rPr lang="ru-RU" sz="1900" dirty="0" err="1"/>
              <a:t>внутрішній</a:t>
            </a:r>
            <a:r>
              <a:rPr lang="ru-RU" sz="1900" dirty="0"/>
              <a:t> </a:t>
            </a:r>
            <a:r>
              <a:rPr lang="ru-RU" sz="1900" dirty="0" err="1"/>
              <a:t>політиці</a:t>
            </a:r>
            <a:r>
              <a:rPr lang="ru-RU" sz="1900" dirty="0"/>
              <a:t> </a:t>
            </a:r>
            <a:r>
              <a:rPr lang="ru-RU" sz="1900" dirty="0" err="1"/>
              <a:t>новий</a:t>
            </a:r>
            <a:r>
              <a:rPr lang="ru-RU" sz="1900" dirty="0"/>
              <a:t> президент </a:t>
            </a:r>
            <a:r>
              <a:rPr lang="ru-RU" sz="1900" dirty="0" err="1"/>
              <a:t>був</a:t>
            </a:r>
            <a:r>
              <a:rPr lang="ru-RU" sz="1900" dirty="0"/>
              <a:t> вельми </a:t>
            </a:r>
            <a:r>
              <a:rPr lang="ru-RU" sz="1900" dirty="0" err="1"/>
              <a:t>стриманий</a:t>
            </a:r>
            <a:r>
              <a:rPr lang="ru-RU" sz="1900" dirty="0"/>
              <a:t>, проголосивши </a:t>
            </a:r>
            <a:r>
              <a:rPr lang="ru-RU" sz="1900" dirty="0" err="1"/>
              <a:t>мінімалістську</a:t>
            </a:r>
            <a:r>
              <a:rPr lang="ru-RU" sz="1900" dirty="0"/>
              <a:t> </a:t>
            </a:r>
            <a:r>
              <a:rPr lang="ru-RU" sz="1900" dirty="0" err="1"/>
              <a:t>концепцію</a:t>
            </a:r>
            <a:r>
              <a:rPr lang="ru-RU" sz="1900" dirty="0"/>
              <a:t>. При </a:t>
            </a:r>
            <a:r>
              <a:rPr lang="ru-RU" sz="1900" dirty="0" err="1"/>
              <a:t>ньому</a:t>
            </a:r>
            <a:r>
              <a:rPr lang="ru-RU" sz="1900" dirty="0"/>
              <a:t> </a:t>
            </a:r>
            <a:r>
              <a:rPr lang="ru-RU" sz="1900" dirty="0" err="1"/>
              <a:t>були</a:t>
            </a:r>
            <a:r>
              <a:rPr lang="ru-RU" sz="1900" dirty="0"/>
              <a:t> </a:t>
            </a:r>
            <a:r>
              <a:rPr lang="ru-RU" sz="1900" dirty="0" err="1"/>
              <a:t>прийняті</a:t>
            </a:r>
            <a:r>
              <a:rPr lang="ru-RU" sz="1900" dirty="0"/>
              <a:t> </a:t>
            </a:r>
            <a:r>
              <a:rPr lang="ru-RU" sz="1900" dirty="0" err="1"/>
              <a:t>закони</a:t>
            </a:r>
            <a:r>
              <a:rPr lang="ru-RU" sz="1900" dirty="0"/>
              <a:t> про </a:t>
            </a:r>
            <a:r>
              <a:rPr lang="ru-RU" sz="1900" dirty="0" err="1"/>
              <a:t>підтримку</a:t>
            </a:r>
            <a:r>
              <a:rPr lang="ru-RU" sz="1900" dirty="0"/>
              <a:t> </a:t>
            </a:r>
            <a:r>
              <a:rPr lang="ru-RU" sz="1900" dirty="0" err="1"/>
              <a:t>інвалідів</a:t>
            </a:r>
            <a:r>
              <a:rPr lang="ru-RU" sz="1900" dirty="0"/>
              <a:t>, про </a:t>
            </a:r>
            <a:r>
              <a:rPr lang="ru-RU" sz="1900" dirty="0" err="1"/>
              <a:t>охорону</a:t>
            </a:r>
            <a:r>
              <a:rPr lang="ru-RU" sz="1900" dirty="0"/>
              <a:t> </a:t>
            </a:r>
            <a:r>
              <a:rPr lang="ru-RU" sz="1900" dirty="0" err="1"/>
              <a:t>навколишнього</a:t>
            </a:r>
            <a:r>
              <a:rPr lang="ru-RU" sz="1900" dirty="0"/>
              <a:t> </a:t>
            </a:r>
            <a:r>
              <a:rPr lang="ru-RU" sz="1900" dirty="0" err="1"/>
              <a:t>середовища</a:t>
            </a:r>
            <a:r>
              <a:rPr lang="ru-RU" sz="1900" dirty="0"/>
              <a:t> та про </a:t>
            </a:r>
            <a:r>
              <a:rPr lang="ru-RU" sz="1900" dirty="0" err="1"/>
              <a:t>захист</a:t>
            </a:r>
            <a:r>
              <a:rPr lang="ru-RU" sz="1900" dirty="0"/>
              <a:t> </a:t>
            </a:r>
            <a:r>
              <a:rPr lang="ru-RU" sz="1900" dirty="0" err="1"/>
              <a:t>найманих</a:t>
            </a:r>
            <a:r>
              <a:rPr lang="ru-RU" sz="1900" dirty="0"/>
              <a:t> </a:t>
            </a:r>
            <a:r>
              <a:rPr lang="ru-RU" sz="1900" dirty="0" err="1"/>
              <a:t>працівників</a:t>
            </a:r>
            <a:r>
              <a:rPr lang="ru-RU" sz="1900" dirty="0"/>
              <a:t> </a:t>
            </a:r>
            <a:r>
              <a:rPr lang="ru-RU" sz="1900" dirty="0" err="1"/>
              <a:t>від</a:t>
            </a:r>
            <a:r>
              <a:rPr lang="ru-RU" sz="1900" dirty="0"/>
              <a:t> </a:t>
            </a:r>
            <a:r>
              <a:rPr lang="ru-RU" sz="1900" dirty="0" err="1"/>
              <a:t>дискримінації</a:t>
            </a:r>
            <a:r>
              <a:rPr lang="ru-RU" sz="1900" dirty="0"/>
              <a:t>. З самого початку </a:t>
            </a:r>
            <a:r>
              <a:rPr lang="ru-RU" sz="1900" dirty="0" err="1"/>
              <a:t>він</a:t>
            </a:r>
            <a:r>
              <a:rPr lang="ru-RU" sz="1900" dirty="0"/>
              <a:t> </a:t>
            </a:r>
            <a:r>
              <a:rPr lang="ru-RU" sz="1900" dirty="0" err="1"/>
              <a:t>зіткнувся</a:t>
            </a:r>
            <a:r>
              <a:rPr lang="ru-RU" sz="1900" dirty="0"/>
              <a:t> з проблемою </a:t>
            </a:r>
            <a:r>
              <a:rPr lang="ru-RU" sz="1900" dirty="0" err="1"/>
              <a:t>дефіциту</a:t>
            </a:r>
            <a:r>
              <a:rPr lang="ru-RU" sz="1900" dirty="0"/>
              <a:t> бюджету, </a:t>
            </a:r>
            <a:r>
              <a:rPr lang="ru-RU" sz="1900" dirty="0" err="1"/>
              <a:t>які</a:t>
            </a:r>
            <a:r>
              <a:rPr lang="ru-RU" sz="1900" dirty="0"/>
              <a:t> </a:t>
            </a:r>
            <a:r>
              <a:rPr lang="ru-RU" sz="1900" dirty="0" err="1"/>
              <a:t>залишилися</a:t>
            </a:r>
            <a:r>
              <a:rPr lang="ru-RU" sz="1900" dirty="0"/>
              <a:t> </a:t>
            </a:r>
            <a:r>
              <a:rPr lang="ru-RU" sz="1900" dirty="0" err="1"/>
              <a:t>після</a:t>
            </a:r>
            <a:r>
              <a:rPr lang="ru-RU" sz="1900" dirty="0"/>
              <a:t> Рейгана, і </a:t>
            </a:r>
            <a:r>
              <a:rPr lang="ru-RU" sz="1900" dirty="0" err="1"/>
              <a:t>намагався</a:t>
            </a:r>
            <a:r>
              <a:rPr lang="ru-RU" sz="1900" dirty="0"/>
              <a:t> </a:t>
            </a:r>
            <a:r>
              <a:rPr lang="ru-RU" sz="1900" dirty="0" err="1"/>
              <a:t>його</a:t>
            </a:r>
            <a:r>
              <a:rPr lang="ru-RU" sz="1900" dirty="0"/>
              <a:t> </a:t>
            </a:r>
            <a:r>
              <a:rPr lang="ru-RU" sz="1900" dirty="0" err="1"/>
              <a:t>стримувати</a:t>
            </a:r>
            <a:r>
              <a:rPr lang="ru-RU" sz="1900" dirty="0"/>
              <a:t>. </a:t>
            </a:r>
            <a:r>
              <a:rPr lang="ru-RU" sz="1900" dirty="0" err="1"/>
              <a:t>Однак</a:t>
            </a:r>
            <a:r>
              <a:rPr lang="ru-RU" sz="1900" dirty="0"/>
              <a:t> в </a:t>
            </a:r>
            <a:r>
              <a:rPr lang="ru-RU" sz="1900" dirty="0" err="1"/>
              <a:t>умовах</a:t>
            </a:r>
            <a:r>
              <a:rPr lang="ru-RU" sz="1900" dirty="0"/>
              <a:t> </a:t>
            </a:r>
            <a:r>
              <a:rPr lang="ru-RU" sz="1900" dirty="0" err="1"/>
              <a:t>зростаючого</a:t>
            </a:r>
            <a:r>
              <a:rPr lang="ru-RU" sz="1900" dirty="0"/>
              <a:t> бюджетного </a:t>
            </a:r>
            <a:r>
              <a:rPr lang="ru-RU" sz="1900" dirty="0" err="1"/>
              <a:t>дефіциту</a:t>
            </a:r>
            <a:r>
              <a:rPr lang="ru-RU" sz="1900" dirty="0"/>
              <a:t> </a:t>
            </a:r>
            <a:r>
              <a:rPr lang="ru-RU" sz="1900" dirty="0" err="1"/>
              <a:t>йому</a:t>
            </a:r>
            <a:r>
              <a:rPr lang="ru-RU" sz="1900" dirty="0"/>
              <a:t> </a:t>
            </a:r>
            <a:r>
              <a:rPr lang="ru-RU" sz="1900" dirty="0" err="1"/>
              <a:t>довелося</a:t>
            </a:r>
            <a:r>
              <a:rPr lang="ru-RU" sz="1900" dirty="0"/>
              <a:t> </a:t>
            </a:r>
            <a:r>
              <a:rPr lang="ru-RU" sz="1900" dirty="0" err="1"/>
              <a:t>піти</a:t>
            </a:r>
            <a:r>
              <a:rPr lang="ru-RU" sz="1900" dirty="0"/>
              <a:t> на </a:t>
            </a:r>
            <a:r>
              <a:rPr lang="ru-RU" sz="1900" dirty="0" err="1"/>
              <a:t>порушення</a:t>
            </a:r>
            <a:r>
              <a:rPr lang="ru-RU" sz="1900" dirty="0"/>
              <a:t> </a:t>
            </a:r>
            <a:r>
              <a:rPr lang="ru-RU" sz="1900" dirty="0" err="1"/>
              <a:t>свого</a:t>
            </a:r>
            <a:r>
              <a:rPr lang="ru-RU" sz="1900" dirty="0"/>
              <a:t> головного </a:t>
            </a:r>
            <a:r>
              <a:rPr lang="ru-RU" sz="1900" dirty="0" err="1"/>
              <a:t>передвиборчої</a:t>
            </a:r>
            <a:r>
              <a:rPr lang="ru-RU" sz="1900" dirty="0"/>
              <a:t> </a:t>
            </a:r>
            <a:r>
              <a:rPr lang="ru-RU" sz="1900" dirty="0" err="1"/>
              <a:t>обіцянки</a:t>
            </a:r>
            <a:r>
              <a:rPr lang="ru-RU" sz="1900" dirty="0"/>
              <a:t> не </a:t>
            </a:r>
            <a:r>
              <a:rPr lang="ru-RU" sz="1900" dirty="0" err="1"/>
              <a:t>підвищувати</a:t>
            </a:r>
            <a:r>
              <a:rPr lang="ru-RU" sz="1900" dirty="0"/>
              <a:t> </a:t>
            </a:r>
            <a:r>
              <a:rPr lang="ru-RU" sz="1900" dirty="0" err="1"/>
              <a:t>податки</a:t>
            </a:r>
            <a:r>
              <a:rPr lang="ru-RU" sz="1900" dirty="0"/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7970"/>
            <a:ext cx="4115756" cy="5256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6164554"/>
            <a:ext cx="507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Джордж Буш (праворуч) та Рональд Рейган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9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algn="ctr"/>
            <a:r>
              <a:rPr lang="uk-UA" dirty="0" smtClean="0"/>
              <a:t>Зовнішня політика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8" y="476672"/>
            <a:ext cx="9114882" cy="3293869"/>
          </a:xfrm>
        </p:spPr>
        <p:txBody>
          <a:bodyPr/>
          <a:lstStyle/>
          <a:p>
            <a:pPr algn="ctr"/>
            <a:r>
              <a:rPr lang="ru-RU" dirty="0" err="1"/>
              <a:t>Пріоритет</a:t>
            </a:r>
            <a:r>
              <a:rPr lang="ru-RU" dirty="0"/>
              <a:t> Буш </a:t>
            </a:r>
            <a:r>
              <a:rPr lang="ru-RU" dirty="0" err="1"/>
              <a:t>віддавав</a:t>
            </a:r>
            <a:r>
              <a:rPr lang="ru-RU" dirty="0"/>
              <a:t> </a:t>
            </a:r>
            <a:r>
              <a:rPr lang="ru-RU" dirty="0" err="1"/>
              <a:t>вирішення</a:t>
            </a:r>
            <a:r>
              <a:rPr lang="ru-RU" dirty="0"/>
              <a:t> </a:t>
            </a:r>
            <a:r>
              <a:rPr lang="ru-RU" dirty="0" err="1"/>
              <a:t>зовнішньополітичних</a:t>
            </a:r>
            <a:r>
              <a:rPr lang="ru-RU" dirty="0"/>
              <a:t> </a:t>
            </a:r>
            <a:r>
              <a:rPr lang="ru-RU" dirty="0" err="1"/>
              <a:t>питань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і </a:t>
            </a:r>
            <a:r>
              <a:rPr lang="ru-RU" dirty="0" err="1"/>
              <a:t>енергійніше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партнери</a:t>
            </a:r>
            <a:r>
              <a:rPr lang="ru-RU" dirty="0"/>
              <a:t> ФРН по НАТО, почав </a:t>
            </a:r>
            <a:r>
              <a:rPr lang="ru-RU" dirty="0" err="1"/>
              <a:t>підтримувати</a:t>
            </a:r>
            <a:r>
              <a:rPr lang="ru-RU" dirty="0"/>
              <a:t> </a:t>
            </a:r>
            <a:r>
              <a:rPr lang="ru-RU" dirty="0" err="1"/>
              <a:t>німецький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об'єднання</a:t>
            </a:r>
            <a:r>
              <a:rPr lang="ru-RU" dirty="0"/>
              <a:t>; в 1989 </a:t>
            </a:r>
            <a:r>
              <a:rPr lang="ru-RU" dirty="0" err="1"/>
              <a:t>віддав</a:t>
            </a:r>
            <a:r>
              <a:rPr lang="ru-RU" dirty="0"/>
              <a:t> наказ про </a:t>
            </a:r>
            <a:r>
              <a:rPr lang="ru-RU" dirty="0" err="1"/>
              <a:t>військове</a:t>
            </a:r>
            <a:r>
              <a:rPr lang="ru-RU" dirty="0"/>
              <a:t> </a:t>
            </a:r>
            <a:r>
              <a:rPr lang="ru-RU" dirty="0" err="1"/>
              <a:t>вторгнення</a:t>
            </a:r>
            <a:r>
              <a:rPr lang="ru-RU" dirty="0"/>
              <a:t> в Панаму для </a:t>
            </a:r>
            <a:r>
              <a:rPr lang="ru-RU" dirty="0" err="1"/>
              <a:t>повалення</a:t>
            </a:r>
            <a:r>
              <a:rPr lang="ru-RU" dirty="0"/>
              <a:t> диктату;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війни</a:t>
            </a:r>
            <a:r>
              <a:rPr lang="ru-RU" dirty="0"/>
              <a:t> в </a:t>
            </a:r>
            <a:r>
              <a:rPr lang="ru-RU" dirty="0" err="1"/>
              <a:t>Перській</a:t>
            </a:r>
            <a:r>
              <a:rPr lang="ru-RU" dirty="0"/>
              <a:t> </a:t>
            </a:r>
            <a:r>
              <a:rPr lang="ru-RU" dirty="0" err="1"/>
              <a:t>затоці</a:t>
            </a:r>
            <a:r>
              <a:rPr lang="ru-RU" dirty="0"/>
              <a:t>, Буш </a:t>
            </a:r>
            <a:r>
              <a:rPr lang="ru-RU" dirty="0" err="1"/>
              <a:t>сприяв</a:t>
            </a:r>
            <a:r>
              <a:rPr lang="ru-RU" dirty="0"/>
              <a:t> </a:t>
            </a:r>
            <a:r>
              <a:rPr lang="ru-RU" dirty="0" err="1"/>
              <a:t>введенню</a:t>
            </a:r>
            <a:r>
              <a:rPr lang="ru-RU" dirty="0"/>
              <a:t> </a:t>
            </a:r>
            <a:r>
              <a:rPr lang="ru-RU" dirty="0" err="1"/>
              <a:t>схваленого</a:t>
            </a:r>
            <a:r>
              <a:rPr lang="ru-RU" dirty="0"/>
              <a:t> ООН </a:t>
            </a:r>
            <a:r>
              <a:rPr lang="ru-RU" dirty="0" err="1"/>
              <a:t>ембарго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Іраку</a:t>
            </a:r>
            <a:r>
              <a:rPr lang="ru-RU" dirty="0"/>
              <a:t>, а коли </a:t>
            </a:r>
            <a:r>
              <a:rPr lang="ru-RU" dirty="0" err="1"/>
              <a:t>Ірак</a:t>
            </a:r>
            <a:r>
              <a:rPr lang="ru-RU" dirty="0"/>
              <a:t> </a:t>
            </a:r>
            <a:r>
              <a:rPr lang="ru-RU" dirty="0" err="1"/>
              <a:t>відмовився</a:t>
            </a:r>
            <a:r>
              <a:rPr lang="ru-RU" dirty="0"/>
              <a:t> </a:t>
            </a:r>
            <a:r>
              <a:rPr lang="ru-RU" dirty="0" err="1"/>
              <a:t>вивести</a:t>
            </a:r>
            <a:r>
              <a:rPr lang="ru-RU" dirty="0"/>
              <a:t> </a:t>
            </a:r>
            <a:r>
              <a:rPr lang="ru-RU" dirty="0" err="1"/>
              <a:t>війська</a:t>
            </a:r>
            <a:r>
              <a:rPr lang="ru-RU" dirty="0"/>
              <a:t> з </a:t>
            </a:r>
            <a:r>
              <a:rPr lang="ru-RU" dirty="0" err="1"/>
              <a:t>окупованого</a:t>
            </a:r>
            <a:r>
              <a:rPr lang="ru-RU" dirty="0"/>
              <a:t> Кувейту, </a:t>
            </a:r>
            <a:r>
              <a:rPr lang="ru-RU" dirty="0" err="1"/>
              <a:t>санкціонував</a:t>
            </a:r>
            <a:r>
              <a:rPr lang="ru-RU" dirty="0"/>
              <a:t> </a:t>
            </a:r>
            <a:r>
              <a:rPr lang="ru-RU" dirty="0" err="1"/>
              <a:t>військову</a:t>
            </a:r>
            <a:r>
              <a:rPr lang="ru-RU" dirty="0"/>
              <a:t> </a:t>
            </a:r>
            <a:r>
              <a:rPr lang="ru-RU" dirty="0" err="1"/>
              <a:t>операцію</a:t>
            </a:r>
            <a:r>
              <a:rPr lang="ru-RU" dirty="0"/>
              <a:t> «Буря в </a:t>
            </a:r>
            <a:r>
              <a:rPr lang="ru-RU" dirty="0" err="1"/>
              <a:t>пустелі</a:t>
            </a:r>
            <a:r>
              <a:rPr lang="ru-RU" dirty="0"/>
              <a:t>».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" t="4711" r="1180" b="5786"/>
          <a:stretch/>
        </p:blipFill>
        <p:spPr bwMode="auto">
          <a:xfrm>
            <a:off x="251520" y="3284984"/>
            <a:ext cx="5398921" cy="3322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5684067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Танк «</a:t>
            </a:r>
            <a:r>
              <a:rPr lang="ru-RU" dirty="0" err="1" smtClean="0"/>
              <a:t>Абрамс</a:t>
            </a:r>
            <a:r>
              <a:rPr lang="ru-RU" dirty="0" smtClean="0"/>
              <a:t>» на </a:t>
            </a:r>
            <a:r>
              <a:rPr lang="ru-RU" dirty="0" err="1" smtClean="0"/>
              <a:t>операц</a:t>
            </a:r>
            <a:r>
              <a:rPr lang="uk-UA" dirty="0" err="1" smtClean="0"/>
              <a:t>ії</a:t>
            </a:r>
            <a:r>
              <a:rPr lang="uk-UA" dirty="0" smtClean="0"/>
              <a:t> буря в пустелі.</a:t>
            </a:r>
          </a:p>
          <a:p>
            <a:r>
              <a:rPr lang="uk-UA" dirty="0" smtClean="0"/>
              <a:t>1991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6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pPr algn="ctr"/>
            <a:r>
              <a:rPr lang="uk-UA" dirty="0" smtClean="0"/>
              <a:t>Відносини з СРСР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715" y="985911"/>
            <a:ext cx="5220072" cy="5733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Буш </a:t>
            </a:r>
            <a:r>
              <a:rPr lang="ru-RU" dirty="0" err="1" smtClean="0"/>
              <a:t>інтенсифікував</a:t>
            </a:r>
            <a:r>
              <a:rPr lang="ru-RU" dirty="0" smtClean="0"/>
              <a:t> </a:t>
            </a:r>
            <a:r>
              <a:rPr lang="ru-RU" dirty="0"/>
              <a:t>переговори з СРСР про </a:t>
            </a:r>
            <a:r>
              <a:rPr lang="ru-RU" dirty="0" err="1"/>
              <a:t>скорочення</a:t>
            </a:r>
            <a:r>
              <a:rPr lang="ru-RU" dirty="0"/>
              <a:t> </a:t>
            </a:r>
            <a:r>
              <a:rPr lang="ru-RU" dirty="0" err="1"/>
              <a:t>стратегічних</a:t>
            </a:r>
            <a:r>
              <a:rPr lang="ru-RU" dirty="0"/>
              <a:t> </a:t>
            </a:r>
            <a:r>
              <a:rPr lang="ru-RU" dirty="0" err="1"/>
              <a:t>озброєнь</a:t>
            </a:r>
            <a:r>
              <a:rPr lang="ru-RU" dirty="0"/>
              <a:t>,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ядерних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сприяло</a:t>
            </a:r>
            <a:r>
              <a:rPr lang="ru-RU" dirty="0"/>
              <a:t> </a:t>
            </a:r>
            <a:r>
              <a:rPr lang="ru-RU" dirty="0" err="1"/>
              <a:t>ослабленню</a:t>
            </a:r>
            <a:r>
              <a:rPr lang="ru-RU" dirty="0"/>
              <a:t> </a:t>
            </a:r>
            <a:r>
              <a:rPr lang="ru-RU" dirty="0" err="1"/>
              <a:t>міжнародної</a:t>
            </a:r>
            <a:r>
              <a:rPr lang="ru-RU" dirty="0"/>
              <a:t> </a:t>
            </a:r>
            <a:r>
              <a:rPr lang="ru-RU" dirty="0" err="1"/>
              <a:t>напруженості</a:t>
            </a:r>
            <a:r>
              <a:rPr lang="ru-RU" dirty="0"/>
              <a:t>. Результатом стало </a:t>
            </a:r>
            <a:r>
              <a:rPr lang="ru-RU" dirty="0" err="1"/>
              <a:t>підписання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договорів</a:t>
            </a:r>
            <a:r>
              <a:rPr lang="ru-RU" dirty="0"/>
              <a:t> про </a:t>
            </a:r>
            <a:r>
              <a:rPr lang="ru-RU" dirty="0" err="1"/>
              <a:t>скорочення</a:t>
            </a:r>
            <a:r>
              <a:rPr lang="ru-RU" dirty="0"/>
              <a:t> та </a:t>
            </a:r>
            <a:r>
              <a:rPr lang="ru-RU" dirty="0" err="1"/>
              <a:t>обмеження</a:t>
            </a:r>
            <a:r>
              <a:rPr lang="ru-RU" dirty="0"/>
              <a:t> </a:t>
            </a:r>
            <a:r>
              <a:rPr lang="ru-RU" dirty="0" err="1"/>
              <a:t>стратегічних</a:t>
            </a:r>
            <a:r>
              <a:rPr lang="ru-RU" dirty="0"/>
              <a:t> </a:t>
            </a:r>
            <a:r>
              <a:rPr lang="ru-RU" dirty="0" err="1"/>
              <a:t>наступальних</a:t>
            </a:r>
            <a:r>
              <a:rPr lang="ru-RU" dirty="0"/>
              <a:t> </a:t>
            </a:r>
            <a:r>
              <a:rPr lang="ru-RU" dirty="0" err="1" smtClean="0"/>
              <a:t>озброєнь</a:t>
            </a:r>
            <a:r>
              <a:rPr lang="ru-RU" dirty="0" smtClean="0"/>
              <a:t>. </a:t>
            </a:r>
            <a:r>
              <a:rPr lang="ru-RU" dirty="0" err="1"/>
              <a:t>Взагалі</a:t>
            </a:r>
            <a:r>
              <a:rPr lang="ru-RU" dirty="0"/>
              <a:t> за час президентства Буша </a:t>
            </a:r>
            <a:r>
              <a:rPr lang="ru-RU" dirty="0" err="1"/>
              <a:t>відбулося</a:t>
            </a:r>
            <a:r>
              <a:rPr lang="ru-RU" dirty="0"/>
              <a:t> </a:t>
            </a:r>
            <a:r>
              <a:rPr lang="ru-RU" dirty="0" err="1"/>
              <a:t>сім</a:t>
            </a:r>
            <a:r>
              <a:rPr lang="ru-RU" dirty="0"/>
              <a:t> </a:t>
            </a:r>
            <a:r>
              <a:rPr lang="ru-RU" dirty="0" err="1"/>
              <a:t>зустрічей</a:t>
            </a:r>
            <a:r>
              <a:rPr lang="ru-RU" dirty="0"/>
              <a:t> на </a:t>
            </a:r>
            <a:r>
              <a:rPr lang="ru-RU" dirty="0" err="1"/>
              <a:t>вищому</a:t>
            </a:r>
            <a:r>
              <a:rPr lang="ru-RU" dirty="0"/>
              <a:t> </a:t>
            </a:r>
            <a:r>
              <a:rPr lang="ru-RU" dirty="0" err="1"/>
              <a:t>рівні</a:t>
            </a:r>
            <a:r>
              <a:rPr lang="ru-RU" dirty="0"/>
              <a:t> з </a:t>
            </a:r>
            <a:r>
              <a:rPr lang="ru-RU" dirty="0" err="1"/>
              <a:t>керівниками</a:t>
            </a:r>
            <a:r>
              <a:rPr lang="ru-RU" dirty="0"/>
              <a:t> СРСР і </a:t>
            </a:r>
            <a:r>
              <a:rPr lang="ru-RU" dirty="0" err="1"/>
              <a:t>Росії</a:t>
            </a:r>
            <a:r>
              <a:rPr lang="ru-RU" dirty="0"/>
              <a:t> - М. </a:t>
            </a:r>
            <a:r>
              <a:rPr lang="ru-RU" dirty="0" err="1"/>
              <a:t>Горбачовим</a:t>
            </a:r>
            <a:r>
              <a:rPr lang="ru-RU" dirty="0"/>
              <a:t> і Б. </a:t>
            </a:r>
            <a:r>
              <a:rPr lang="ru-RU" dirty="0" err="1"/>
              <a:t>Єльциним</a:t>
            </a:r>
            <a:r>
              <a:rPr lang="ru-RU" dirty="0"/>
              <a:t>. </a:t>
            </a:r>
            <a:r>
              <a:rPr lang="ru-RU" dirty="0" err="1"/>
              <a:t>Водночас</a:t>
            </a:r>
            <a:r>
              <a:rPr lang="ru-RU" dirty="0"/>
              <a:t> Буш </a:t>
            </a:r>
            <a:r>
              <a:rPr lang="ru-RU" dirty="0" err="1"/>
              <a:t>збільшив</a:t>
            </a:r>
            <a:r>
              <a:rPr lang="ru-RU" dirty="0"/>
              <a:t> </a:t>
            </a:r>
            <a:r>
              <a:rPr lang="ru-RU" dirty="0" err="1"/>
              <a:t>військові</a:t>
            </a:r>
            <a:r>
              <a:rPr lang="ru-RU" dirty="0"/>
              <a:t> </a:t>
            </a:r>
            <a:r>
              <a:rPr lang="ru-RU" dirty="0" err="1"/>
              <a:t>витрати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на </a:t>
            </a:r>
            <a:r>
              <a:rPr lang="ru-RU" dirty="0" err="1"/>
              <a:t>програму</a:t>
            </a:r>
            <a:r>
              <a:rPr lang="ru-RU" dirty="0"/>
              <a:t> «</a:t>
            </a:r>
            <a:r>
              <a:rPr lang="ru-RU" dirty="0" err="1"/>
              <a:t>Зоряних</a:t>
            </a:r>
            <a:r>
              <a:rPr lang="ru-RU" dirty="0"/>
              <a:t> </a:t>
            </a:r>
            <a:r>
              <a:rPr lang="ru-RU" dirty="0" err="1"/>
              <a:t>воєн</a:t>
            </a:r>
            <a:r>
              <a:rPr lang="ru-RU" dirty="0"/>
              <a:t>», </a:t>
            </a:r>
            <a:r>
              <a:rPr lang="ru-RU" dirty="0" err="1"/>
              <a:t>продовжив</a:t>
            </a:r>
            <a:r>
              <a:rPr lang="ru-RU" dirty="0"/>
              <a:t> </a:t>
            </a:r>
            <a:r>
              <a:rPr lang="ru-RU" dirty="0" err="1"/>
              <a:t>випробування</a:t>
            </a:r>
            <a:r>
              <a:rPr lang="ru-RU" dirty="0"/>
              <a:t> </a:t>
            </a:r>
            <a:r>
              <a:rPr lang="ru-RU" dirty="0" err="1"/>
              <a:t>ядерної</a:t>
            </a:r>
            <a:r>
              <a:rPr lang="ru-RU" dirty="0"/>
              <a:t> </a:t>
            </a:r>
            <a:r>
              <a:rPr lang="ru-RU" dirty="0" err="1"/>
              <a:t>зброї</a:t>
            </a:r>
            <a:r>
              <a:rPr lang="ru-RU" dirty="0"/>
              <a:t>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10" y="1145170"/>
            <a:ext cx="3230735" cy="4835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23787" y="5980503"/>
            <a:ext cx="36627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Похорон Бориса </a:t>
            </a:r>
            <a:r>
              <a:rPr lang="ru-RU" sz="1400" dirty="0" err="1"/>
              <a:t>Єльцина</a:t>
            </a:r>
            <a:r>
              <a:rPr lang="ru-RU" sz="1400" dirty="0"/>
              <a:t> в 2007 </a:t>
            </a:r>
            <a:r>
              <a:rPr lang="ru-RU" sz="1400" dirty="0" err="1"/>
              <a:t>році</a:t>
            </a:r>
            <a:r>
              <a:rPr lang="ru-RU" sz="1400" dirty="0"/>
              <a:t>. На фото: Джордж Буш-старший (</a:t>
            </a:r>
            <a:r>
              <a:rPr lang="ru-RU" sz="1400" dirty="0" err="1"/>
              <a:t>ліворуч</a:t>
            </a:r>
            <a:r>
              <a:rPr lang="ru-RU" sz="1400" dirty="0"/>
              <a:t>), </a:t>
            </a:r>
            <a:r>
              <a:rPr lang="ru-RU" sz="1400" dirty="0" err="1"/>
              <a:t>Білл</a:t>
            </a:r>
            <a:r>
              <a:rPr lang="ru-RU" sz="1400" dirty="0"/>
              <a:t> </a:t>
            </a:r>
            <a:r>
              <a:rPr lang="ru-RU" sz="1400" dirty="0" err="1"/>
              <a:t>Клінтон</a:t>
            </a:r>
            <a:r>
              <a:rPr lang="ru-RU" sz="1400" dirty="0"/>
              <a:t> (</a:t>
            </a:r>
            <a:r>
              <a:rPr lang="ru-RU" sz="1400" dirty="0" err="1"/>
              <a:t>праворуч</a:t>
            </a:r>
            <a:r>
              <a:rPr lang="ru-RU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297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pPr algn="ctr"/>
            <a:r>
              <a:rPr lang="uk-UA" dirty="0" smtClean="0"/>
              <a:t>Згасання популярності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1196752"/>
            <a:ext cx="4485308" cy="540060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Попри </a:t>
            </a:r>
            <a:r>
              <a:rPr lang="ru-RU" dirty="0" err="1"/>
              <a:t>успіхи</a:t>
            </a:r>
            <a:r>
              <a:rPr lang="ru-RU" dirty="0"/>
              <a:t> в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політиці</a:t>
            </a:r>
            <a:r>
              <a:rPr lang="ru-RU" dirty="0"/>
              <a:t>, </a:t>
            </a:r>
            <a:r>
              <a:rPr lang="ru-RU" dirty="0" err="1"/>
              <a:t>економічна</a:t>
            </a:r>
            <a:r>
              <a:rPr lang="ru-RU" dirty="0"/>
              <a:t> </a:t>
            </a:r>
            <a:r>
              <a:rPr lang="ru-RU" dirty="0" err="1"/>
              <a:t>рецесія</a:t>
            </a:r>
            <a:r>
              <a:rPr lang="ru-RU" dirty="0"/>
              <a:t> і </a:t>
            </a:r>
            <a:r>
              <a:rPr lang="ru-RU" dirty="0" err="1"/>
              <a:t>підвищення</a:t>
            </a:r>
            <a:r>
              <a:rPr lang="ru-RU" dirty="0"/>
              <a:t> </a:t>
            </a:r>
            <a:r>
              <a:rPr lang="ru-RU" dirty="0" err="1"/>
              <a:t>податків</a:t>
            </a:r>
            <a:r>
              <a:rPr lang="ru-RU" dirty="0"/>
              <a:t> стали головною причиною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популярності</a:t>
            </a:r>
            <a:r>
              <a:rPr lang="ru-RU" dirty="0"/>
              <a:t> Буша і </a:t>
            </a:r>
            <a:r>
              <a:rPr lang="ru-RU" dirty="0" err="1"/>
              <a:t>зумовили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поразку</a:t>
            </a:r>
            <a:r>
              <a:rPr lang="ru-RU" dirty="0"/>
              <a:t> на </a:t>
            </a:r>
            <a:r>
              <a:rPr lang="ru-RU" dirty="0" err="1"/>
              <a:t>президентських</a:t>
            </a:r>
            <a:r>
              <a:rPr lang="ru-RU" dirty="0"/>
              <a:t> </a:t>
            </a:r>
            <a:r>
              <a:rPr lang="ru-RU" dirty="0" err="1"/>
              <a:t>виборах</a:t>
            </a:r>
            <a:r>
              <a:rPr lang="ru-RU" dirty="0"/>
              <a:t> 1992 року. 3 листопада 1992 Джордж Буш </a:t>
            </a:r>
            <a:r>
              <a:rPr lang="ru-RU" dirty="0" err="1"/>
              <a:t>програв</a:t>
            </a:r>
            <a:r>
              <a:rPr lang="ru-RU" dirty="0"/>
              <a:t> на </a:t>
            </a:r>
            <a:r>
              <a:rPr lang="ru-RU" dirty="0" err="1"/>
              <a:t>виборах</a:t>
            </a:r>
            <a:r>
              <a:rPr lang="ru-RU" dirty="0"/>
              <a:t> демократу </a:t>
            </a:r>
            <a:r>
              <a:rPr lang="ru-RU" dirty="0" err="1"/>
              <a:t>Біллу</a:t>
            </a:r>
            <a:r>
              <a:rPr lang="ru-RU" dirty="0"/>
              <a:t> </a:t>
            </a:r>
            <a:r>
              <a:rPr lang="ru-RU" dirty="0" err="1"/>
              <a:t>Клінтону</a:t>
            </a:r>
            <a:r>
              <a:rPr lang="ru-RU" dirty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3699710" cy="4941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9247" y="628193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Білл Клінтон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85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130" y="-19721"/>
            <a:ext cx="9130870" cy="928441"/>
          </a:xfrm>
        </p:spPr>
        <p:txBody>
          <a:bodyPr/>
          <a:lstStyle/>
          <a:p>
            <a:r>
              <a:rPr lang="uk-UA" sz="4800" dirty="0" err="1" smtClean="0"/>
              <a:t>Післяпрезидентська</a:t>
            </a:r>
            <a:r>
              <a:rPr lang="uk-UA" sz="4800" dirty="0" smtClean="0"/>
              <a:t> діяльність 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66564"/>
            <a:ext cx="8625021" cy="5391436"/>
          </a:xfrm>
        </p:spPr>
        <p:txBody>
          <a:bodyPr>
            <a:normAutofit/>
          </a:bodyPr>
          <a:lstStyle/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відходу</a:t>
            </a:r>
            <a:r>
              <a:rPr lang="ru-RU" dirty="0"/>
              <a:t> з поста </a:t>
            </a:r>
            <a:br>
              <a:rPr lang="ru-RU" dirty="0"/>
            </a:br>
            <a:r>
              <a:rPr lang="ru-RU" dirty="0" smtClean="0"/>
              <a:t>президента </a:t>
            </a:r>
            <a:r>
              <a:rPr lang="ru-RU" dirty="0"/>
              <a:t>США Буш взяв </a:t>
            </a:r>
            <a:br>
              <a:rPr lang="ru-RU" dirty="0"/>
            </a:br>
            <a:r>
              <a:rPr lang="ru-RU" dirty="0" smtClean="0"/>
              <a:t>участь </a:t>
            </a:r>
            <a:r>
              <a:rPr lang="ru-RU" dirty="0"/>
              <a:t>у </a:t>
            </a:r>
            <a:r>
              <a:rPr lang="ru-RU" dirty="0" err="1"/>
              <a:t>ряді</a:t>
            </a:r>
            <a:r>
              <a:rPr lang="ru-RU" dirty="0"/>
              <a:t> </a:t>
            </a:r>
            <a:r>
              <a:rPr lang="ru-RU" dirty="0" err="1"/>
              <a:t>комерційних</a:t>
            </a:r>
            <a:r>
              <a:rPr lang="ru-RU" dirty="0"/>
              <a:t> і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громадських</a:t>
            </a:r>
            <a:r>
              <a:rPr lang="ru-RU" dirty="0" smtClean="0"/>
              <a:t> </a:t>
            </a:r>
            <a:r>
              <a:rPr lang="ru-RU" dirty="0" err="1"/>
              <a:t>проектів</a:t>
            </a:r>
            <a:r>
              <a:rPr lang="ru-RU" dirty="0"/>
              <a:t> —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виступав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публічними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лекціями</a:t>
            </a:r>
            <a:r>
              <a:rPr lang="ru-RU" dirty="0"/>
              <a:t>,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почесним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членом </a:t>
            </a:r>
            <a:r>
              <a:rPr lang="ru-RU" dirty="0"/>
              <a:t>Ради з </a:t>
            </a:r>
            <a:r>
              <a:rPr lang="ru-RU" dirty="0" err="1"/>
              <a:t>відновлення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Міжнародного</a:t>
            </a:r>
            <a:r>
              <a:rPr lang="ru-RU" dirty="0" smtClean="0"/>
              <a:t> </a:t>
            </a:r>
            <a:r>
              <a:rPr lang="ru-RU" dirty="0"/>
              <a:t>торгового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центру </a:t>
            </a:r>
            <a:r>
              <a:rPr lang="ru-RU" dirty="0"/>
              <a:t>в Нью-Йорку, </a:t>
            </a:r>
            <a:r>
              <a:rPr lang="ru-RU" dirty="0" err="1"/>
              <a:t>очолив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разом </a:t>
            </a:r>
            <a:r>
              <a:rPr lang="ru-RU" dirty="0"/>
              <a:t>з Б. </a:t>
            </a:r>
            <a:r>
              <a:rPr lang="ru-RU" dirty="0" err="1"/>
              <a:t>Клінтоном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загальнонаціональну</a:t>
            </a:r>
            <a:r>
              <a:rPr lang="ru-RU" dirty="0" smtClean="0"/>
              <a:t> </a:t>
            </a:r>
            <a:r>
              <a:rPr lang="ru-RU" dirty="0" err="1"/>
              <a:t>кампанію</a:t>
            </a:r>
            <a:r>
              <a:rPr lang="ru-RU" dirty="0"/>
              <a:t> по </a:t>
            </a:r>
            <a:r>
              <a:rPr lang="ru-RU" dirty="0" err="1"/>
              <a:t>збору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жертвам </a:t>
            </a:r>
            <a:r>
              <a:rPr lang="ru-RU" dirty="0" err="1"/>
              <a:t>цунамі</a:t>
            </a:r>
            <a:r>
              <a:rPr lang="ru-RU" dirty="0"/>
              <a:t> в </a:t>
            </a:r>
            <a:r>
              <a:rPr lang="ru-RU" dirty="0" err="1"/>
              <a:t>південно-Східної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, </a:t>
            </a:r>
            <a:r>
              <a:rPr lang="ru-RU" dirty="0" err="1"/>
              <a:t>серйозно</a:t>
            </a:r>
            <a:r>
              <a:rPr lang="ru-RU" dirty="0"/>
              <a:t> </a:t>
            </a:r>
            <a:r>
              <a:rPr lang="ru-RU" dirty="0" err="1"/>
              <a:t>зайнявся</a:t>
            </a:r>
            <a:r>
              <a:rPr lang="ru-RU" dirty="0"/>
              <a:t> </a:t>
            </a:r>
            <a:r>
              <a:rPr lang="ru-RU" dirty="0" err="1"/>
              <a:t>парашутним</a:t>
            </a:r>
            <a:r>
              <a:rPr lang="ru-RU" dirty="0"/>
              <a:t> спортом. Буш є автором книги «</a:t>
            </a:r>
            <a:r>
              <a:rPr lang="ru-RU" dirty="0" err="1"/>
              <a:t>Мінливий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», </a:t>
            </a:r>
            <a:r>
              <a:rPr lang="ru-RU" dirty="0" err="1"/>
              <a:t>присвяченої</a:t>
            </a:r>
            <a:r>
              <a:rPr lang="ru-RU" dirty="0"/>
              <a:t> </a:t>
            </a:r>
            <a:r>
              <a:rPr lang="ru-RU" dirty="0" err="1"/>
              <a:t>актуальним</a:t>
            </a:r>
            <a:r>
              <a:rPr lang="ru-RU" dirty="0"/>
              <a:t> проблемам </a:t>
            </a:r>
            <a:r>
              <a:rPr lang="ru-RU" dirty="0" err="1"/>
              <a:t>зовнішньої</a:t>
            </a:r>
            <a:r>
              <a:rPr lang="ru-RU" dirty="0"/>
              <a:t> </a:t>
            </a:r>
            <a:r>
              <a:rPr lang="ru-RU" dirty="0" err="1"/>
              <a:t>політики</a:t>
            </a:r>
            <a:r>
              <a:rPr lang="ru-RU" dirty="0"/>
              <a:t>, і </a:t>
            </a:r>
            <a:r>
              <a:rPr lang="ru-RU" dirty="0" err="1"/>
              <a:t>добірки</a:t>
            </a:r>
            <a:r>
              <a:rPr lang="ru-RU" dirty="0"/>
              <a:t> </a:t>
            </a:r>
            <a:r>
              <a:rPr lang="ru-RU" dirty="0" err="1"/>
              <a:t>власних</a:t>
            </a:r>
            <a:r>
              <a:rPr lang="ru-RU" dirty="0"/>
              <a:t> </a:t>
            </a:r>
            <a:r>
              <a:rPr lang="ru-RU" dirty="0" err="1"/>
              <a:t>листів</a:t>
            </a:r>
            <a:r>
              <a:rPr lang="ru-RU" dirty="0"/>
              <a:t> «На все добре, Джордж Буш». </a:t>
            </a:r>
          </a:p>
          <a:p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95" y="1141281"/>
            <a:ext cx="4129143" cy="3485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55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0480" cy="1196752"/>
          </a:xfrm>
        </p:spPr>
        <p:txBody>
          <a:bodyPr/>
          <a:lstStyle/>
          <a:p>
            <a:pPr algn="ctr"/>
            <a:r>
              <a:rPr lang="uk-UA" dirty="0" smtClean="0"/>
              <a:t>Сім’я Джорджа Буша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55976" y="1196753"/>
            <a:ext cx="4644008" cy="396043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Джордж Буш </a:t>
            </a:r>
            <a:r>
              <a:rPr lang="ru-RU" dirty="0" err="1"/>
              <a:t>одружений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дружина — Барбара </a:t>
            </a:r>
            <a:r>
              <a:rPr lang="ru-RU" dirty="0" err="1"/>
              <a:t>Пірс</a:t>
            </a:r>
            <a:r>
              <a:rPr lang="ru-RU" dirty="0"/>
              <a:t>, з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познайомився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школярем</a:t>
            </a:r>
            <a:r>
              <a:rPr lang="ru-RU" dirty="0"/>
              <a:t> у 1941 </a:t>
            </a:r>
            <a:r>
              <a:rPr lang="ru-RU" dirty="0" err="1"/>
              <a:t>році</a:t>
            </a:r>
            <a:r>
              <a:rPr lang="ru-RU" dirty="0"/>
              <a:t>, а в 1945 вони </a:t>
            </a:r>
            <a:r>
              <a:rPr lang="ru-RU" dirty="0" err="1"/>
              <a:t>одружилися</a:t>
            </a:r>
            <a:r>
              <a:rPr lang="ru-RU" dirty="0"/>
              <a:t>.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шлюбі</a:t>
            </a:r>
            <a:r>
              <a:rPr lang="ru-RU" dirty="0"/>
              <a:t> </a:t>
            </a:r>
            <a:r>
              <a:rPr lang="ru-RU" dirty="0" err="1"/>
              <a:t>народилися</a:t>
            </a:r>
            <a:r>
              <a:rPr lang="ru-RU" dirty="0"/>
              <a:t> 6 </a:t>
            </a:r>
            <a:r>
              <a:rPr lang="ru-RU" dirty="0" err="1"/>
              <a:t>дітей</a:t>
            </a:r>
            <a:r>
              <a:rPr lang="ru-RU" dirty="0"/>
              <a:t>. Четверо </a:t>
            </a:r>
            <a:r>
              <a:rPr lang="ru-RU" dirty="0" err="1"/>
              <a:t>синів</a:t>
            </a:r>
            <a:r>
              <a:rPr lang="ru-RU" dirty="0"/>
              <a:t> — Джордж, </a:t>
            </a:r>
            <a:r>
              <a:rPr lang="ru-RU" dirty="0" err="1"/>
              <a:t>Джеб</a:t>
            </a:r>
            <a:r>
              <a:rPr lang="ru-RU" dirty="0"/>
              <a:t>, </a:t>
            </a:r>
            <a:r>
              <a:rPr lang="ru-RU" dirty="0" err="1"/>
              <a:t>Ніл</a:t>
            </a:r>
            <a:r>
              <a:rPr lang="ru-RU" dirty="0"/>
              <a:t>, </a:t>
            </a:r>
            <a:r>
              <a:rPr lang="ru-RU" dirty="0" err="1"/>
              <a:t>Марвін</a:t>
            </a:r>
            <a:r>
              <a:rPr lang="ru-RU" dirty="0"/>
              <a:t>,  та </a:t>
            </a:r>
            <a:r>
              <a:rPr lang="ru-RU" dirty="0" err="1"/>
              <a:t>дві</a:t>
            </a:r>
            <a:r>
              <a:rPr lang="ru-RU" dirty="0"/>
              <a:t> дочки — </a:t>
            </a:r>
            <a:r>
              <a:rPr lang="ru-RU" dirty="0" err="1"/>
              <a:t>Поліна</a:t>
            </a:r>
            <a:r>
              <a:rPr lang="ru-RU" dirty="0"/>
              <a:t> і </a:t>
            </a:r>
            <a:r>
              <a:rPr lang="ru-RU" dirty="0" err="1"/>
              <a:t>Дороті</a:t>
            </a:r>
            <a:r>
              <a:rPr lang="ru-RU" dirty="0"/>
              <a:t>. Старший </a:t>
            </a:r>
            <a:r>
              <a:rPr lang="ru-RU" dirty="0" err="1"/>
              <a:t>син</a:t>
            </a:r>
            <a:r>
              <a:rPr lang="ru-RU" dirty="0"/>
              <a:t> — Джордж Буш-</a:t>
            </a:r>
            <a:r>
              <a:rPr lang="ru-RU" dirty="0" err="1"/>
              <a:t>молодший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43-м президентом США,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син</a:t>
            </a:r>
            <a:r>
              <a:rPr lang="ru-RU" dirty="0"/>
              <a:t> — </a:t>
            </a:r>
            <a:r>
              <a:rPr lang="ru-RU" dirty="0" err="1"/>
              <a:t>Джеб</a:t>
            </a:r>
            <a:r>
              <a:rPr lang="ru-RU" dirty="0"/>
              <a:t> Буш — </a:t>
            </a:r>
            <a:r>
              <a:rPr lang="ru-RU" dirty="0" err="1"/>
              <a:t>колишній</a:t>
            </a:r>
            <a:r>
              <a:rPr lang="ru-RU" dirty="0"/>
              <a:t> губернатор </a:t>
            </a:r>
            <a:r>
              <a:rPr lang="ru-RU" dirty="0" err="1"/>
              <a:t>Флориди</a:t>
            </a:r>
            <a:r>
              <a:rPr lang="ru-RU" dirty="0"/>
              <a:t>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16424" cy="55126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89469" y="606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Джордж Буш-Старший та його дружина </a:t>
            </a:r>
            <a:r>
              <a:rPr lang="uk-UA" dirty="0" err="1" smtClean="0"/>
              <a:t>Барбара</a:t>
            </a:r>
            <a:r>
              <a:rPr lang="uk-UA" dirty="0" smtClean="0"/>
              <a:t> Пірс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36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9843"/>
            <a:ext cx="9144000" cy="1166986"/>
          </a:xfrm>
        </p:spPr>
        <p:txBody>
          <a:bodyPr/>
          <a:lstStyle/>
          <a:p>
            <a:pPr algn="ctr"/>
            <a:r>
              <a:rPr lang="uk-UA" dirty="0" smtClean="0"/>
              <a:t>Цікаві факти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24744"/>
            <a:ext cx="9144000" cy="1440159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dirty="0" err="1" smtClean="0">
                <a:effectLst/>
              </a:rPr>
              <a:t>Вже</a:t>
            </a:r>
            <a:r>
              <a:rPr lang="ru-RU" dirty="0" smtClean="0">
                <a:effectLst/>
              </a:rPr>
              <a:t> </a:t>
            </a:r>
            <a:r>
              <a:rPr lang="ru-RU" dirty="0" err="1">
                <a:effectLst/>
              </a:rPr>
              <a:t>колишній</a:t>
            </a:r>
            <a:r>
              <a:rPr lang="ru-RU" dirty="0">
                <a:effectLst/>
              </a:rPr>
              <a:t> президент США Джордж Буш </a:t>
            </a:r>
            <a:r>
              <a:rPr lang="ru-RU" dirty="0" err="1">
                <a:effectLst/>
              </a:rPr>
              <a:t>відзначив</a:t>
            </a:r>
            <a:r>
              <a:rPr lang="ru-RU" dirty="0">
                <a:effectLst/>
              </a:rPr>
              <a:t> </a:t>
            </a:r>
            <a:r>
              <a:rPr lang="ru-RU" dirty="0" err="1">
                <a:effectLst/>
              </a:rPr>
              <a:t>своє</a:t>
            </a:r>
            <a:r>
              <a:rPr lang="ru-RU" dirty="0">
                <a:effectLst/>
              </a:rPr>
              <a:t> 75-річчя, </a:t>
            </a:r>
            <a:r>
              <a:rPr lang="ru-RU" dirty="0" smtClean="0">
                <a:effectLst/>
              </a:rPr>
              <a:t>80-річчя, 85-річчя і 90-річчя </a:t>
            </a:r>
            <a:r>
              <a:rPr lang="ru-RU" dirty="0" err="1" smtClean="0">
                <a:effectLst/>
              </a:rPr>
              <a:t>стрибком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з </a:t>
            </a:r>
            <a:r>
              <a:rPr lang="ru-RU" dirty="0" err="1">
                <a:effectLst/>
              </a:rPr>
              <a:t>парашутом</a:t>
            </a:r>
            <a:r>
              <a:rPr lang="ru-RU" dirty="0">
                <a:effectLst/>
              </a:rPr>
              <a:t> в </a:t>
            </a:r>
            <a:r>
              <a:rPr lang="ru-RU" dirty="0" err="1">
                <a:effectLst/>
              </a:rPr>
              <a:t>тандемі</a:t>
            </a:r>
            <a:r>
              <a:rPr lang="ru-RU" dirty="0">
                <a:effectLst/>
              </a:rPr>
              <a:t> з </a:t>
            </a:r>
            <a:r>
              <a:rPr lang="ru-RU" dirty="0" err="1">
                <a:effectLst/>
              </a:rPr>
              <a:t>інструктором</a:t>
            </a:r>
            <a:r>
              <a:rPr lang="ru-RU" dirty="0">
                <a:effectLst/>
              </a:rPr>
              <a:t>.</a:t>
            </a:r>
            <a:endParaRPr lang="ru-RU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79927"/>
            <a:ext cx="6912768" cy="4040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287" y="328995"/>
            <a:ext cx="9144000" cy="1163829"/>
          </a:xfrm>
        </p:spPr>
        <p:txBody>
          <a:bodyPr>
            <a:norm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effectLst/>
              </a:rPr>
              <a:t>Джордж Буш і Хью </a:t>
            </a:r>
            <a:r>
              <a:rPr lang="ru-RU" sz="2800" dirty="0" err="1" smtClean="0">
                <a:effectLst/>
              </a:rPr>
              <a:t>Хефнер</a:t>
            </a:r>
            <a:r>
              <a:rPr lang="ru-RU" sz="2800" dirty="0" smtClean="0">
                <a:effectLst/>
              </a:rPr>
              <a:t> — </a:t>
            </a:r>
            <a:r>
              <a:rPr lang="ru-RU" sz="2800" dirty="0" err="1" smtClean="0">
                <a:effectLst/>
              </a:rPr>
              <a:t>двоюрідні</a:t>
            </a:r>
            <a:r>
              <a:rPr lang="ru-RU" sz="2800" dirty="0">
                <a:effectLst/>
              </a:rPr>
              <a:t> </a:t>
            </a:r>
            <a:r>
              <a:rPr lang="ru-RU" sz="2800" dirty="0" err="1" smtClean="0">
                <a:effectLst/>
              </a:rPr>
              <a:t>брати</a:t>
            </a:r>
            <a:r>
              <a:rPr lang="ru-RU" sz="2800" dirty="0" smtClean="0">
                <a:effectLst/>
              </a:rPr>
              <a:t> </a:t>
            </a:r>
            <a:endParaRPr lang="ru-RU" sz="28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1630"/>
            <a:ext cx="7128792" cy="47466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"/>
            <a:ext cx="9169558" cy="68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 rot="20397733">
            <a:off x="70968" y="2699751"/>
            <a:ext cx="9144000" cy="2359627"/>
          </a:xfrm>
        </p:spPr>
        <p:txBody>
          <a:bodyPr/>
          <a:lstStyle/>
          <a:p>
            <a:pPr algn="ctr"/>
            <a:r>
              <a:rPr lang="uk-UA" sz="9600" b="1" dirty="0" smtClean="0">
                <a:ln w="1016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Дякую за увагу!</a:t>
            </a:r>
            <a:endParaRPr lang="ru-RU" sz="9600" b="1" dirty="0">
              <a:ln w="1016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09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124744"/>
          </a:xfrm>
        </p:spPr>
        <p:txBody>
          <a:bodyPr/>
          <a:lstStyle/>
          <a:p>
            <a:pPr algn="ctr"/>
            <a:r>
              <a:rPr lang="uk-UA" sz="8000" dirty="0" smtClean="0"/>
              <a:t>Зміст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6696744" cy="5616624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arenR"/>
            </a:pPr>
            <a:r>
              <a:rPr lang="uk-UA" dirty="0" smtClean="0"/>
              <a:t>Ранні роки</a:t>
            </a:r>
          </a:p>
          <a:p>
            <a:pPr marL="457200" indent="-457200">
              <a:buAutoNum type="arabicParenR"/>
            </a:pPr>
            <a:r>
              <a:rPr lang="uk-UA" dirty="0" smtClean="0"/>
              <a:t>Участь у Другій Світовій війні</a:t>
            </a:r>
          </a:p>
          <a:p>
            <a:pPr marL="457200" indent="-457200">
              <a:buAutoNum type="arabicParenR"/>
            </a:pPr>
            <a:r>
              <a:rPr lang="uk-UA" dirty="0" smtClean="0"/>
              <a:t>Військові нагороди Джорджа Буша</a:t>
            </a:r>
          </a:p>
          <a:p>
            <a:pPr marL="457200" indent="-457200">
              <a:buAutoNum type="arabicParenR"/>
            </a:pPr>
            <a:r>
              <a:rPr lang="uk-UA" dirty="0" err="1" smtClean="0"/>
              <a:t>Повоєний</a:t>
            </a:r>
            <a:r>
              <a:rPr lang="uk-UA" dirty="0" smtClean="0"/>
              <a:t> період </a:t>
            </a:r>
            <a:endParaRPr lang="en-US" dirty="0" smtClean="0"/>
          </a:p>
          <a:p>
            <a:pPr marL="457200" indent="-457200">
              <a:buAutoNum type="arabicParenR"/>
            </a:pPr>
            <a:r>
              <a:rPr lang="uk-UA" dirty="0"/>
              <a:t>Початок політичної </a:t>
            </a:r>
            <a:r>
              <a:rPr lang="uk-UA" dirty="0" smtClean="0"/>
              <a:t>кар’єри</a:t>
            </a:r>
          </a:p>
          <a:p>
            <a:pPr marL="457200" indent="-457200">
              <a:buAutoNum type="arabicParenR"/>
            </a:pPr>
            <a:r>
              <a:rPr lang="uk-UA" dirty="0"/>
              <a:t>Діяльність у 1970-1975 </a:t>
            </a:r>
            <a:r>
              <a:rPr lang="uk-UA" dirty="0" smtClean="0"/>
              <a:t>роках</a:t>
            </a:r>
          </a:p>
          <a:p>
            <a:pPr marL="457200" indent="-457200">
              <a:buAutoNum type="arabicParenR"/>
            </a:pPr>
            <a:r>
              <a:rPr lang="uk-UA" dirty="0"/>
              <a:t>Курс на президентство </a:t>
            </a:r>
            <a:endParaRPr lang="uk-UA" dirty="0" smtClean="0"/>
          </a:p>
          <a:p>
            <a:pPr marL="457200" indent="-457200">
              <a:buAutoNum type="arabicParenR"/>
            </a:pPr>
            <a:r>
              <a:rPr lang="uk-UA" dirty="0"/>
              <a:t>Президентство </a:t>
            </a:r>
            <a:endParaRPr lang="uk-UA" dirty="0" smtClean="0"/>
          </a:p>
          <a:p>
            <a:pPr marL="457200" indent="-457200">
              <a:buAutoNum type="arabicParenR"/>
            </a:pPr>
            <a:r>
              <a:rPr lang="uk-UA" dirty="0" smtClean="0"/>
              <a:t>Внутрішня політика</a:t>
            </a:r>
          </a:p>
          <a:p>
            <a:pPr marL="457200" indent="-457200">
              <a:buAutoNum type="arabicParenR"/>
            </a:pPr>
            <a:r>
              <a:rPr lang="uk-UA" dirty="0"/>
              <a:t>Зовнішня </a:t>
            </a:r>
            <a:r>
              <a:rPr lang="uk-UA" dirty="0" smtClean="0"/>
              <a:t>політика</a:t>
            </a:r>
          </a:p>
          <a:p>
            <a:pPr marL="457200" indent="-457200">
              <a:buAutoNum type="arabicParenR"/>
            </a:pPr>
            <a:r>
              <a:rPr lang="uk-UA" dirty="0" smtClean="0"/>
              <a:t>Відносини з СРСР</a:t>
            </a:r>
          </a:p>
          <a:p>
            <a:pPr marL="457200" indent="-457200">
              <a:buAutoNum type="arabicParenR"/>
            </a:pPr>
            <a:r>
              <a:rPr lang="uk-UA" dirty="0"/>
              <a:t>Згасання </a:t>
            </a:r>
            <a:r>
              <a:rPr lang="uk-UA" dirty="0" smtClean="0"/>
              <a:t>популярності</a:t>
            </a:r>
          </a:p>
          <a:p>
            <a:pPr marL="457200" indent="-457200">
              <a:buAutoNum type="arabicParenR"/>
            </a:pPr>
            <a:r>
              <a:rPr lang="uk-UA" dirty="0" err="1"/>
              <a:t>Післяпрезидентська</a:t>
            </a:r>
            <a:r>
              <a:rPr lang="uk-UA" dirty="0"/>
              <a:t> діяльність </a:t>
            </a:r>
            <a:endParaRPr lang="uk-UA" dirty="0" smtClean="0"/>
          </a:p>
          <a:p>
            <a:pPr marL="457200" indent="-457200">
              <a:buAutoNum type="arabicParenR"/>
            </a:pPr>
            <a:r>
              <a:rPr lang="uk-UA" dirty="0"/>
              <a:t>Сім’я Джорджа </a:t>
            </a:r>
            <a:r>
              <a:rPr lang="uk-UA" dirty="0" smtClean="0"/>
              <a:t>Буша</a:t>
            </a:r>
          </a:p>
          <a:p>
            <a:pPr marL="457200" indent="-457200">
              <a:buAutoNum type="arabicParenR"/>
            </a:pPr>
            <a:r>
              <a:rPr lang="uk-UA" dirty="0"/>
              <a:t>Цікаві факти</a:t>
            </a:r>
            <a:endParaRPr lang="uk-UA" dirty="0" smtClean="0"/>
          </a:p>
          <a:p>
            <a:pPr marL="457200" indent="-457200">
              <a:buAutoNum type="arabicParenR"/>
            </a:pPr>
            <a:endParaRPr lang="uk-UA" dirty="0" smtClean="0"/>
          </a:p>
          <a:p>
            <a:pPr marL="457200" indent="-457200">
              <a:buAutoNum type="arabicParenR"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4903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26" y="0"/>
            <a:ext cx="9144125" cy="1268760"/>
          </a:xfrm>
        </p:spPr>
        <p:txBody>
          <a:bodyPr/>
          <a:lstStyle/>
          <a:p>
            <a:pPr algn="ctr"/>
            <a:r>
              <a:rPr lang="uk-UA" sz="7200" dirty="0" smtClean="0"/>
              <a:t>Ранні роки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4515049" cy="417646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Джордж Герберт Уокер Буш </a:t>
            </a:r>
            <a:r>
              <a:rPr lang="ru-RU" dirty="0" err="1" smtClean="0"/>
              <a:t>народився</a:t>
            </a:r>
            <a:r>
              <a:rPr lang="ru-RU" dirty="0" smtClean="0"/>
              <a:t> </a:t>
            </a:r>
            <a:r>
              <a:rPr lang="ru-RU" dirty="0"/>
              <a:t>12 </a:t>
            </a:r>
            <a:r>
              <a:rPr lang="ru-RU" dirty="0" err="1"/>
              <a:t>червня</a:t>
            </a:r>
            <a:r>
              <a:rPr lang="ru-RU" dirty="0"/>
              <a:t> 1924 </a:t>
            </a:r>
            <a:r>
              <a:rPr lang="ru-RU" dirty="0" smtClean="0"/>
              <a:t>року (</a:t>
            </a:r>
            <a:r>
              <a:rPr lang="ru-RU" dirty="0" err="1" smtClean="0"/>
              <a:t>нині</a:t>
            </a:r>
            <a:r>
              <a:rPr lang="ru-RU" dirty="0" smtClean="0"/>
              <a:t> 90 </a:t>
            </a:r>
            <a:r>
              <a:rPr lang="ru-RU" dirty="0" err="1" smtClean="0"/>
              <a:t>років</a:t>
            </a:r>
            <a:r>
              <a:rPr lang="ru-RU" dirty="0" smtClean="0"/>
              <a:t>) </a:t>
            </a:r>
            <a:r>
              <a:rPr lang="ru-RU" dirty="0"/>
              <a:t>в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Мілтон</a:t>
            </a:r>
            <a:r>
              <a:rPr lang="ru-RU" dirty="0"/>
              <a:t> (штат Массачусетс, США), в </a:t>
            </a:r>
            <a:r>
              <a:rPr lang="ru-RU" dirty="0" err="1" smtClean="0"/>
              <a:t>забезпеченій</a:t>
            </a:r>
            <a:r>
              <a:rPr lang="ru-RU" dirty="0" smtClean="0"/>
              <a:t> </a:t>
            </a:r>
            <a:r>
              <a:rPr lang="ru-RU" dirty="0" err="1"/>
              <a:t>родині</a:t>
            </a:r>
            <a:r>
              <a:rPr lang="ru-RU" dirty="0"/>
              <a:t> </a:t>
            </a:r>
            <a:r>
              <a:rPr lang="ru-RU" dirty="0" smtClean="0"/>
              <a:t>сенатора Прескотта </a:t>
            </a:r>
            <a:r>
              <a:rPr lang="ru-RU" dirty="0"/>
              <a:t>Буша</a:t>
            </a:r>
            <a:r>
              <a:rPr lang="ru-RU" dirty="0" smtClean="0"/>
              <a:t> </a:t>
            </a:r>
            <a:r>
              <a:rPr lang="ru-RU" dirty="0"/>
              <a:t>і </a:t>
            </a:r>
            <a:r>
              <a:rPr lang="ru-RU" dirty="0" err="1"/>
              <a:t>банкіра</a:t>
            </a:r>
            <a:r>
              <a:rPr lang="ru-RU" dirty="0"/>
              <a:t> </a:t>
            </a:r>
            <a:r>
              <a:rPr lang="ru-RU" dirty="0" err="1" smtClean="0"/>
              <a:t>Дороті</a:t>
            </a:r>
            <a:r>
              <a:rPr lang="ru-RU" dirty="0" smtClean="0"/>
              <a:t> </a:t>
            </a:r>
            <a:r>
              <a:rPr lang="ru-RU" dirty="0" err="1"/>
              <a:t>В</a:t>
            </a:r>
            <a:r>
              <a:rPr lang="ru-RU" dirty="0" err="1" smtClean="0"/>
              <a:t>окер</a:t>
            </a:r>
            <a:r>
              <a:rPr lang="ru-RU" dirty="0"/>
              <a:t>. </a:t>
            </a:r>
            <a:r>
              <a:rPr lang="ru-RU" dirty="0" err="1"/>
              <a:t>Дитинство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провів</a:t>
            </a:r>
            <a:r>
              <a:rPr lang="ru-RU" dirty="0"/>
              <a:t> у </a:t>
            </a:r>
            <a:r>
              <a:rPr lang="ru-RU" dirty="0" err="1"/>
              <a:t>Грінвічі</a:t>
            </a:r>
            <a:r>
              <a:rPr lang="ru-RU" dirty="0"/>
              <a:t>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сім'я</a:t>
            </a:r>
            <a:r>
              <a:rPr lang="ru-RU" dirty="0"/>
              <a:t> </a:t>
            </a:r>
            <a:r>
              <a:rPr lang="ru-RU" dirty="0" err="1"/>
              <a:t>переїхала</a:t>
            </a:r>
            <a:r>
              <a:rPr lang="ru-RU" dirty="0"/>
              <a:t> </a:t>
            </a: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народження</a:t>
            </a:r>
            <a:r>
              <a:rPr lang="ru-RU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38577" y="6268670"/>
            <a:ext cx="3714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Перші кроки Джорджа Буша</a:t>
            </a:r>
          </a:p>
          <a:p>
            <a:pPr algn="r"/>
            <a:r>
              <a:rPr lang="uk-UA" dirty="0" smtClean="0"/>
              <a:t>1925 р.</a:t>
            </a:r>
            <a:endParaRPr lang="ru-RU" dirty="0"/>
          </a:p>
        </p:txBody>
      </p:sp>
      <p:pic>
        <p:nvPicPr>
          <p:cNvPr id="1028" name="Picture 4" descr="https://upload.wikimedia.org/wikipedia/commons/thumb/b/ba/George_H_W_Bush_at_Age_One_and_One-Half%2C_ca_1925.gif/220px-George_H_W_Bush_at_Age_One_and_One-Half%2C_ca_192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59" y="1431468"/>
            <a:ext cx="3261242" cy="48029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71400"/>
            <a:ext cx="9144000" cy="980728"/>
          </a:xfrm>
        </p:spPr>
        <p:txBody>
          <a:bodyPr/>
          <a:lstStyle/>
          <a:p>
            <a:pPr algn="ctr"/>
            <a:r>
              <a:rPr lang="uk-UA" sz="4800" dirty="0" smtClean="0"/>
              <a:t>Участь у Другій Світовій війні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1196752"/>
            <a:ext cx="3923928" cy="5328592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У 1942 </a:t>
            </a:r>
            <a:r>
              <a:rPr lang="ru-RU" sz="2200" dirty="0" err="1"/>
              <a:t>році</a:t>
            </a:r>
            <a:r>
              <a:rPr lang="ru-RU" sz="2200" dirty="0"/>
              <a:t> Джордж </a:t>
            </a:r>
            <a:r>
              <a:rPr lang="ru-RU" sz="2200" dirty="0" err="1"/>
              <a:t>закінчив</a:t>
            </a:r>
            <a:r>
              <a:rPr lang="ru-RU" sz="2200" dirty="0"/>
              <a:t> </a:t>
            </a:r>
            <a:r>
              <a:rPr lang="ru-RU" sz="2200" dirty="0" err="1"/>
              <a:t>престижне</a:t>
            </a:r>
            <a:r>
              <a:rPr lang="ru-RU" sz="2200" dirty="0"/>
              <a:t> </a:t>
            </a:r>
            <a:r>
              <a:rPr lang="ru-RU" sz="2200" dirty="0" err="1"/>
              <a:t>військове</a:t>
            </a:r>
            <a:r>
              <a:rPr lang="ru-RU" sz="2200" dirty="0"/>
              <a:t> </a:t>
            </a:r>
            <a:r>
              <a:rPr lang="ru-RU" sz="2200" dirty="0" smtClean="0"/>
              <a:t>училище </a:t>
            </a:r>
            <a:r>
              <a:rPr lang="ru-RU" sz="2200" dirty="0">
                <a:effectLst/>
              </a:rPr>
              <a:t>—</a:t>
            </a:r>
            <a:r>
              <a:rPr lang="ru-RU" sz="2200" dirty="0" err="1" smtClean="0"/>
              <a:t>Академію</a:t>
            </a:r>
            <a:r>
              <a:rPr lang="ru-RU" sz="2200" dirty="0" smtClean="0"/>
              <a:t> </a:t>
            </a:r>
            <a:r>
              <a:rPr lang="ru-RU" sz="2200" dirty="0" err="1"/>
              <a:t>Філліпса</a:t>
            </a:r>
            <a:r>
              <a:rPr lang="ru-RU" sz="2200" dirty="0"/>
              <a:t> в </a:t>
            </a:r>
            <a:r>
              <a:rPr lang="ru-RU" sz="2200" dirty="0" err="1" smtClean="0"/>
              <a:t>Андовері</a:t>
            </a:r>
            <a:r>
              <a:rPr lang="ru-RU" sz="2200" dirty="0" smtClean="0"/>
              <a:t> </a:t>
            </a:r>
            <a:r>
              <a:rPr lang="ru-RU" sz="2200" dirty="0"/>
              <a:t>і </a:t>
            </a:r>
            <a:r>
              <a:rPr lang="ru-RU" sz="2200" dirty="0" err="1"/>
              <a:t>був</a:t>
            </a:r>
            <a:r>
              <a:rPr lang="ru-RU" sz="2200" dirty="0"/>
              <a:t> </a:t>
            </a:r>
            <a:r>
              <a:rPr lang="ru-RU" sz="2200" dirty="0" err="1"/>
              <a:t>зарахований</a:t>
            </a:r>
            <a:r>
              <a:rPr lang="ru-RU" sz="2200" dirty="0"/>
              <a:t> у </a:t>
            </a:r>
            <a:r>
              <a:rPr lang="ru-RU" sz="2200" dirty="0" err="1"/>
              <a:t>військово-морський</a:t>
            </a:r>
            <a:r>
              <a:rPr lang="ru-RU" sz="2200" dirty="0"/>
              <a:t> флот. </a:t>
            </a:r>
            <a:r>
              <a:rPr lang="ru-RU" sz="2200" dirty="0" err="1"/>
              <a:t>Сполучені</a:t>
            </a:r>
            <a:r>
              <a:rPr lang="ru-RU" sz="2200" dirty="0"/>
              <a:t> </a:t>
            </a:r>
            <a:r>
              <a:rPr lang="ru-RU" sz="2200" dirty="0" err="1"/>
              <a:t>Штати</a:t>
            </a:r>
            <a:r>
              <a:rPr lang="ru-RU" sz="2200" dirty="0"/>
              <a:t> на той час </a:t>
            </a:r>
            <a:r>
              <a:rPr lang="ru-RU" sz="2200" dirty="0" err="1"/>
              <a:t>вже</a:t>
            </a:r>
            <a:r>
              <a:rPr lang="ru-RU" sz="2200" dirty="0"/>
              <a:t> вступили в Другу </a:t>
            </a:r>
            <a:r>
              <a:rPr lang="ru-RU" sz="2200" dirty="0" err="1"/>
              <a:t>світову</a:t>
            </a:r>
            <a:r>
              <a:rPr lang="ru-RU" sz="2200" dirty="0"/>
              <a:t> </a:t>
            </a:r>
            <a:r>
              <a:rPr lang="ru-RU" sz="2200" dirty="0" err="1"/>
              <a:t>війну</a:t>
            </a:r>
            <a:r>
              <a:rPr lang="ru-RU" sz="2200" dirty="0"/>
              <a:t>, </a:t>
            </a:r>
            <a:r>
              <a:rPr lang="ru-RU" sz="2200" dirty="0" smtClean="0"/>
              <a:t>і </a:t>
            </a:r>
            <a:r>
              <a:rPr lang="ru-RU" sz="2200" dirty="0"/>
              <a:t>в </a:t>
            </a:r>
            <a:r>
              <a:rPr lang="ru-RU" sz="2200" dirty="0" err="1"/>
              <a:t>червні</a:t>
            </a:r>
            <a:r>
              <a:rPr lang="ru-RU" sz="2200" dirty="0"/>
              <a:t> 1943 року Буш </a:t>
            </a:r>
            <a:r>
              <a:rPr lang="ru-RU" sz="2200" dirty="0" err="1"/>
              <a:t>був</a:t>
            </a:r>
            <a:r>
              <a:rPr lang="ru-RU" sz="2200" dirty="0"/>
              <a:t> </a:t>
            </a:r>
            <a:r>
              <a:rPr lang="ru-RU" sz="2200" dirty="0" err="1"/>
              <a:t>відправлений</a:t>
            </a:r>
            <a:r>
              <a:rPr lang="ru-RU" sz="2200" dirty="0"/>
              <a:t> в зону </a:t>
            </a:r>
            <a:r>
              <a:rPr lang="ru-RU" sz="2200" dirty="0" err="1"/>
              <a:t>військових</a:t>
            </a:r>
            <a:r>
              <a:rPr lang="ru-RU" sz="2200" dirty="0"/>
              <a:t> </a:t>
            </a:r>
            <a:r>
              <a:rPr lang="ru-RU" sz="2200" dirty="0" err="1"/>
              <a:t>дій</a:t>
            </a:r>
            <a:r>
              <a:rPr lang="ru-RU" sz="2200" dirty="0"/>
              <a:t> в </a:t>
            </a:r>
            <a:r>
              <a:rPr lang="ru-RU" sz="2200" dirty="0" err="1"/>
              <a:t>південно-західній</a:t>
            </a:r>
            <a:r>
              <a:rPr lang="ru-RU" sz="2200" dirty="0"/>
              <a:t> </a:t>
            </a:r>
            <a:r>
              <a:rPr lang="ru-RU" sz="2200" dirty="0" err="1"/>
              <a:t>частині</a:t>
            </a:r>
            <a:r>
              <a:rPr lang="ru-RU" sz="2200" dirty="0"/>
              <a:t> Тихого океану. </a:t>
            </a:r>
            <a:r>
              <a:rPr lang="ru-RU" sz="2200" dirty="0" err="1"/>
              <a:t>Він</a:t>
            </a:r>
            <a:r>
              <a:rPr lang="ru-RU" sz="2200" dirty="0"/>
              <a:t> служив до </a:t>
            </a:r>
            <a:r>
              <a:rPr lang="ru-RU" sz="2200" dirty="0" err="1"/>
              <a:t>кінця</a:t>
            </a:r>
            <a:r>
              <a:rPr lang="ru-RU" sz="2200" dirty="0"/>
              <a:t> </a:t>
            </a:r>
            <a:r>
              <a:rPr lang="ru-RU" sz="2200" dirty="0" err="1"/>
              <a:t>війни</a:t>
            </a:r>
            <a:r>
              <a:rPr lang="ru-RU" sz="2200" dirty="0"/>
              <a:t>, </a:t>
            </a:r>
            <a:r>
              <a:rPr lang="ru-RU" sz="2200" dirty="0" err="1"/>
              <a:t>скоїв</a:t>
            </a:r>
            <a:r>
              <a:rPr lang="ru-RU" sz="2200" dirty="0"/>
              <a:t> 58 </a:t>
            </a:r>
            <a:r>
              <a:rPr lang="ru-RU" sz="2200" dirty="0" err="1"/>
              <a:t>бойових</a:t>
            </a:r>
            <a:r>
              <a:rPr lang="ru-RU" sz="2200" dirty="0"/>
              <a:t> </a:t>
            </a:r>
            <a:r>
              <a:rPr lang="ru-RU" sz="2200" dirty="0" err="1" smtClean="0"/>
              <a:t>вильотів</a:t>
            </a:r>
            <a:r>
              <a:rPr lang="ru-RU" sz="2200" dirty="0" smtClean="0"/>
              <a:t>.</a:t>
            </a:r>
            <a:endParaRPr lang="uk-UA" sz="2200" b="1" dirty="0" smtClean="0"/>
          </a:p>
          <a:p>
            <a:pPr algn="ctr"/>
            <a:endParaRPr lang="uk-UA" sz="2000" b="1" dirty="0" smtClean="0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61" y="1183265"/>
            <a:ext cx="3528392" cy="4859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10157" y="60428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Джордж Буш </a:t>
            </a:r>
            <a:r>
              <a:rPr lang="ru-RU" dirty="0" smtClean="0"/>
              <a:t>на </a:t>
            </a:r>
            <a:r>
              <a:rPr lang="ru-RU" dirty="0" err="1"/>
              <a:t>авіаносці</a:t>
            </a:r>
            <a:r>
              <a:rPr lang="ru-RU" dirty="0"/>
              <a:t> «</a:t>
            </a:r>
            <a:r>
              <a:rPr lang="ru-RU" dirty="0" smtClean="0"/>
              <a:t>Сан-</a:t>
            </a:r>
            <a:r>
              <a:rPr lang="ru-RU" dirty="0" err="1" smtClean="0"/>
              <a:t>Хасінто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1944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5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istinguished Flying Cross ribbon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867" y="2410188"/>
            <a:ext cx="1429200" cy="3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13986" y="2440906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Хрест льотних заслуг </a:t>
            </a:r>
            <a:endParaRPr lang="ru-RU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557" y="3156725"/>
            <a:ext cx="14291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98122" y="3189016"/>
            <a:ext cx="2987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/>
              <a:t>Медаль  </a:t>
            </a:r>
            <a:r>
              <a:rPr lang="uk-UA" dirty="0" smtClean="0"/>
              <a:t>ВПС (отримав 3)</a:t>
            </a:r>
            <a:endParaRPr lang="ru-RU" dirty="0"/>
          </a:p>
        </p:txBody>
      </p:sp>
      <p:pic>
        <p:nvPicPr>
          <p:cNvPr id="12" name="Picture 7" descr="Presidential Medal of Freedom (ribbon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02" y="3887402"/>
            <a:ext cx="1429200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79152" y="3764036"/>
            <a:ext cx="296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/>
              <a:t>Президентська </a:t>
            </a:r>
            <a:br>
              <a:rPr lang="uk-UA" dirty="0"/>
            </a:br>
            <a:r>
              <a:rPr lang="uk-UA" dirty="0"/>
              <a:t>медаль Свободи </a:t>
            </a:r>
            <a:endParaRPr lang="ru-RU" dirty="0"/>
          </a:p>
        </p:txBody>
      </p:sp>
      <p:pic>
        <p:nvPicPr>
          <p:cNvPr id="14" name="Picture 9" descr="MelitenseMilita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14" y="4576106"/>
            <a:ext cx="1429200" cy="3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93880" y="4450184"/>
            <a:ext cx="2295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Орден Заслуг </a:t>
            </a:r>
            <a:br>
              <a:rPr lang="ru-RU" dirty="0"/>
            </a:br>
            <a:r>
              <a:rPr lang="ru-RU" dirty="0" err="1"/>
              <a:t>pro</a:t>
            </a:r>
            <a:r>
              <a:rPr lang="ru-RU" dirty="0"/>
              <a:t> </a:t>
            </a:r>
            <a:r>
              <a:rPr lang="ru-RU" dirty="0" err="1"/>
              <a:t>Merito</a:t>
            </a:r>
            <a:r>
              <a:rPr lang="ru-RU" dirty="0"/>
              <a:t> </a:t>
            </a:r>
            <a:r>
              <a:rPr lang="ru-RU" dirty="0" err="1"/>
              <a:t>Melitensi</a:t>
            </a:r>
            <a:endParaRPr lang="ru-RU" dirty="0"/>
          </a:p>
        </p:txBody>
      </p:sp>
      <p:pic>
        <p:nvPicPr>
          <p:cNvPr id="17" name="Picture 11" descr="Order of the Bath UK ribb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14" y="5333445"/>
            <a:ext cx="142920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79152" y="5333445"/>
            <a:ext cx="291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Орден Лазні</a:t>
            </a:r>
            <a:endParaRPr lang="ru-RU" dirty="0"/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14" y="6106214"/>
            <a:ext cx="1444289" cy="4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79152" y="6028170"/>
            <a:ext cx="291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Орден Британської Імперії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189883" y="2425547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Орден Білого Лева</a:t>
            </a:r>
            <a:endParaRPr lang="ru-RU" dirty="0"/>
          </a:p>
        </p:txBody>
      </p:sp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06" y="2410188"/>
            <a:ext cx="1547577" cy="3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80" y="3156724"/>
            <a:ext cx="15475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154656" y="3050516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Орден Хреста землі Марії</a:t>
            </a:r>
            <a:endParaRPr lang="ru-RU" dirty="0"/>
          </a:p>
        </p:txBody>
      </p:sp>
      <p:pic>
        <p:nvPicPr>
          <p:cNvPr id="2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9" y="3887401"/>
            <a:ext cx="1547577" cy="39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224717" y="390253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Орден Дружби</a:t>
            </a:r>
            <a:endParaRPr lang="ru-RU" dirty="0"/>
          </a:p>
        </p:txBody>
      </p:sp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677137" y="4576105"/>
            <a:ext cx="1547580" cy="39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224717" y="4450183"/>
            <a:ext cx="285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Орден </a:t>
            </a:r>
            <a:br>
              <a:rPr lang="uk-UA" dirty="0" smtClean="0"/>
            </a:br>
            <a:r>
              <a:rPr lang="uk-UA" dirty="0" smtClean="0"/>
              <a:t>«За заслуги перед  ФРН»</a:t>
            </a:r>
            <a:endParaRPr lang="ru-RU" dirty="0"/>
          </a:p>
        </p:txBody>
      </p:sp>
      <p:pic>
        <p:nvPicPr>
          <p:cNvPr id="29" name="Picture 1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7" y="5332490"/>
            <a:ext cx="1547580" cy="3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344139" y="5194945"/>
            <a:ext cx="27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Орден «За заслуги перед Польщею»</a:t>
            </a:r>
            <a:endParaRPr lang="ru-RU" dirty="0"/>
          </a:p>
        </p:txBody>
      </p:sp>
      <p:pic>
        <p:nvPicPr>
          <p:cNvPr id="31" name="Picture 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37" y="6106213"/>
            <a:ext cx="1511576" cy="40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266426" y="5982004"/>
            <a:ext cx="28912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Ювілейна</a:t>
            </a:r>
            <a:r>
              <a:rPr lang="ru-RU" sz="1400" dirty="0"/>
              <a:t> медаль «60 </a:t>
            </a:r>
            <a:r>
              <a:rPr lang="ru-RU" sz="1400" dirty="0" err="1"/>
              <a:t>років</a:t>
            </a:r>
            <a:r>
              <a:rPr lang="ru-RU" sz="1400" dirty="0"/>
              <a:t> Перемоги у </a:t>
            </a:r>
            <a:r>
              <a:rPr lang="ru-RU" sz="1400" dirty="0" err="1"/>
              <a:t>Великій</a:t>
            </a:r>
            <a:r>
              <a:rPr lang="ru-RU" sz="1400" dirty="0"/>
              <a:t> </a:t>
            </a:r>
            <a:r>
              <a:rPr lang="ru-RU" sz="1400" dirty="0" err="1"/>
              <a:t>Вітчизняній</a:t>
            </a:r>
            <a:r>
              <a:rPr lang="ru-RU" sz="1400" dirty="0"/>
              <a:t> </a:t>
            </a:r>
            <a:r>
              <a:rPr lang="ru-RU" sz="1400" dirty="0" err="1"/>
              <a:t>війні</a:t>
            </a:r>
            <a:r>
              <a:rPr lang="ru-RU" sz="1400" dirty="0"/>
              <a:t> 1941–1945 </a:t>
            </a:r>
            <a:r>
              <a:rPr lang="ru-RU" sz="1400" dirty="0" err="1"/>
              <a:t>рр</a:t>
            </a:r>
            <a:r>
              <a:rPr lang="ru-RU" sz="1400" dirty="0"/>
              <a:t>.»</a:t>
            </a: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70303" y="476672"/>
            <a:ext cx="9144000" cy="15841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5400" dirty="0" smtClean="0"/>
              <a:t>Військові нагороди </a:t>
            </a:r>
            <a:br>
              <a:rPr lang="uk-UA" sz="5400" dirty="0" smtClean="0"/>
            </a:br>
            <a:r>
              <a:rPr lang="uk-UA" sz="5400" dirty="0" smtClean="0"/>
              <a:t>Джорджа Буша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1720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988" y="-8020"/>
            <a:ext cx="9159988" cy="1216546"/>
          </a:xfrm>
        </p:spPr>
        <p:txBody>
          <a:bodyPr/>
          <a:lstStyle/>
          <a:p>
            <a:pPr algn="ctr"/>
            <a:r>
              <a:rPr lang="uk-UA" dirty="0" smtClean="0"/>
              <a:t>Повоєнний період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8999984" cy="2664296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демобілізації</a:t>
            </a:r>
            <a:r>
              <a:rPr lang="ru-RU" dirty="0"/>
              <a:t> Джордж вступив на </a:t>
            </a:r>
            <a:r>
              <a:rPr lang="ru-RU" dirty="0" err="1"/>
              <a:t>економічний</a:t>
            </a:r>
            <a:r>
              <a:rPr lang="ru-RU" dirty="0"/>
              <a:t> факультет </a:t>
            </a:r>
            <a:r>
              <a:rPr lang="ru-RU" dirty="0" err="1"/>
              <a:t>Єльського</a:t>
            </a:r>
            <a:r>
              <a:rPr lang="ru-RU" dirty="0"/>
              <a:t> </a:t>
            </a:r>
            <a:r>
              <a:rPr lang="ru-RU" dirty="0" err="1"/>
              <a:t>університету</a:t>
            </a:r>
            <a:r>
              <a:rPr lang="ru-RU" dirty="0"/>
              <a:t>. </a:t>
            </a:r>
            <a:r>
              <a:rPr lang="ru-RU" dirty="0" err="1"/>
              <a:t>Закінчивши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в 1948 </a:t>
            </a:r>
            <a:r>
              <a:rPr lang="ru-RU" dirty="0" err="1"/>
              <a:t>році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переїхав</a:t>
            </a:r>
            <a:r>
              <a:rPr lang="ru-RU" dirty="0"/>
              <a:t> в </a:t>
            </a:r>
            <a:r>
              <a:rPr lang="ru-RU" dirty="0" err="1"/>
              <a:t>Західний</a:t>
            </a:r>
            <a:r>
              <a:rPr lang="ru-RU" dirty="0"/>
              <a:t> Техас, де </a:t>
            </a:r>
            <a:r>
              <a:rPr lang="ru-RU" dirty="0" err="1"/>
              <a:t>зайнявся</a:t>
            </a:r>
            <a:r>
              <a:rPr lang="ru-RU" dirty="0"/>
              <a:t> </a:t>
            </a:r>
            <a:r>
              <a:rPr lang="ru-RU" dirty="0" err="1"/>
              <a:t>нафтовим</a:t>
            </a:r>
            <a:r>
              <a:rPr lang="ru-RU" dirty="0"/>
              <a:t> </a:t>
            </a:r>
            <a:r>
              <a:rPr lang="ru-RU" dirty="0" err="1"/>
              <a:t>бізнесом</a:t>
            </a:r>
            <a:r>
              <a:rPr lang="ru-RU" dirty="0"/>
              <a:t> і </a:t>
            </a:r>
            <a:r>
              <a:rPr lang="ru-RU" dirty="0" err="1"/>
              <a:t>досяг</a:t>
            </a:r>
            <a:r>
              <a:rPr lang="ru-RU" dirty="0"/>
              <a:t>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неабияких</a:t>
            </a:r>
            <a:r>
              <a:rPr lang="ru-RU" dirty="0"/>
              <a:t> </a:t>
            </a:r>
            <a:r>
              <a:rPr lang="ru-RU" dirty="0" err="1"/>
              <a:t>успіхів</a:t>
            </a:r>
            <a:r>
              <a:rPr lang="ru-RU" dirty="0"/>
              <a:t>, ставши </a:t>
            </a:r>
            <a:r>
              <a:rPr lang="ru-RU" dirty="0" err="1"/>
              <a:t>мільйонером</a:t>
            </a:r>
            <a:r>
              <a:rPr lang="ru-RU" dirty="0"/>
              <a:t> до 40 </a:t>
            </a:r>
            <a:r>
              <a:rPr lang="ru-RU" dirty="0" err="1"/>
              <a:t>років</a:t>
            </a:r>
            <a:r>
              <a:rPr lang="ru-RU" dirty="0"/>
              <a:t>. </a:t>
            </a: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4896544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7024" y="0"/>
            <a:ext cx="9161024" cy="1916832"/>
          </a:xfrm>
        </p:spPr>
        <p:txBody>
          <a:bodyPr/>
          <a:lstStyle/>
          <a:p>
            <a:pPr algn="ctr"/>
            <a:r>
              <a:rPr lang="uk-UA" dirty="0" smtClean="0"/>
              <a:t>Початок політичної кар’єри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1968654"/>
            <a:ext cx="4139952" cy="4628698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Політичну</a:t>
            </a:r>
            <a:r>
              <a:rPr lang="ru-RU" dirty="0"/>
              <a:t> </a:t>
            </a:r>
            <a:r>
              <a:rPr lang="ru-RU" dirty="0" err="1"/>
              <a:t>кар'єру</a:t>
            </a:r>
            <a:r>
              <a:rPr lang="ru-RU" dirty="0"/>
              <a:t> Буш </a:t>
            </a:r>
            <a:r>
              <a:rPr lang="ru-RU" dirty="0" err="1"/>
              <a:t>розпочав</a:t>
            </a:r>
            <a:r>
              <a:rPr lang="ru-RU" dirty="0"/>
              <a:t> в 1964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>
                <a:effectLst/>
              </a:rPr>
              <a:t>—</a:t>
            </a:r>
            <a:r>
              <a:rPr lang="ru-RU" dirty="0" smtClean="0"/>
              <a:t> </a:t>
            </a:r>
            <a:r>
              <a:rPr lang="ru-RU" dirty="0"/>
              <a:t>як </a:t>
            </a:r>
            <a:r>
              <a:rPr lang="ru-RU" dirty="0" err="1"/>
              <a:t>представник</a:t>
            </a:r>
            <a:r>
              <a:rPr lang="ru-RU" dirty="0"/>
              <a:t> </a:t>
            </a:r>
            <a:r>
              <a:rPr lang="ru-RU" dirty="0" err="1"/>
              <a:t>Республіканської</a:t>
            </a:r>
            <a:r>
              <a:rPr lang="ru-RU" dirty="0"/>
              <a:t> </a:t>
            </a:r>
            <a:r>
              <a:rPr lang="ru-RU" dirty="0" err="1"/>
              <a:t>партії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виставив</a:t>
            </a:r>
            <a:r>
              <a:rPr lang="ru-RU" dirty="0"/>
              <a:t> свою кандидатуру в Сенат, але </a:t>
            </a:r>
            <a:r>
              <a:rPr lang="ru-RU" dirty="0" err="1"/>
              <a:t>зазнав</a:t>
            </a:r>
            <a:r>
              <a:rPr lang="ru-RU" dirty="0"/>
              <a:t> </a:t>
            </a:r>
            <a:r>
              <a:rPr lang="ru-RU" dirty="0" err="1"/>
              <a:t>поразки</a:t>
            </a:r>
            <a:r>
              <a:rPr lang="ru-RU" dirty="0"/>
              <a:t>. </a:t>
            </a: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продав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нафтовий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і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пішов</a:t>
            </a:r>
            <a:r>
              <a:rPr lang="ru-RU" dirty="0"/>
              <a:t> в </a:t>
            </a:r>
            <a:r>
              <a:rPr lang="ru-RU" dirty="0" err="1"/>
              <a:t>політику</a:t>
            </a:r>
            <a:r>
              <a:rPr lang="ru-RU" dirty="0"/>
              <a:t> </a:t>
            </a:r>
            <a:r>
              <a:rPr lang="ru-RU" dirty="0">
                <a:effectLst/>
              </a:rPr>
              <a:t>—</a:t>
            </a:r>
            <a:r>
              <a:rPr lang="ru-RU" dirty="0" smtClean="0"/>
              <a:t> </a:t>
            </a:r>
            <a:r>
              <a:rPr lang="ru-RU" dirty="0"/>
              <a:t>в 1966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обраний</a:t>
            </a:r>
            <a:r>
              <a:rPr lang="ru-RU" dirty="0"/>
              <a:t> до </a:t>
            </a:r>
            <a:r>
              <a:rPr lang="ru-RU" dirty="0" err="1"/>
              <a:t>Палати</a:t>
            </a:r>
            <a:r>
              <a:rPr lang="ru-RU" dirty="0"/>
              <a:t>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Конгресу</a:t>
            </a:r>
            <a:r>
              <a:rPr lang="ru-RU" dirty="0"/>
              <a:t> США, з </a:t>
            </a:r>
            <a:r>
              <a:rPr lang="ru-RU" dirty="0" err="1"/>
              <a:t>переобранням</a:t>
            </a:r>
            <a:r>
              <a:rPr lang="ru-RU" dirty="0"/>
              <a:t> в 1968 </a:t>
            </a:r>
            <a:r>
              <a:rPr lang="ru-RU" dirty="0" err="1"/>
              <a:t>році</a:t>
            </a:r>
            <a:r>
              <a:rPr lang="ru-RU" dirty="0"/>
              <a:t> (</a:t>
            </a:r>
            <a:r>
              <a:rPr lang="ru-RU" dirty="0" err="1"/>
              <a:t>був</a:t>
            </a:r>
            <a:r>
              <a:rPr lang="ru-RU" dirty="0"/>
              <a:t> членом </a:t>
            </a:r>
            <a:r>
              <a:rPr lang="ru-RU" dirty="0" err="1"/>
              <a:t>бюджетної</a:t>
            </a:r>
            <a:r>
              <a:rPr lang="ru-RU" dirty="0"/>
              <a:t> </a:t>
            </a:r>
            <a:r>
              <a:rPr lang="ru-RU" dirty="0" err="1"/>
              <a:t>комісії</a:t>
            </a:r>
            <a:r>
              <a:rPr lang="ru-RU" dirty="0"/>
              <a:t>).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1" y="2133534"/>
            <a:ext cx="4464496" cy="36121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109" y="57457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Буш с президентом </a:t>
            </a:r>
            <a:r>
              <a:rPr lang="ru-RU" dirty="0" err="1" smtClean="0"/>
              <a:t>Дуайтом</a:t>
            </a:r>
            <a:r>
              <a:rPr lang="ru-RU" dirty="0" smtClean="0"/>
              <a:t> </a:t>
            </a:r>
            <a:r>
              <a:rPr lang="ru-RU" dirty="0" err="1" smtClean="0"/>
              <a:t>Ейзенхауером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4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592" y="0"/>
            <a:ext cx="9149592" cy="980728"/>
          </a:xfrm>
        </p:spPr>
        <p:txBody>
          <a:bodyPr/>
          <a:lstStyle/>
          <a:p>
            <a:pPr algn="ctr"/>
            <a:r>
              <a:rPr lang="uk-UA" sz="4800" dirty="0" smtClean="0"/>
              <a:t>Діяльність у 1970-1975 роках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540" y="4221088"/>
            <a:ext cx="8064896" cy="2615100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В 1970-1975 роках Джордж </a:t>
            </a:r>
            <a:r>
              <a:rPr lang="ru-RU" sz="2000" dirty="0" err="1"/>
              <a:t>займав</a:t>
            </a:r>
            <a:r>
              <a:rPr lang="ru-RU" sz="2000" dirty="0"/>
              <a:t> </a:t>
            </a:r>
            <a:r>
              <a:rPr lang="ru-RU" sz="2000" dirty="0" err="1"/>
              <a:t>різні</a:t>
            </a:r>
            <a:r>
              <a:rPr lang="ru-RU" sz="2000" dirty="0"/>
              <a:t> </a:t>
            </a:r>
            <a:r>
              <a:rPr lang="ru-RU" sz="2000" dirty="0" err="1"/>
              <a:t>державні</a:t>
            </a:r>
            <a:r>
              <a:rPr lang="ru-RU" sz="2000" dirty="0"/>
              <a:t> посади </a:t>
            </a:r>
            <a:r>
              <a:rPr lang="ru-RU" sz="2000" dirty="0">
                <a:effectLst/>
              </a:rPr>
              <a:t>—</a:t>
            </a:r>
            <a:r>
              <a:rPr lang="ru-RU" sz="2000" dirty="0" smtClean="0"/>
              <a:t>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постійним</a:t>
            </a:r>
            <a:r>
              <a:rPr lang="ru-RU" sz="2000" dirty="0"/>
              <a:t> </a:t>
            </a:r>
            <a:r>
              <a:rPr lang="ru-RU" sz="2000" dirty="0" err="1"/>
              <a:t>представником</a:t>
            </a:r>
            <a:r>
              <a:rPr lang="ru-RU" sz="2000" dirty="0"/>
              <a:t> США в ООН, головою </a:t>
            </a:r>
            <a:r>
              <a:rPr lang="ru-RU" sz="2000" dirty="0" err="1"/>
              <a:t>Національного</a:t>
            </a:r>
            <a:r>
              <a:rPr lang="ru-RU" sz="2000" dirty="0"/>
              <a:t> </a:t>
            </a:r>
            <a:r>
              <a:rPr lang="ru-RU" sz="2000" dirty="0" err="1"/>
              <a:t>комітету</a:t>
            </a:r>
            <a:r>
              <a:rPr lang="ru-RU" sz="2000" dirty="0"/>
              <a:t> </a:t>
            </a:r>
            <a:r>
              <a:rPr lang="ru-RU" sz="2000" dirty="0" err="1"/>
              <a:t>Республіканської</a:t>
            </a:r>
            <a:r>
              <a:rPr lang="ru-RU" sz="2000" dirty="0"/>
              <a:t> </a:t>
            </a:r>
            <a:r>
              <a:rPr lang="ru-RU" sz="2000" dirty="0" err="1"/>
              <a:t>партії</a:t>
            </a:r>
            <a:r>
              <a:rPr lang="ru-RU" sz="2000" dirty="0"/>
              <a:t>, </a:t>
            </a:r>
            <a:r>
              <a:rPr lang="ru-RU" sz="2000" dirty="0" err="1"/>
              <a:t>очолював</a:t>
            </a:r>
            <a:r>
              <a:rPr lang="ru-RU" sz="2000" dirty="0"/>
              <a:t> </a:t>
            </a:r>
            <a:r>
              <a:rPr lang="ru-RU" sz="2000" dirty="0" err="1"/>
              <a:t>дипломатичне</a:t>
            </a:r>
            <a:r>
              <a:rPr lang="ru-RU" sz="2000" dirty="0"/>
              <a:t> </a:t>
            </a:r>
            <a:r>
              <a:rPr lang="ru-RU" sz="2000" dirty="0" err="1"/>
              <a:t>представництво</a:t>
            </a:r>
            <a:r>
              <a:rPr lang="ru-RU" sz="2000" dirty="0"/>
              <a:t> </a:t>
            </a:r>
            <a:r>
              <a:rPr lang="ru-RU" sz="2000" dirty="0" smtClean="0"/>
              <a:t>в КНР. </a:t>
            </a:r>
            <a:r>
              <a:rPr lang="ru-RU" sz="2000" dirty="0"/>
              <a:t>У 1976 </a:t>
            </a:r>
            <a:r>
              <a:rPr lang="ru-RU" sz="2000" dirty="0" err="1"/>
              <a:t>році</a:t>
            </a:r>
            <a:r>
              <a:rPr lang="ru-RU" sz="2000" dirty="0"/>
              <a:t> став директором ЦРУ, яке </a:t>
            </a:r>
            <a:r>
              <a:rPr lang="ru-RU" sz="2000" dirty="0" err="1" smtClean="0"/>
              <a:t>стрясалося</a:t>
            </a:r>
            <a:r>
              <a:rPr lang="ru-RU" sz="2000" dirty="0" smtClean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череди</a:t>
            </a:r>
            <a:r>
              <a:rPr lang="ru-RU" sz="2000" dirty="0"/>
              <a:t> </a:t>
            </a:r>
            <a:r>
              <a:rPr lang="ru-RU" sz="2000" dirty="0" err="1"/>
              <a:t>викриттів</a:t>
            </a:r>
            <a:r>
              <a:rPr lang="ru-RU" sz="2000" dirty="0"/>
              <a:t>, і Бушу </a:t>
            </a:r>
            <a:r>
              <a:rPr lang="ru-RU" sz="2000" dirty="0" err="1"/>
              <a:t>було</a:t>
            </a:r>
            <a:r>
              <a:rPr lang="ru-RU" sz="2000" dirty="0"/>
              <a:t> </a:t>
            </a:r>
            <a:r>
              <a:rPr lang="ru-RU" sz="2000" dirty="0" err="1"/>
              <a:t>довірено</a:t>
            </a:r>
            <a:r>
              <a:rPr lang="ru-RU" sz="2000" dirty="0"/>
              <a:t> </a:t>
            </a:r>
            <a:r>
              <a:rPr lang="ru-RU" sz="2000" dirty="0" err="1"/>
              <a:t>відновити</a:t>
            </a:r>
            <a:r>
              <a:rPr lang="ru-RU" sz="2000" dirty="0"/>
              <a:t> </a:t>
            </a:r>
            <a:r>
              <a:rPr lang="ru-RU" sz="2000" dirty="0" err="1"/>
              <a:t>репутацію</a:t>
            </a:r>
            <a:r>
              <a:rPr lang="ru-RU" sz="2000" dirty="0"/>
              <a:t> </a:t>
            </a:r>
            <a:r>
              <a:rPr lang="ru-RU" sz="2000" dirty="0" err="1"/>
              <a:t>управління</a:t>
            </a:r>
            <a:r>
              <a:rPr lang="ru-RU" sz="2000" dirty="0"/>
              <a:t>. </a:t>
            </a:r>
            <a:r>
              <a:rPr lang="ru-RU" sz="2000" dirty="0" err="1"/>
              <a:t>Потім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професором</a:t>
            </a:r>
            <a:r>
              <a:rPr lang="ru-RU" sz="2000" dirty="0"/>
              <a:t> в </a:t>
            </a:r>
            <a:r>
              <a:rPr lang="ru-RU" sz="2000" dirty="0" err="1"/>
              <a:t>Школі</a:t>
            </a:r>
            <a:r>
              <a:rPr lang="ru-RU" sz="2000" dirty="0"/>
              <a:t> </a:t>
            </a:r>
            <a:r>
              <a:rPr lang="ru-RU" sz="2000" dirty="0" err="1"/>
              <a:t>бізнесу</a:t>
            </a:r>
            <a:r>
              <a:rPr lang="ru-RU" sz="2000" dirty="0"/>
              <a:t> Джоан,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був</a:t>
            </a:r>
            <a:r>
              <a:rPr lang="ru-RU" sz="2000" dirty="0"/>
              <a:t> директором Ради з </a:t>
            </a:r>
            <a:r>
              <a:rPr lang="ru-RU" sz="2000" dirty="0" err="1"/>
              <a:t>міжнародних</a:t>
            </a:r>
            <a:r>
              <a:rPr lang="ru-RU" sz="2000" dirty="0"/>
              <a:t> </a:t>
            </a:r>
            <a:r>
              <a:rPr lang="ru-RU" sz="2000" dirty="0" err="1"/>
              <a:t>відносин</a:t>
            </a:r>
            <a:r>
              <a:rPr lang="ru-RU" sz="2000" dirty="0"/>
              <a:t>, </a:t>
            </a:r>
            <a:r>
              <a:rPr lang="ru-RU" sz="2000" dirty="0" err="1"/>
              <a:t>організації</a:t>
            </a:r>
            <a:r>
              <a:rPr lang="ru-RU" sz="2000" dirty="0"/>
              <a:t> з </a:t>
            </a:r>
            <a:r>
              <a:rPr lang="ru-RU" sz="2000" dirty="0" err="1"/>
              <a:t>міжнародної</a:t>
            </a:r>
            <a:r>
              <a:rPr lang="ru-RU" sz="2000" dirty="0"/>
              <a:t> </a:t>
            </a:r>
            <a:r>
              <a:rPr lang="ru-RU" sz="2000" dirty="0" err="1"/>
              <a:t>політики</a:t>
            </a:r>
            <a:r>
              <a:rPr lang="ru-RU" sz="2000" dirty="0"/>
              <a:t>.</a:t>
            </a:r>
          </a:p>
        </p:txBody>
      </p:sp>
      <p:pic>
        <p:nvPicPr>
          <p:cNvPr id="6146" name="Picture 2" descr="http://gdb.voanews.com/BB58D2BB-255B-4FF2-B030-25E450747AA9_mw1024_n_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" b="3538"/>
          <a:stretch/>
        </p:blipFill>
        <p:spPr bwMode="auto">
          <a:xfrm>
            <a:off x="1763688" y="1052736"/>
            <a:ext cx="5400600" cy="31492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64288" y="38326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2012 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4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074" y="-27653"/>
            <a:ext cx="9149074" cy="1152397"/>
          </a:xfrm>
        </p:spPr>
        <p:txBody>
          <a:bodyPr/>
          <a:lstStyle/>
          <a:p>
            <a:pPr algn="ctr"/>
            <a:r>
              <a:rPr lang="uk-UA" dirty="0"/>
              <a:t>Курс на президентство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04" y="1124745"/>
            <a:ext cx="9110595" cy="2376263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Спираючись</a:t>
            </a:r>
            <a:r>
              <a:rPr lang="ru-RU" dirty="0"/>
              <a:t> на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багатий</a:t>
            </a:r>
            <a:r>
              <a:rPr lang="ru-RU" dirty="0"/>
              <a:t> </a:t>
            </a:r>
            <a:r>
              <a:rPr lang="ru-RU" dirty="0" err="1"/>
              <a:t>політичний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, Буш </a:t>
            </a:r>
            <a:r>
              <a:rPr lang="ru-RU" dirty="0" err="1"/>
              <a:t>вирішує</a:t>
            </a:r>
            <a:r>
              <a:rPr lang="ru-RU" dirty="0"/>
              <a:t> в 1980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балотуватися</a:t>
            </a:r>
            <a:r>
              <a:rPr lang="ru-RU" dirty="0"/>
              <a:t> в </a:t>
            </a:r>
            <a:r>
              <a:rPr lang="ru-RU" dirty="0" err="1"/>
              <a:t>президенти</a:t>
            </a:r>
            <a:r>
              <a:rPr lang="ru-RU" dirty="0"/>
              <a:t>, але </a:t>
            </a:r>
            <a:r>
              <a:rPr lang="ru-RU" dirty="0" err="1"/>
              <a:t>безуспішно</a:t>
            </a:r>
            <a:r>
              <a:rPr lang="ru-RU" dirty="0"/>
              <a:t>. </a:t>
            </a:r>
            <a:r>
              <a:rPr lang="ru-RU" dirty="0" err="1"/>
              <a:t>Програвши</a:t>
            </a:r>
            <a:r>
              <a:rPr lang="ru-RU" dirty="0"/>
              <a:t> на </a:t>
            </a:r>
            <a:r>
              <a:rPr lang="ru-RU" dirty="0" err="1"/>
              <a:t>первинних</a:t>
            </a:r>
            <a:r>
              <a:rPr lang="ru-RU" dirty="0"/>
              <a:t> </a:t>
            </a:r>
            <a:r>
              <a:rPr lang="ru-RU" dirty="0" err="1"/>
              <a:t>виборах</a:t>
            </a:r>
            <a:r>
              <a:rPr lang="ru-RU" dirty="0"/>
              <a:t> Рональду Рейгану,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прийняв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пропозицію</a:t>
            </a:r>
            <a:r>
              <a:rPr lang="ru-RU" dirty="0"/>
              <a:t> </a:t>
            </a:r>
            <a:r>
              <a:rPr lang="ru-RU" dirty="0" err="1"/>
              <a:t>балотуватися</a:t>
            </a:r>
            <a:r>
              <a:rPr lang="ru-RU" dirty="0"/>
              <a:t> у </a:t>
            </a:r>
            <a:r>
              <a:rPr lang="ru-RU" dirty="0" err="1"/>
              <a:t>віце-президенти</a:t>
            </a:r>
            <a:r>
              <a:rPr lang="ru-RU" dirty="0"/>
              <a:t> і в </a:t>
            </a:r>
            <a:r>
              <a:rPr lang="ru-RU" dirty="0" err="1"/>
              <a:t>листопаді</a:t>
            </a:r>
            <a:r>
              <a:rPr lang="ru-RU" dirty="0"/>
              <a:t> 1980 року став ним. На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посаді</a:t>
            </a:r>
            <a:r>
              <a:rPr lang="ru-RU" dirty="0"/>
              <a:t> Буш </a:t>
            </a:r>
            <a:r>
              <a:rPr lang="ru-RU" dirty="0" err="1"/>
              <a:t>курирував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ru-RU" dirty="0" err="1"/>
              <a:t>скорочення</a:t>
            </a:r>
            <a:r>
              <a:rPr lang="ru-RU" dirty="0"/>
              <a:t> державного контролю над </a:t>
            </a:r>
            <a:r>
              <a:rPr lang="ru-RU" dirty="0" err="1"/>
              <a:t>бізнесом</a:t>
            </a:r>
            <a:r>
              <a:rPr lang="ru-RU" dirty="0"/>
              <a:t> і </a:t>
            </a:r>
            <a:r>
              <a:rPr lang="ru-RU" dirty="0" err="1"/>
              <a:t>урядові</a:t>
            </a:r>
            <a:r>
              <a:rPr lang="ru-RU" dirty="0"/>
              <a:t> заходи по </a:t>
            </a:r>
            <a:r>
              <a:rPr lang="ru-RU" dirty="0" err="1"/>
              <a:t>боротьбі</a:t>
            </a:r>
            <a:r>
              <a:rPr lang="ru-RU" dirty="0"/>
              <a:t> з наркотиками. </a:t>
            </a:r>
          </a:p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40968"/>
            <a:ext cx="5715000" cy="3114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6280830"/>
            <a:ext cx="571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Буш (</a:t>
            </a:r>
            <a:r>
              <a:rPr lang="ru-RU" sz="1600" dirty="0" err="1"/>
              <a:t>праворуч</a:t>
            </a:r>
            <a:r>
              <a:rPr lang="ru-RU" sz="1600" dirty="0"/>
              <a:t>) і Рейган (</a:t>
            </a:r>
            <a:r>
              <a:rPr lang="ru-RU" sz="1600" dirty="0" err="1"/>
              <a:t>ліворуч</a:t>
            </a:r>
            <a:r>
              <a:rPr lang="ru-RU" sz="1600" dirty="0"/>
              <a:t>) на дебатах в </a:t>
            </a:r>
            <a:r>
              <a:rPr lang="ru-RU" sz="1600" dirty="0" err="1"/>
              <a:t>Нашуа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259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Базовая">
      <a:dk1>
        <a:sysClr val="windowText" lastClr="000000"/>
      </a:dk1>
      <a:lt1>
        <a:sysClr val="window" lastClr="F7F7F7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Базовая">
  <a:themeElements>
    <a:clrScheme name="Базовая">
      <a:dk1>
        <a:sysClr val="windowText" lastClr="000000"/>
      </a:dk1>
      <a:lt1>
        <a:sysClr val="window" lastClr="F7F7F7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Базовая">
  <a:themeElements>
    <a:clrScheme name="Базовая">
      <a:dk1>
        <a:sysClr val="windowText" lastClr="000000"/>
      </a:dk1>
      <a:lt1>
        <a:sysClr val="window" lastClr="F7F7F7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Базовая">
  <a:themeElements>
    <a:clrScheme name="Базовая">
      <a:dk1>
        <a:sysClr val="windowText" lastClr="000000"/>
      </a:dk1>
      <a:lt1>
        <a:sysClr val="window" lastClr="F7F7F7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7F7F7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218</TotalTime>
  <Words>976</Words>
  <Application>Microsoft Office PowerPoint</Application>
  <PresentationFormat>Экран (4:3)</PresentationFormat>
  <Paragraphs>76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Базовая</vt:lpstr>
      <vt:lpstr>1_Базовая</vt:lpstr>
      <vt:lpstr>2_Базовая</vt:lpstr>
      <vt:lpstr>3_Базовая</vt:lpstr>
      <vt:lpstr>Джордж Герберт Вокер Буш</vt:lpstr>
      <vt:lpstr>Зміст</vt:lpstr>
      <vt:lpstr>Ранні роки</vt:lpstr>
      <vt:lpstr>Участь у Другій Світовій війні</vt:lpstr>
      <vt:lpstr>Презентация PowerPoint</vt:lpstr>
      <vt:lpstr>Повоєнний період</vt:lpstr>
      <vt:lpstr>Початок політичної кар’єри</vt:lpstr>
      <vt:lpstr>Діяльність у 1970-1975 роках</vt:lpstr>
      <vt:lpstr>Курс на президентство </vt:lpstr>
      <vt:lpstr>Президентство </vt:lpstr>
      <vt:lpstr>Внутрішня політика</vt:lpstr>
      <vt:lpstr>Зовнішня політика</vt:lpstr>
      <vt:lpstr>Відносини з СРСР</vt:lpstr>
      <vt:lpstr>Згасання популярності</vt:lpstr>
      <vt:lpstr>Післяпрезидентська діяльність </vt:lpstr>
      <vt:lpstr>Сім’я Джорджа Буша</vt:lpstr>
      <vt:lpstr>Цікаві факти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Джордж Герберт Вокер Буш</dc:title>
  <dc:creator>Aleksandra</dc:creator>
  <cp:lastModifiedBy>Aleksandra</cp:lastModifiedBy>
  <cp:revision>28</cp:revision>
  <dcterms:created xsi:type="dcterms:W3CDTF">2014-11-04T14:31:02Z</dcterms:created>
  <dcterms:modified xsi:type="dcterms:W3CDTF">2014-11-07T21:17:23Z</dcterms:modified>
</cp:coreProperties>
</file>