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1" r:id="rId7"/>
    <p:sldId id="258" r:id="rId8"/>
    <p:sldId id="268" r:id="rId9"/>
    <p:sldId id="260" r:id="rId10"/>
    <p:sldId id="259" r:id="rId11"/>
    <p:sldId id="263" r:id="rId12"/>
    <p:sldId id="26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861048"/>
            <a:ext cx="8204448" cy="2088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AMERICAN CUISINE </a:t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RESTAURANTS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453336"/>
            <a:ext cx="5576664" cy="4046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CREATED BY Tania </a:t>
            </a:r>
            <a:r>
              <a:rPr lang="en-US" dirty="0" err="1" smtClean="0"/>
              <a:t>Bezkrovnaia</a:t>
            </a:r>
            <a:r>
              <a:rPr lang="en-US" dirty="0" smtClean="0"/>
              <a:t> 11-B</a:t>
            </a:r>
            <a:endParaRPr lang="ru-RU" dirty="0"/>
          </a:p>
        </p:txBody>
      </p:sp>
      <p:pic>
        <p:nvPicPr>
          <p:cNvPr id="2050" name="Picture 2" descr="http://i.dailymail.co.uk/i/pix/2013/08/31/article-2407853-1B7F63EC000005DC-32_634x404.jpg"/>
          <p:cNvPicPr>
            <a:picLocks noChangeAspect="1" noChangeArrowheads="1"/>
          </p:cNvPicPr>
          <p:nvPr/>
        </p:nvPicPr>
        <p:blipFill>
          <a:blip r:embed="rId2" cstate="print"/>
          <a:srcRect b="4566"/>
          <a:stretch>
            <a:fillRect/>
          </a:stretch>
        </p:blipFill>
        <p:spPr bwMode="auto">
          <a:xfrm>
            <a:off x="0" y="0"/>
            <a:ext cx="6038850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4727" t="51797" r="49971" b="35781"/>
          <a:stretch>
            <a:fillRect/>
          </a:stretch>
        </p:blipFill>
        <p:spPr bwMode="auto">
          <a:xfrm>
            <a:off x="0" y="14510"/>
            <a:ext cx="9210814" cy="18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50029" t="51797" r="14121" b="36391"/>
          <a:stretch>
            <a:fillRect/>
          </a:stretch>
        </p:blipFill>
        <p:spPr bwMode="auto">
          <a:xfrm>
            <a:off x="0" y="1844824"/>
            <a:ext cx="9288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14727" t="63609" r="49415" b="23594"/>
          <a:stretch>
            <a:fillRect/>
          </a:stretch>
        </p:blipFill>
        <p:spPr bwMode="auto">
          <a:xfrm>
            <a:off x="0" y="3573016"/>
            <a:ext cx="9037512" cy="182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0029" t="63984" r="14121" b="23594"/>
          <a:stretch>
            <a:fillRect/>
          </a:stretch>
        </p:blipFill>
        <p:spPr bwMode="auto">
          <a:xfrm>
            <a:off x="0" y="5245046"/>
            <a:ext cx="9144000" cy="17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www.taazadeal.com/wp-content/uploads/2013/01/McDonalds-hubli-dharw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arm3.staticflickr.com/2383/2374266321_7e4ed4bca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914399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onedelnik.info/resources/filesDb/7/41/741d7e6da76d952bd3d31b35dc835e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6648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908720"/>
            <a:ext cx="8841160" cy="417646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TRADITIONAL FOR CHRISTMAS AND THANKSGIVIN DAY DINNERS </a:t>
            </a:r>
            <a:endParaRPr lang="ru-RU" sz="5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igourmet.com/images/topics/turk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75" cy="3095625"/>
          </a:xfrm>
          <a:prstGeom prst="rect">
            <a:avLst/>
          </a:prstGeom>
          <a:noFill/>
        </p:spPr>
      </p:pic>
      <p:pic>
        <p:nvPicPr>
          <p:cNvPr id="22532" name="Picture 4" descr="http://www.porkbeinspired.com/RecipeImages/HR/Spiced_Grilled_Ham_with_Citrus_Glaze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11960" cy="377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sidoxia.files.wordpress.com/2012/10/apple-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9434"/>
            <a:ext cx="4499992" cy="3278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4597971"/>
          </a:xfrm>
        </p:spPr>
        <p:txBody>
          <a:bodyPr/>
          <a:lstStyle/>
          <a:p>
            <a:r>
              <a:rPr lang="en-US" dirty="0" smtClean="0"/>
              <a:t>Americans eat a lot. They have three meals a day:</a:t>
            </a:r>
            <a:endParaRPr lang="ru-RU" dirty="0"/>
          </a:p>
        </p:txBody>
      </p:sp>
      <p:pic>
        <p:nvPicPr>
          <p:cNvPr id="1026" name="Picture 2" descr="http://thumbs.dreamstime.com/z/rich-breakfast-23387813.jpg"/>
          <p:cNvPicPr>
            <a:picLocks noChangeAspect="1" noChangeArrowheads="1"/>
          </p:cNvPicPr>
          <p:nvPr/>
        </p:nvPicPr>
        <p:blipFill>
          <a:blip r:embed="rId2" cstate="print"/>
          <a:srcRect t="-548" r="7458"/>
          <a:stretch>
            <a:fillRect/>
          </a:stretch>
        </p:blipFill>
        <p:spPr bwMode="auto">
          <a:xfrm>
            <a:off x="251520" y="1268760"/>
            <a:ext cx="3419872" cy="3718575"/>
          </a:xfrm>
          <a:prstGeom prst="rect">
            <a:avLst/>
          </a:prstGeom>
          <a:noFill/>
        </p:spPr>
      </p:pic>
      <p:pic>
        <p:nvPicPr>
          <p:cNvPr id="1028" name="Picture 4" descr="http://4.bp.blogspot.com/-vewehT1lZps/T6Ji3Cgvs3I/AAAAAAAABdI/tLwK9Ffgobk/s400/IMG_2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026024" cy="3019518"/>
          </a:xfrm>
          <a:prstGeom prst="rect">
            <a:avLst/>
          </a:prstGeom>
          <a:noFill/>
        </p:spPr>
      </p:pic>
      <p:pic>
        <p:nvPicPr>
          <p:cNvPr id="1030" name="Picture 6" descr="http://img.grouponcdn.com/deal/nbG8z2VY7A4SFaNNKC7i/NR-440x267/v1/t44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4283968" cy="2599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vkusnoe.biz/uploads/taginator/Feb-2014/pankej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.depositphotos.com/1003814/3343/i/950/depositphotos_33434695-Grilled-meat-with-fried-potatoes-and-vegetable-s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ssets.coca-colacompany.com/54/e3/23802fa14bde91693f610bfbd8e6/holiday_family_d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0"/>
            <a:ext cx="119757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RESTAURANTS </a:t>
            </a:r>
            <a:endParaRPr lang="ru-RU" sz="8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Most of Americans don't eat home but prefer to go to restaurants. They can choose from many kind of restaurants. There is a great number of ethnic restaurants in the United States. Italian, Chinese and Mexican food is very popular.</a:t>
            </a:r>
            <a:endParaRPr lang="ru-RU" dirty="0"/>
          </a:p>
        </p:txBody>
      </p:sp>
      <p:pic>
        <p:nvPicPr>
          <p:cNvPr id="16386" name="Picture 2" descr="http://visitcolorado360.com/wp-content/uploads/2011/05/6088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4572001"/>
          </a:xfrm>
          <a:prstGeom prst="rect">
            <a:avLst/>
          </a:prstGeom>
          <a:noFill/>
        </p:spPr>
      </p:pic>
      <p:pic>
        <p:nvPicPr>
          <p:cNvPr id="16388" name="Picture 4" descr="http://www.coolenevada.com/images/Modern-American-Restaurant-Interior-Design-with-Cool-Decor-of-T.G.I-Fridays-Las-Vegas-Main-Di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315416"/>
            <a:ext cx="5796136" cy="3857651"/>
          </a:xfrm>
          <a:prstGeom prst="rect">
            <a:avLst/>
          </a:prstGeom>
          <a:noFill/>
        </p:spPr>
      </p:pic>
      <p:pic>
        <p:nvPicPr>
          <p:cNvPr id="16390" name="Picture 6" descr="http://www.esquire.com/cm/esquire/images/ajax-tavern-restaurant-1109-lg.jpg"/>
          <p:cNvPicPr>
            <a:picLocks noChangeAspect="1" noChangeArrowheads="1"/>
          </p:cNvPicPr>
          <p:nvPr/>
        </p:nvPicPr>
        <p:blipFill>
          <a:blip r:embed="rId4" cstate="print"/>
          <a:srcRect t="6602" r="5912" b="6942"/>
          <a:stretch>
            <a:fillRect/>
          </a:stretch>
        </p:blipFill>
        <p:spPr bwMode="auto">
          <a:xfrm>
            <a:off x="-756592" y="0"/>
            <a:ext cx="5184576" cy="3573016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427984" y="-243408"/>
            <a:ext cx="0" cy="38164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nhcdn.xemzi.com/images/bizimages/cropped/1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288032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FAST FOOD RESTAURANTS</a:t>
            </a:r>
            <a:endParaRPr lang="ru-RU" sz="6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75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AMERICAN CUISINE  AND RESTAURANTS</vt:lpstr>
      <vt:lpstr>Слайд 2</vt:lpstr>
      <vt:lpstr>Слайд 3</vt:lpstr>
      <vt:lpstr>Слайд 4</vt:lpstr>
      <vt:lpstr>Слайд 5</vt:lpstr>
      <vt:lpstr>RESTAURANTS </vt:lpstr>
      <vt:lpstr>Слайд 7</vt:lpstr>
      <vt:lpstr>Слайд 8</vt:lpstr>
      <vt:lpstr>FAST FOOD RESTAURANTS</vt:lpstr>
      <vt:lpstr>Слайд 10</vt:lpstr>
      <vt:lpstr>Слайд 11</vt:lpstr>
      <vt:lpstr>Слайд 12</vt:lpstr>
      <vt:lpstr>Слайд 13</vt:lpstr>
      <vt:lpstr>TRADITIONAL FOR CHRISTMAS AND THANKSGIVIN DAY DINNERS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Анатолий</cp:lastModifiedBy>
  <cp:revision>8</cp:revision>
  <dcterms:created xsi:type="dcterms:W3CDTF">2014-03-02T13:28:29Z</dcterms:created>
  <dcterms:modified xsi:type="dcterms:W3CDTF">2014-03-17T19:56:23Z</dcterms:modified>
</cp:coreProperties>
</file>