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70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F1B-CFEB-4F19-8689-02E4232A8AA1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A1C5-757C-467E-BBEE-E70EA3EA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F1B-CFEB-4F19-8689-02E4232A8AA1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A1C5-757C-467E-BBEE-E70EA3EA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F1B-CFEB-4F19-8689-02E4232A8AA1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A1C5-757C-467E-BBEE-E70EA3EA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F1B-CFEB-4F19-8689-02E4232A8AA1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A1C5-757C-467E-BBEE-E70EA3EA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F1B-CFEB-4F19-8689-02E4232A8AA1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A1C5-757C-467E-BBEE-E70EA3EA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F1B-CFEB-4F19-8689-02E4232A8AA1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A1C5-757C-467E-BBEE-E70EA3EA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F1B-CFEB-4F19-8689-02E4232A8AA1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A1C5-757C-467E-BBEE-E70EA3EA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F1B-CFEB-4F19-8689-02E4232A8AA1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A1C5-757C-467E-BBEE-E70EA3EA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F1B-CFEB-4F19-8689-02E4232A8AA1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A1C5-757C-467E-BBEE-E70EA3EA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F1B-CFEB-4F19-8689-02E4232A8AA1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A1C5-757C-467E-BBEE-E70EA3EA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F1B-CFEB-4F19-8689-02E4232A8AA1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A1C5-757C-467E-BBEE-E70EA3EA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9FF1B-CFEB-4F19-8689-02E4232A8AA1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6A1C5-757C-467E-BBEE-E70EA3EAAB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he-beatles-the-beatles-8506155-1024-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572000" cy="6370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err="1" smtClean="0"/>
              <a:t>Наприкінці</a:t>
            </a:r>
            <a:r>
              <a:rPr lang="ru-RU" sz="2400" dirty="0" smtClean="0"/>
              <a:t> 1958 гурт </a:t>
            </a:r>
            <a:r>
              <a:rPr lang="ru-RU" sz="2400" dirty="0" err="1" smtClean="0"/>
              <a:t>тимчасово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розпався</a:t>
            </a:r>
            <a:r>
              <a:rPr lang="ru-RU" sz="2400" dirty="0" smtClean="0"/>
              <a:t>. </a:t>
            </a:r>
            <a:r>
              <a:rPr lang="ru-RU" sz="2400" dirty="0" err="1" smtClean="0"/>
              <a:t>Харрісон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перейшов</a:t>
            </a:r>
            <a:r>
              <a:rPr lang="ru-RU" sz="2400" dirty="0" smtClean="0"/>
              <a:t> у гурт </a:t>
            </a:r>
            <a:r>
              <a:rPr lang="en-US" sz="2400" dirty="0" smtClean="0"/>
              <a:t>Les Stuart's </a:t>
            </a:r>
            <a:r>
              <a:rPr lang="en-US" sz="2400" dirty="0" err="1" smtClean="0"/>
              <a:t>Quartett</a:t>
            </a:r>
            <a:r>
              <a:rPr lang="en-US" sz="2400" dirty="0" smtClean="0"/>
              <a:t>, </a:t>
            </a:r>
            <a:r>
              <a:rPr lang="ru-RU" sz="2400" dirty="0" smtClean="0"/>
              <a:t>а Леннон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Маккартні</a:t>
            </a:r>
            <a:r>
              <a:rPr lang="ru-RU" sz="2400" dirty="0" smtClean="0"/>
              <a:t> почали </a:t>
            </a:r>
            <a:r>
              <a:rPr lang="ru-RU" sz="2400" dirty="0" err="1" smtClean="0"/>
              <a:t>виступати</a:t>
            </a:r>
            <a:r>
              <a:rPr lang="ru-RU" sz="2400" dirty="0" smtClean="0"/>
              <a:t> як дует </a:t>
            </a:r>
            <a:r>
              <a:rPr lang="en-US" sz="2400" dirty="0" smtClean="0"/>
              <a:t>The </a:t>
            </a:r>
            <a:r>
              <a:rPr lang="en-US" sz="2400" dirty="0" err="1" smtClean="0"/>
              <a:t>Nurk</a:t>
            </a:r>
            <a:r>
              <a:rPr lang="en-US" sz="2400" dirty="0" smtClean="0"/>
              <a:t> Twins. </a:t>
            </a:r>
            <a:r>
              <a:rPr lang="ru-RU" sz="2400" dirty="0" smtClean="0"/>
              <a:t>Але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недовго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незабаром</a:t>
            </a:r>
            <a:r>
              <a:rPr lang="ru-RU" sz="2400" dirty="0" smtClean="0"/>
              <a:t> гурт </a:t>
            </a:r>
            <a:r>
              <a:rPr lang="ru-RU" sz="2400" dirty="0" err="1" smtClean="0"/>
              <a:t>воз'єднався</a:t>
            </a:r>
            <a:r>
              <a:rPr lang="ru-RU" sz="2400" dirty="0" smtClean="0"/>
              <a:t>. У </a:t>
            </a:r>
            <a:r>
              <a:rPr lang="ru-RU" sz="2400" dirty="0" err="1" smtClean="0"/>
              <a:t>січні</a:t>
            </a:r>
            <a:r>
              <a:rPr lang="ru-RU" sz="2400" dirty="0" smtClean="0"/>
              <a:t> 1960 до гурту </a:t>
            </a:r>
            <a:r>
              <a:rPr lang="ru-RU" sz="2400" dirty="0" err="1" smtClean="0"/>
              <a:t>долучився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товариш</a:t>
            </a:r>
            <a:r>
              <a:rPr lang="ru-RU" sz="2400" dirty="0" smtClean="0"/>
              <a:t> Леннона по </a:t>
            </a:r>
            <a:r>
              <a:rPr lang="ru-RU" sz="2400" dirty="0" err="1" smtClean="0"/>
              <a:t>художньому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коледжу</a:t>
            </a:r>
            <a:r>
              <a:rPr lang="ru-RU" sz="2400" dirty="0" smtClean="0"/>
              <a:t> —Стюарт </a:t>
            </a:r>
            <a:r>
              <a:rPr lang="ru-RU" sz="2400" dirty="0" err="1" smtClean="0"/>
              <a:t>Саткліфф</a:t>
            </a:r>
            <a:r>
              <a:rPr lang="ru-RU" sz="2400" dirty="0" smtClean="0"/>
              <a:t>. Джон </a:t>
            </a:r>
            <a:r>
              <a:rPr lang="ru-RU" sz="2400" dirty="0" err="1" smtClean="0"/>
              <a:t>переконав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придбати</a:t>
            </a:r>
            <a:r>
              <a:rPr lang="ru-RU" sz="2400" dirty="0" smtClean="0"/>
              <a:t> </a:t>
            </a:r>
            <a:r>
              <a:rPr lang="ru-RU" sz="2400" dirty="0" err="1" smtClean="0"/>
              <a:t>бас-гітару</a:t>
            </a:r>
            <a:r>
              <a:rPr lang="ru-RU" sz="2400" dirty="0" smtClean="0"/>
              <a:t> на </a:t>
            </a:r>
            <a:r>
              <a:rPr lang="ru-RU" sz="2400" dirty="0" err="1" smtClean="0"/>
              <a:t>грошову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премію</a:t>
            </a:r>
            <a:r>
              <a:rPr lang="ru-RU" sz="2400" dirty="0" smtClean="0"/>
              <a:t>, яку той </a:t>
            </a:r>
            <a:r>
              <a:rPr lang="ru-RU" sz="2400" dirty="0" err="1" smtClean="0"/>
              <a:t>нещодавно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отримав</a:t>
            </a:r>
            <a:r>
              <a:rPr lang="ru-RU" sz="2400" dirty="0" smtClean="0"/>
              <a:t> за одну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картин. </a:t>
            </a:r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Саткліфф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вмів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змушений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навчатися</a:t>
            </a:r>
            <a:r>
              <a:rPr lang="ru-RU" sz="2400" dirty="0" smtClean="0"/>
              <a:t> на ходу.</a:t>
            </a:r>
            <a:endParaRPr lang="ru-RU" sz="2400" dirty="0"/>
          </a:p>
        </p:txBody>
      </p:sp>
      <p:pic>
        <p:nvPicPr>
          <p:cNvPr id="3" name="Рисунок 2" descr="stuart-sutcliffe-beatles-bassist0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8604"/>
            <a:ext cx="3429000" cy="2928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eteb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14752"/>
            <a:ext cx="3643338" cy="480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357298"/>
            <a:ext cx="3571900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/>
              <a:t>Сучасна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назва</a:t>
            </a:r>
            <a:r>
              <a:rPr lang="ru-RU" sz="2400" dirty="0" smtClean="0"/>
              <a:t> гурту — </a:t>
            </a:r>
            <a:r>
              <a:rPr lang="en-US" sz="2400" dirty="0" smtClean="0"/>
              <a:t>The Beatles — </a:t>
            </a:r>
            <a:r>
              <a:rPr lang="ru-RU" sz="2400" dirty="0" err="1" smtClean="0"/>
              <a:t>з'явилася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квітні</a:t>
            </a:r>
            <a:r>
              <a:rPr lang="ru-RU" sz="2400" dirty="0" smtClean="0"/>
              <a:t> 1960. За </a:t>
            </a:r>
            <a:r>
              <a:rPr lang="ru-RU" sz="2400" dirty="0" err="1" smtClean="0"/>
              <a:t>спогадами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учасників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, </a:t>
            </a:r>
            <a:r>
              <a:rPr lang="ru-RU" sz="2400" dirty="0" err="1" smtClean="0"/>
              <a:t>назву</a:t>
            </a:r>
            <a:r>
              <a:rPr lang="ru-RU" sz="2400" dirty="0" smtClean="0"/>
              <a:t> </a:t>
            </a:r>
            <a:r>
              <a:rPr lang="en-US" sz="2400" dirty="0" smtClean="0"/>
              <a:t>Beatles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вигадано</a:t>
            </a:r>
            <a:r>
              <a:rPr lang="ru-RU" sz="2400" dirty="0" smtClean="0"/>
              <a:t> </a:t>
            </a:r>
            <a:r>
              <a:rPr lang="ru-RU" sz="2400" dirty="0" err="1" smtClean="0"/>
              <a:t>Саткліфом</a:t>
            </a:r>
            <a:r>
              <a:rPr lang="ru-RU" sz="2400" dirty="0" smtClean="0"/>
              <a:t> як </a:t>
            </a:r>
            <a:r>
              <a:rPr lang="ru-RU" sz="2400" dirty="0" err="1" smtClean="0"/>
              <a:t>сполучення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слів</a:t>
            </a:r>
            <a:r>
              <a:rPr lang="ru-RU" sz="2400" dirty="0" smtClean="0"/>
              <a:t> </a:t>
            </a:r>
            <a:r>
              <a:rPr lang="en-US" sz="2400" dirty="0" smtClean="0"/>
              <a:t>beetles (</a:t>
            </a:r>
            <a:r>
              <a:rPr lang="ru-RU" sz="2400" dirty="0" smtClean="0"/>
              <a:t>англ. «жуки») та </a:t>
            </a:r>
            <a:r>
              <a:rPr lang="en-US" sz="2400" dirty="0" smtClean="0"/>
              <a:t>beat' (</a:t>
            </a:r>
            <a:r>
              <a:rPr lang="ru-RU" sz="2400" dirty="0" smtClean="0"/>
              <a:t>англ. «ритм», «удар», «доля»).</a:t>
            </a:r>
            <a:endParaRPr lang="ru-RU" sz="2400" dirty="0"/>
          </a:p>
        </p:txBody>
      </p:sp>
      <p:pic>
        <p:nvPicPr>
          <p:cNvPr id="3" name="Рисунок 2" descr="Hambur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8179" y="1500174"/>
            <a:ext cx="5305821" cy="322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714356"/>
            <a:ext cx="4572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/>
              <a:t>З </a:t>
            </a:r>
            <a:r>
              <a:rPr lang="ru-RU" sz="2400" dirty="0" err="1" smtClean="0"/>
              <a:t>серпня</a:t>
            </a:r>
            <a:r>
              <a:rPr lang="ru-RU" sz="2400" dirty="0" smtClean="0"/>
              <a:t> 1960 за </a:t>
            </a:r>
            <a:r>
              <a:rPr lang="ru-RU" sz="2400" dirty="0" err="1" smtClean="0"/>
              <a:t>ударними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інструментами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виступав</a:t>
            </a:r>
            <a:r>
              <a:rPr lang="ru-RU" sz="2400" dirty="0" smtClean="0"/>
              <a:t> </a:t>
            </a:r>
            <a:r>
              <a:rPr lang="ru-RU" sz="2400" dirty="0" err="1" smtClean="0"/>
              <a:t>Піт</a:t>
            </a:r>
            <a:r>
              <a:rPr lang="ru-RU" sz="2400" dirty="0" smtClean="0"/>
              <a:t> Бест, </a:t>
            </a:r>
            <a:r>
              <a:rPr lang="ru-RU" sz="2400" dirty="0" err="1" smtClean="0"/>
              <a:t>син</a:t>
            </a:r>
            <a:r>
              <a:rPr lang="ru-RU" sz="2400" dirty="0" smtClean="0"/>
              <a:t> Мони Бест,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власницею</a:t>
            </a:r>
            <a:r>
              <a:rPr lang="ru-RU" sz="2400" dirty="0" smtClean="0"/>
              <a:t> клуба «</a:t>
            </a:r>
            <a:r>
              <a:rPr lang="ru-RU" sz="2400" dirty="0" err="1" smtClean="0"/>
              <a:t>Касба</a:t>
            </a:r>
            <a:r>
              <a:rPr lang="ru-RU" sz="2400" dirty="0" smtClean="0"/>
              <a:t>», у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гурт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разів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виступав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3" name="Рисунок 2" descr="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571480"/>
            <a:ext cx="482486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i.redigo.ru/c600x338/50ed4db3443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43248"/>
            <a:ext cx="494570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4000528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У такому </a:t>
            </a:r>
            <a:r>
              <a:rPr lang="ru-RU" sz="2400" dirty="0" err="1" smtClean="0"/>
              <a:t>складі</a:t>
            </a:r>
            <a:r>
              <a:rPr lang="ru-RU" sz="2400" dirty="0" smtClean="0"/>
              <a:t> </a:t>
            </a:r>
            <a:r>
              <a:rPr lang="en-US" sz="2400" dirty="0" smtClean="0"/>
              <a:t>The Beatles </a:t>
            </a:r>
            <a:r>
              <a:rPr lang="ru-RU" sz="2400" dirty="0" err="1" smtClean="0"/>
              <a:t>зробили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перші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чотири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поїздки</a:t>
            </a:r>
            <a:r>
              <a:rPr lang="ru-RU" sz="2400" dirty="0" smtClean="0"/>
              <a:t> в Гамбург </a:t>
            </a:r>
            <a:r>
              <a:rPr lang="ru-RU" sz="2400" dirty="0" err="1" smtClean="0"/>
              <a:t>з</a:t>
            </a:r>
            <a:r>
              <a:rPr lang="ru-RU" sz="2400" dirty="0" smtClean="0"/>
              <a:t> репертуаром,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складався</a:t>
            </a:r>
            <a:r>
              <a:rPr lang="ru-RU" sz="2400" dirty="0" smtClean="0"/>
              <a:t> в основному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творів</a:t>
            </a:r>
            <a:r>
              <a:rPr lang="ru-RU" sz="2400" dirty="0" smtClean="0"/>
              <a:t> </a:t>
            </a:r>
            <a:r>
              <a:rPr lang="ru-RU" sz="2400" dirty="0" err="1" smtClean="0"/>
              <a:t>Чака</a:t>
            </a:r>
            <a:r>
              <a:rPr lang="ru-RU" sz="2400" dirty="0" smtClean="0"/>
              <a:t> </a:t>
            </a:r>
            <a:r>
              <a:rPr lang="ru-RU" sz="2400" dirty="0" err="1" smtClean="0"/>
              <a:t>Беррі</a:t>
            </a:r>
            <a:r>
              <a:rPr lang="ru-RU" sz="2400" dirty="0" smtClean="0"/>
              <a:t>, </a:t>
            </a:r>
            <a:r>
              <a:rPr lang="ru-RU" sz="2400" dirty="0" err="1" smtClean="0"/>
              <a:t>Літл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Річарда</a:t>
            </a:r>
            <a:r>
              <a:rPr lang="ru-RU" sz="2400" dirty="0" smtClean="0"/>
              <a:t>, Карла </a:t>
            </a:r>
            <a:r>
              <a:rPr lang="ru-RU" sz="2400" dirty="0" err="1" smtClean="0"/>
              <a:t>Перкінса</a:t>
            </a:r>
            <a:r>
              <a:rPr lang="ru-RU" sz="2400" dirty="0" smtClean="0"/>
              <a:t> </a:t>
            </a:r>
            <a:r>
              <a:rPr lang="ru-RU" sz="2400" dirty="0" err="1" smtClean="0"/>
              <a:t>і</a:t>
            </a:r>
            <a:r>
              <a:rPr lang="ru-RU" sz="2400" dirty="0" smtClean="0"/>
              <a:t> </a:t>
            </a:r>
            <a:r>
              <a:rPr lang="ru-RU" sz="2400" dirty="0" err="1" smtClean="0"/>
              <a:t>Бадді</a:t>
            </a:r>
            <a:r>
              <a:rPr lang="ru-RU" sz="2400" dirty="0" smtClean="0"/>
              <a:t> </a:t>
            </a:r>
            <a:r>
              <a:rPr lang="ru-RU" sz="2400" dirty="0" err="1" smtClean="0"/>
              <a:t>Холлі</a:t>
            </a:r>
            <a:r>
              <a:rPr lang="ru-RU" sz="2400" dirty="0" smtClean="0"/>
              <a:t>. У </a:t>
            </a:r>
            <a:r>
              <a:rPr lang="ru-RU" sz="2400" dirty="0" err="1" smtClean="0"/>
              <a:t>січні</a:t>
            </a:r>
            <a:r>
              <a:rPr lang="ru-RU" sz="2400" dirty="0" smtClean="0"/>
              <a:t> 1961 </a:t>
            </a:r>
            <a:r>
              <a:rPr lang="en-US" sz="2400" dirty="0" smtClean="0"/>
              <a:t>The Beatles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дебютували</a:t>
            </a:r>
            <a:r>
              <a:rPr lang="ru-RU" sz="2400" dirty="0" smtClean="0"/>
              <a:t> у </a:t>
            </a:r>
            <a:r>
              <a:rPr lang="ru-RU" sz="2400" dirty="0" err="1" smtClean="0"/>
              <a:t>клубі</a:t>
            </a:r>
            <a:r>
              <a:rPr lang="ru-RU" sz="2400" dirty="0" smtClean="0"/>
              <a:t> «Каверна» на </a:t>
            </a:r>
            <a:r>
              <a:rPr lang="ru-RU" sz="2400" dirty="0" err="1" smtClean="0"/>
              <a:t>Метью-стріт</a:t>
            </a:r>
            <a:r>
              <a:rPr lang="ru-RU" sz="2400" dirty="0" smtClean="0"/>
              <a:t> (</a:t>
            </a:r>
            <a:r>
              <a:rPr lang="ru-RU" sz="2400" dirty="0" err="1" smtClean="0"/>
              <a:t>Ліверпуль</a:t>
            </a:r>
            <a:r>
              <a:rPr lang="ru-RU" sz="2400" dirty="0" smtClean="0"/>
              <a:t>): за два роки </a:t>
            </a:r>
            <a:r>
              <a:rPr lang="ru-RU" sz="2400" dirty="0" err="1" smtClean="0"/>
              <a:t>влаштували</a:t>
            </a:r>
            <a:r>
              <a:rPr lang="ru-RU" sz="2400" dirty="0" smtClean="0"/>
              <a:t> там же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300 </a:t>
            </a:r>
            <a:r>
              <a:rPr lang="ru-RU" sz="2400" dirty="0" err="1" smtClean="0"/>
              <a:t>концертів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Picture 2" descr="http://upload.wikimedia.org/wikipedia/commons/3/3a/Cavern_Club_The,_Liverp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66"/>
            <a:ext cx="3929090" cy="294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large_PeteBest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8"/>
            <a:ext cx="4286248" cy="304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42984"/>
            <a:ext cx="442914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квітні</a:t>
            </a:r>
            <a:r>
              <a:rPr lang="ru-RU" sz="2400" dirty="0"/>
              <a:t> 1961 </a:t>
            </a:r>
            <a:r>
              <a:rPr lang="ru-RU" sz="2400" dirty="0" err="1"/>
              <a:t>група</a:t>
            </a:r>
            <a:r>
              <a:rPr lang="ru-RU" sz="2400" dirty="0"/>
              <a:t> повторно </a:t>
            </a:r>
            <a:r>
              <a:rPr lang="ru-RU" sz="2400" dirty="0" err="1"/>
              <a:t>виступає</a:t>
            </a:r>
            <a:r>
              <a:rPr lang="ru-RU" sz="2400" dirty="0"/>
              <a:t> в </a:t>
            </a:r>
            <a:r>
              <a:rPr lang="ru-RU" sz="2400" dirty="0" err="1"/>
              <a:t>Гамбурзі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новими</a:t>
            </a:r>
            <a:r>
              <a:rPr lang="ru-RU" sz="2400" dirty="0"/>
              <a:t> </a:t>
            </a:r>
            <a:r>
              <a:rPr lang="ru-RU" sz="2400" dirty="0" err="1"/>
              <a:t>зачісками</a:t>
            </a:r>
            <a:r>
              <a:rPr lang="ru-RU" sz="2400" dirty="0"/>
              <a:t> (першу </a:t>
            </a:r>
            <a:r>
              <a:rPr lang="ru-RU" sz="2400" dirty="0" err="1"/>
              <a:t>таку</a:t>
            </a:r>
            <a:r>
              <a:rPr lang="ru-RU" sz="2400" dirty="0"/>
              <a:t> почав </a:t>
            </a:r>
            <a:r>
              <a:rPr lang="ru-RU" sz="2400" dirty="0" err="1"/>
              <a:t>носити</a:t>
            </a:r>
            <a:r>
              <a:rPr lang="ru-RU" sz="2400" dirty="0"/>
              <a:t> </a:t>
            </a:r>
            <a:r>
              <a:rPr lang="ru-RU" sz="2400" dirty="0" err="1"/>
              <a:t>Сеткліфф</a:t>
            </a:r>
            <a:r>
              <a:rPr lang="ru-RU" sz="2400" dirty="0"/>
              <a:t>), </a:t>
            </a:r>
            <a:r>
              <a:rPr lang="ru-RU" sz="2400" dirty="0" err="1"/>
              <a:t>відтоді</a:t>
            </a:r>
            <a:r>
              <a:rPr lang="ru-RU" sz="2400" dirty="0"/>
              <a:t> </a:t>
            </a:r>
            <a:r>
              <a:rPr lang="ru-RU" sz="2400" dirty="0" err="1"/>
              <a:t>відомими</a:t>
            </a:r>
            <a:r>
              <a:rPr lang="ru-RU" sz="2400" dirty="0"/>
              <a:t> як «</a:t>
            </a:r>
            <a:r>
              <a:rPr lang="ru-RU" sz="2400" dirty="0" err="1"/>
              <a:t>класичні</a:t>
            </a:r>
            <a:r>
              <a:rPr lang="ru-RU" sz="2400" dirty="0"/>
              <a:t> </a:t>
            </a:r>
            <a:r>
              <a:rPr lang="ru-RU" sz="2400" dirty="0" err="1"/>
              <a:t>бітловські</a:t>
            </a:r>
            <a:r>
              <a:rPr lang="ru-RU" sz="2400" dirty="0"/>
              <a:t>». По </a:t>
            </a:r>
            <a:r>
              <a:rPr lang="ru-RU" sz="2400" dirty="0" err="1"/>
              <a:t>завершенні</a:t>
            </a:r>
            <a:r>
              <a:rPr lang="ru-RU" sz="2400" dirty="0"/>
              <a:t> </a:t>
            </a:r>
            <a:r>
              <a:rPr lang="ru-RU" sz="2400" dirty="0" err="1"/>
              <a:t>гамбурзьких</a:t>
            </a:r>
            <a:r>
              <a:rPr lang="ru-RU" sz="2400" dirty="0"/>
              <a:t> </a:t>
            </a:r>
            <a:r>
              <a:rPr lang="ru-RU" sz="2400" dirty="0" err="1"/>
              <a:t>концертів</a:t>
            </a:r>
            <a:r>
              <a:rPr lang="ru-RU" sz="2400" dirty="0"/>
              <a:t> </a:t>
            </a:r>
            <a:r>
              <a:rPr lang="ru-RU" sz="2400" dirty="0" err="1"/>
              <a:t>Сетклифф</a:t>
            </a:r>
            <a:r>
              <a:rPr lang="ru-RU" sz="2400" dirty="0"/>
              <a:t> </a:t>
            </a:r>
            <a:r>
              <a:rPr lang="ru-RU" sz="2400" dirty="0" err="1"/>
              <a:t>залишає</a:t>
            </a:r>
            <a:r>
              <a:rPr lang="ru-RU" sz="2400" dirty="0"/>
              <a:t> </a:t>
            </a:r>
            <a:r>
              <a:rPr lang="en-US" sz="2400" dirty="0"/>
              <a:t>The Beatles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знаходить</a:t>
            </a:r>
            <a:r>
              <a:rPr lang="ru-RU" sz="2400" dirty="0"/>
              <a:t> роботу в </a:t>
            </a:r>
            <a:r>
              <a:rPr lang="ru-RU" sz="2400" dirty="0" err="1"/>
              <a:t>Гамбурзькій</a:t>
            </a:r>
            <a:r>
              <a:rPr lang="ru-RU" sz="2400" dirty="0"/>
              <a:t> </a:t>
            </a:r>
            <a:r>
              <a:rPr lang="ru-RU" sz="2400" dirty="0" err="1"/>
              <a:t>художній</a:t>
            </a:r>
            <a:r>
              <a:rPr lang="ru-RU" sz="2400" dirty="0"/>
              <a:t> </a:t>
            </a:r>
            <a:r>
              <a:rPr lang="ru-RU" sz="2400" dirty="0" err="1"/>
              <a:t>галереї</a:t>
            </a:r>
            <a:r>
              <a:rPr lang="ru-RU" sz="2400" dirty="0"/>
              <a:t>, — а </a:t>
            </a:r>
            <a:r>
              <a:rPr lang="ru-RU" sz="2400" dirty="0" err="1"/>
              <a:t>рік</a:t>
            </a:r>
            <a:r>
              <a:rPr lang="ru-RU" sz="2400" dirty="0"/>
              <a:t> </a:t>
            </a:r>
            <a:r>
              <a:rPr lang="ru-RU" sz="2400" dirty="0" err="1"/>
              <a:t>пізніш</a:t>
            </a:r>
            <a:r>
              <a:rPr lang="ru-RU" sz="2400" dirty="0"/>
              <a:t>, 10 </a:t>
            </a:r>
            <a:r>
              <a:rPr lang="ru-RU" sz="2400" dirty="0" err="1"/>
              <a:t>квітня</a:t>
            </a:r>
            <a:r>
              <a:rPr lang="ru-RU" sz="2400" dirty="0"/>
              <a:t> 1962, </a:t>
            </a:r>
            <a:r>
              <a:rPr lang="ru-RU" sz="2400" dirty="0" err="1"/>
              <a:t>вмирає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крововиливу</a:t>
            </a:r>
            <a:r>
              <a:rPr lang="ru-RU" sz="2400" dirty="0"/>
              <a:t> </a:t>
            </a:r>
            <a:r>
              <a:rPr lang="ru-RU" sz="2400" dirty="0" err="1"/>
              <a:t>мозку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 descr="smuklovemed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14356"/>
            <a:ext cx="4071938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4572000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000" dirty="0" err="1" smtClean="0"/>
              <a:t>Зовсім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наприкінці</a:t>
            </a:r>
            <a:r>
              <a:rPr lang="ru-RU" sz="2000" dirty="0" smtClean="0"/>
              <a:t> 1961 на один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концертів</a:t>
            </a:r>
            <a:r>
              <a:rPr lang="ru-RU" sz="2000" dirty="0" smtClean="0"/>
              <a:t> </a:t>
            </a:r>
            <a:r>
              <a:rPr lang="en-US" sz="2000" dirty="0" smtClean="0"/>
              <a:t>The Beatles </a:t>
            </a:r>
            <a:r>
              <a:rPr lang="ru-RU" sz="2000" dirty="0" smtClean="0"/>
              <a:t>у «</a:t>
            </a:r>
            <a:r>
              <a:rPr lang="ru-RU" sz="2000" dirty="0" err="1" smtClean="0"/>
              <a:t>Каверні</a:t>
            </a:r>
            <a:r>
              <a:rPr lang="ru-RU" sz="2000" dirty="0" smtClean="0"/>
              <a:t>» </a:t>
            </a:r>
            <a:r>
              <a:rPr lang="ru-RU" sz="2000" dirty="0" err="1" smtClean="0"/>
              <a:t>заблукав</a:t>
            </a:r>
            <a:r>
              <a:rPr lang="ru-RU" sz="2000" dirty="0" smtClean="0"/>
              <a:t> </a:t>
            </a:r>
            <a:r>
              <a:rPr lang="ru-RU" sz="2000" dirty="0" err="1" smtClean="0"/>
              <a:t>ліверпулець</a:t>
            </a:r>
            <a:r>
              <a:rPr lang="ru-RU" sz="2000" dirty="0" smtClean="0"/>
              <a:t> </a:t>
            </a:r>
            <a:r>
              <a:rPr lang="ru-RU" sz="2000" dirty="0" err="1" smtClean="0"/>
              <a:t>Браян</a:t>
            </a:r>
            <a:r>
              <a:rPr lang="ru-RU" sz="2000" dirty="0" smtClean="0"/>
              <a:t> </a:t>
            </a:r>
            <a:r>
              <a:rPr lang="ru-RU" sz="2000" dirty="0" err="1" smtClean="0"/>
              <a:t>Епстайн</a:t>
            </a:r>
            <a:r>
              <a:rPr lang="ru-RU" sz="2000" dirty="0" smtClean="0"/>
              <a:t>: сам </a:t>
            </a:r>
            <a:r>
              <a:rPr lang="ru-RU" sz="2000" dirty="0" err="1" smtClean="0"/>
              <a:t>він</a:t>
            </a:r>
            <a:r>
              <a:rPr lang="ru-RU" sz="2000" dirty="0" smtClean="0"/>
              <a:t>, </a:t>
            </a:r>
            <a:r>
              <a:rPr lang="ru-RU" sz="2000" dirty="0" err="1" smtClean="0"/>
              <a:t>комісований</a:t>
            </a:r>
            <a:r>
              <a:rPr lang="ru-RU" sz="2000" dirty="0" smtClean="0"/>
              <a:t> за станом </a:t>
            </a:r>
            <a:r>
              <a:rPr lang="ru-RU" sz="2000" dirty="0" err="1" smtClean="0"/>
              <a:t>здоров'я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армії</a:t>
            </a:r>
            <a:r>
              <a:rPr lang="ru-RU" sz="2000" dirty="0" smtClean="0"/>
              <a:t>,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</a:t>
            </a:r>
            <a:r>
              <a:rPr lang="ru-RU" sz="2000" dirty="0" err="1" smtClean="0"/>
              <a:t>учився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лондонській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Королівській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академії</a:t>
            </a:r>
            <a:r>
              <a:rPr lang="ru-RU" sz="2000" dirty="0" smtClean="0"/>
              <a:t> драматичного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 — а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поїхав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працював</a:t>
            </a:r>
            <a:r>
              <a:rPr lang="ru-RU" sz="2000" dirty="0" smtClean="0"/>
              <a:t> менеджером у </a:t>
            </a:r>
            <a:r>
              <a:rPr lang="ru-RU" sz="2000" dirty="0" err="1" smtClean="0"/>
              <a:t>батьківському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магазині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грамплатівок</a:t>
            </a:r>
            <a:r>
              <a:rPr lang="ru-RU" sz="2000" dirty="0" smtClean="0"/>
              <a:t>. Гурт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відомий</a:t>
            </a:r>
            <a:r>
              <a:rPr lang="ru-RU" sz="2000" dirty="0" smtClean="0"/>
              <a:t> </a:t>
            </a:r>
            <a:r>
              <a:rPr lang="ru-RU" sz="2000" dirty="0" err="1" smtClean="0"/>
              <a:t>Епстайну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відвідин</a:t>
            </a:r>
            <a:r>
              <a:rPr lang="ru-RU" sz="2000" dirty="0" smtClean="0"/>
              <a:t> «</a:t>
            </a:r>
            <a:r>
              <a:rPr lang="ru-RU" sz="2000" dirty="0" err="1" smtClean="0"/>
              <a:t>Каверни</a:t>
            </a:r>
            <a:r>
              <a:rPr lang="ru-RU" sz="2000" dirty="0" smtClean="0"/>
              <a:t>»,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чимало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запитів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випущену</a:t>
            </a:r>
            <a:r>
              <a:rPr lang="ru-RU" sz="2000" dirty="0" smtClean="0"/>
              <a:t> в </a:t>
            </a:r>
            <a:r>
              <a:rPr lang="ru-RU" sz="2000" dirty="0" err="1" smtClean="0"/>
              <a:t>Німеччині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платівку-сингл</a:t>
            </a:r>
            <a:r>
              <a:rPr lang="ru-RU" sz="2000" dirty="0" smtClean="0"/>
              <a:t> «</a:t>
            </a:r>
            <a:r>
              <a:rPr lang="en-US" sz="2000" dirty="0" smtClean="0"/>
              <a:t>My Bonnie» (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en-US" sz="2000" dirty="0" smtClean="0"/>
              <a:t>The Beatles </a:t>
            </a:r>
            <a:r>
              <a:rPr lang="ru-RU" sz="2000" dirty="0" smtClean="0"/>
              <a:t>записали в </a:t>
            </a:r>
            <a:r>
              <a:rPr lang="ru-RU" sz="2000" dirty="0" err="1" smtClean="0"/>
              <a:t>Гамбурзі</a:t>
            </a:r>
            <a:r>
              <a:rPr lang="ru-RU" sz="2000" dirty="0" smtClean="0"/>
              <a:t>, </a:t>
            </a:r>
            <a:r>
              <a:rPr lang="ru-RU" sz="2000" dirty="0" err="1" smtClean="0"/>
              <a:t>акомпануючи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Тоні</a:t>
            </a:r>
            <a:r>
              <a:rPr lang="ru-RU" sz="2000" dirty="0" smtClean="0"/>
              <a:t> Шеридану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назвою</a:t>
            </a:r>
            <a:r>
              <a:rPr lang="ru-RU" sz="2000" dirty="0" smtClean="0"/>
              <a:t> </a:t>
            </a:r>
            <a:r>
              <a:rPr lang="en-US" sz="2000" dirty="0" smtClean="0"/>
              <a:t>The Boat Boys).</a:t>
            </a:r>
            <a:endParaRPr lang="ru-RU" sz="2000" dirty="0"/>
          </a:p>
        </p:txBody>
      </p:sp>
      <p:pic>
        <p:nvPicPr>
          <p:cNvPr id="26626" name="Picture 2" descr="http://img.beatles.ru/f/982/9827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00042"/>
            <a:ext cx="2071702" cy="2762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http://cs405930.vk.me/v405930649/2a09/UqBIbvK5f5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00438"/>
            <a:ext cx="2066987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3786190"/>
            <a:ext cx="4929206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/>
              <a:t>Незабаром</a:t>
            </a:r>
            <a:r>
              <a:rPr lang="ru-RU" sz="2000" dirty="0" smtClean="0"/>
              <a:t> </a:t>
            </a:r>
            <a:r>
              <a:rPr lang="ru-RU" sz="2000" dirty="0" err="1" smtClean="0"/>
              <a:t>Епстайн</a:t>
            </a:r>
            <a:r>
              <a:rPr lang="ru-RU" sz="2000" dirty="0" smtClean="0"/>
              <a:t> став менеджером </a:t>
            </a:r>
            <a:r>
              <a:rPr lang="en-US" sz="2000" dirty="0" smtClean="0"/>
              <a:t>The Beatles. </a:t>
            </a:r>
            <a:r>
              <a:rPr lang="ru-RU" sz="2000" dirty="0" err="1" smtClean="0"/>
              <a:t>Першою</a:t>
            </a:r>
            <a:r>
              <a:rPr lang="ru-RU" sz="2000" dirty="0" smtClean="0"/>
              <a:t> справою для </a:t>
            </a:r>
            <a:r>
              <a:rPr lang="ru-RU" sz="2000" dirty="0" err="1" smtClean="0"/>
              <a:t>Епстайна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зміна</a:t>
            </a:r>
            <a:r>
              <a:rPr lang="ru-RU" sz="2000" dirty="0" smtClean="0"/>
              <a:t> </a:t>
            </a:r>
            <a:r>
              <a:rPr lang="ru-RU" sz="2000" dirty="0" err="1" smtClean="0"/>
              <a:t>іміджу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музикантів</a:t>
            </a:r>
            <a:r>
              <a:rPr lang="ru-RU" sz="2000" dirty="0" smtClean="0"/>
              <a:t>: </a:t>
            </a:r>
            <a:r>
              <a:rPr lang="ru-RU" sz="2000" dirty="0" err="1" smtClean="0"/>
              <a:t>замість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чорних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шкірянок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музиканти</a:t>
            </a:r>
            <a:r>
              <a:rPr lang="ru-RU" sz="2000" dirty="0" smtClean="0"/>
              <a:t> </a:t>
            </a:r>
            <a:r>
              <a:rPr lang="ru-RU" sz="2000" dirty="0" err="1" smtClean="0"/>
              <a:t>одягли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піджаки-безкомірки</a:t>
            </a:r>
            <a:r>
              <a:rPr lang="ru-RU" sz="2000" dirty="0" smtClean="0"/>
              <a:t> </a:t>
            </a:r>
            <a:r>
              <a:rPr lang="ru-RU" sz="2000" dirty="0" err="1" smtClean="0"/>
              <a:t>П'єра</a:t>
            </a:r>
            <a:r>
              <a:rPr lang="ru-RU" sz="2000" dirty="0" smtClean="0"/>
              <a:t> </a:t>
            </a:r>
            <a:r>
              <a:rPr lang="ru-RU" sz="2000" dirty="0" err="1" smtClean="0"/>
              <a:t>Кардена</a:t>
            </a:r>
            <a:r>
              <a:rPr lang="ru-RU" sz="2000" dirty="0" smtClean="0"/>
              <a:t> (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опісля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 «</a:t>
            </a:r>
            <a:r>
              <a:rPr lang="ru-RU" sz="2000" dirty="0" err="1" smtClean="0"/>
              <a:t>бітловки</a:t>
            </a:r>
            <a:r>
              <a:rPr lang="ru-RU" sz="2000" dirty="0" smtClean="0"/>
              <a:t>») та </a:t>
            </a:r>
            <a:r>
              <a:rPr lang="ru-RU" sz="2000" dirty="0" err="1" smtClean="0"/>
              <a:t>змінили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елвіс-преслівські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зачіски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довгі</a:t>
            </a:r>
            <a:r>
              <a:rPr lang="ru-RU" sz="2000" dirty="0" smtClean="0"/>
              <a:t> чубчики.</a:t>
            </a:r>
            <a:endParaRPr lang="ru-RU" sz="2000" dirty="0"/>
          </a:p>
        </p:txBody>
      </p:sp>
      <p:pic>
        <p:nvPicPr>
          <p:cNvPr id="28674" name="Picture 2" descr="https://sites.google.com/site/rocknrollspace/istoria-rok-n-rollu/the-beatles/zapisbezzagolovka/600px-The_Fab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286148" cy="3286148"/>
          </a:xfrm>
          <a:prstGeom prst="rect">
            <a:avLst/>
          </a:prstGeom>
          <a:noFill/>
        </p:spPr>
      </p:pic>
      <p:pic>
        <p:nvPicPr>
          <p:cNvPr id="28676" name="Picture 4" descr="http://trendymen.ru/images/article1/117971/attachments/hard_days_night_1000x6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85728"/>
            <a:ext cx="4822064" cy="3214710"/>
          </a:xfrm>
          <a:prstGeom prst="rect">
            <a:avLst/>
          </a:prstGeom>
          <a:noFill/>
        </p:spPr>
      </p:pic>
      <p:pic>
        <p:nvPicPr>
          <p:cNvPr id="28678" name="Picture 6" descr="http://upload.wikimedia.org/wikipedia/uk/thumb/6/6b/Beatlessullivantogether.jpg/220px-Beatlessullivantogeth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86190"/>
            <a:ext cx="3143272" cy="2686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3786214" cy="5078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червні</a:t>
            </a:r>
            <a:r>
              <a:rPr lang="ru-RU" dirty="0" smtClean="0"/>
              <a:t> 1962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прослухав</a:t>
            </a:r>
            <a:r>
              <a:rPr lang="ru-RU" dirty="0" smtClean="0"/>
              <a:t> продюсер Джордж </a:t>
            </a:r>
            <a:r>
              <a:rPr lang="ru-RU" dirty="0" err="1" smtClean="0"/>
              <a:t>Мартін</a:t>
            </a:r>
            <a:r>
              <a:rPr lang="ru-RU" dirty="0" smtClean="0"/>
              <a:t> та </a:t>
            </a:r>
            <a:r>
              <a:rPr lang="ru-RU" dirty="0" err="1" smtClean="0"/>
              <a:t>підписав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нею контракт на </a:t>
            </a:r>
            <a:r>
              <a:rPr lang="ru-RU" dirty="0" err="1" smtClean="0"/>
              <a:t>місяць</a:t>
            </a:r>
            <a:r>
              <a:rPr lang="ru-RU" dirty="0" smtClean="0"/>
              <a:t>. А в </a:t>
            </a:r>
            <a:r>
              <a:rPr lang="ru-RU" dirty="0" err="1" smtClean="0"/>
              <a:t>серпні</a:t>
            </a:r>
            <a:r>
              <a:rPr lang="ru-RU" dirty="0" smtClean="0"/>
              <a:t> 1962 Леннон, </a:t>
            </a:r>
            <a:r>
              <a:rPr lang="ru-RU" dirty="0" err="1" smtClean="0"/>
              <a:t>Маккартні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Гаррісон</a:t>
            </a:r>
            <a:r>
              <a:rPr lang="ru-RU" dirty="0" smtClean="0"/>
              <a:t> </a:t>
            </a:r>
            <a:r>
              <a:rPr lang="ru-RU" dirty="0" err="1" smtClean="0"/>
              <a:t>прийшли</a:t>
            </a:r>
            <a:r>
              <a:rPr lang="ru-RU" dirty="0" smtClean="0"/>
              <a:t> до </a:t>
            </a:r>
            <a:r>
              <a:rPr lang="ru-RU" dirty="0" err="1" smtClean="0"/>
              <a:t>висновку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Піт</a:t>
            </a:r>
            <a:r>
              <a:rPr lang="ru-RU" dirty="0" smtClean="0"/>
              <a:t> Бест не </a:t>
            </a:r>
            <a:r>
              <a:rPr lang="ru-RU" dirty="0" err="1" smtClean="0"/>
              <a:t>справляється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обов'язками</a:t>
            </a:r>
            <a:r>
              <a:rPr lang="ru-RU" dirty="0" smtClean="0"/>
              <a:t> барабанщика, </a:t>
            </a:r>
            <a:r>
              <a:rPr lang="ru-RU" dirty="0" err="1" smtClean="0"/>
              <a:t>й</a:t>
            </a:r>
            <a:r>
              <a:rPr lang="ru-RU" dirty="0" smtClean="0"/>
              <a:t> Бест — у ту пору </a:t>
            </a:r>
            <a:r>
              <a:rPr lang="ru-RU" dirty="0" err="1" smtClean="0"/>
              <a:t>єдиний</a:t>
            </a:r>
            <a:r>
              <a:rPr lang="ru-RU" dirty="0" smtClean="0"/>
              <a:t> секс-символ </a:t>
            </a:r>
            <a:r>
              <a:rPr lang="ru-RU" dirty="0" err="1" smtClean="0"/>
              <a:t>групи</a:t>
            </a:r>
            <a:r>
              <a:rPr lang="ru-RU" dirty="0" smtClean="0"/>
              <a:t>, покинув </a:t>
            </a:r>
            <a:r>
              <a:rPr lang="ru-RU" dirty="0" err="1" smtClean="0"/>
              <a:t>її</a:t>
            </a:r>
            <a:r>
              <a:rPr lang="ru-RU" dirty="0" smtClean="0"/>
              <a:t>.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запрошений</a:t>
            </a:r>
            <a:r>
              <a:rPr lang="ru-RU" dirty="0" smtClean="0"/>
              <a:t> </a:t>
            </a:r>
            <a:r>
              <a:rPr lang="ru-RU" dirty="0" err="1" smtClean="0"/>
              <a:t>Рінго</a:t>
            </a:r>
            <a:r>
              <a:rPr lang="ru-RU" dirty="0" smtClean="0"/>
              <a:t> </a:t>
            </a:r>
            <a:r>
              <a:rPr lang="ru-RU" dirty="0" err="1" smtClean="0"/>
              <a:t>Старр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грав</a:t>
            </a:r>
            <a:r>
              <a:rPr lang="ru-RU" dirty="0" smtClean="0"/>
              <a:t> у </a:t>
            </a:r>
            <a:r>
              <a:rPr lang="ru-RU" dirty="0" err="1" smtClean="0"/>
              <a:t>другій</a:t>
            </a:r>
            <a:r>
              <a:rPr lang="ru-RU" dirty="0" smtClean="0"/>
              <a:t> за </a:t>
            </a:r>
            <a:r>
              <a:rPr lang="ru-RU" dirty="0" err="1" smtClean="0"/>
              <a:t>популярністю</a:t>
            </a:r>
            <a:r>
              <a:rPr lang="ru-RU" dirty="0" smtClean="0"/>
              <a:t> </a:t>
            </a:r>
            <a:r>
              <a:rPr lang="ru-RU" dirty="0" err="1" smtClean="0"/>
              <a:t>ліверпульскій</a:t>
            </a:r>
            <a:r>
              <a:rPr lang="ru-RU" dirty="0" smtClean="0"/>
              <a:t> </a:t>
            </a:r>
            <a:r>
              <a:rPr lang="ru-RU" dirty="0" err="1" smtClean="0"/>
              <a:t>групі</a:t>
            </a:r>
            <a:r>
              <a:rPr lang="ru-RU" dirty="0" smtClean="0"/>
              <a:t> </a:t>
            </a:r>
            <a:r>
              <a:rPr lang="en-US" dirty="0" err="1" smtClean="0"/>
              <a:t>Ror</a:t>
            </a:r>
            <a:r>
              <a:rPr lang="en-US" dirty="0" smtClean="0"/>
              <a:t> </a:t>
            </a:r>
            <a:r>
              <a:rPr lang="en-US" dirty="0" err="1" smtClean="0"/>
              <a:t>Storme</a:t>
            </a:r>
            <a:r>
              <a:rPr lang="en-US" dirty="0" smtClean="0"/>
              <a:t> and the Hurricanes. </a:t>
            </a:r>
            <a:r>
              <a:rPr lang="ru-RU" dirty="0" smtClean="0"/>
              <a:t>У </a:t>
            </a:r>
            <a:r>
              <a:rPr lang="ru-RU" dirty="0" err="1" smtClean="0"/>
              <a:t>вересні</a:t>
            </a:r>
            <a:r>
              <a:rPr lang="ru-RU" dirty="0" smtClean="0"/>
              <a:t> 1962 </a:t>
            </a:r>
            <a:r>
              <a:rPr lang="en-US" dirty="0" smtClean="0"/>
              <a:t>The Beatles </a:t>
            </a:r>
            <a:r>
              <a:rPr lang="ru-RU" dirty="0" smtClean="0"/>
              <a:t>записали свою першу «</a:t>
            </a:r>
            <a:r>
              <a:rPr lang="ru-RU" dirty="0" err="1" smtClean="0"/>
              <a:t>сорокап'ятку</a:t>
            </a:r>
            <a:r>
              <a:rPr lang="ru-RU" dirty="0" smtClean="0"/>
              <a:t>», у яку </a:t>
            </a:r>
            <a:r>
              <a:rPr lang="ru-RU" dirty="0" err="1" smtClean="0"/>
              <a:t>ввійшли</a:t>
            </a:r>
            <a:r>
              <a:rPr lang="ru-RU" dirty="0" smtClean="0"/>
              <a:t> «</a:t>
            </a:r>
            <a:r>
              <a:rPr lang="en-US" dirty="0" smtClean="0"/>
              <a:t>Love Me Do» </a:t>
            </a:r>
            <a:r>
              <a:rPr lang="ru-RU" dirty="0" err="1" smtClean="0"/>
              <a:t>й</a:t>
            </a:r>
            <a:r>
              <a:rPr lang="ru-RU" dirty="0" smtClean="0"/>
              <a:t> «</a:t>
            </a:r>
            <a:r>
              <a:rPr lang="en-US" dirty="0" smtClean="0"/>
              <a:t>P.S. </a:t>
            </a:r>
            <a:r>
              <a:rPr lang="ru-RU" dirty="0" smtClean="0"/>
              <a:t>І </a:t>
            </a:r>
            <a:r>
              <a:rPr lang="en-US" dirty="0" smtClean="0"/>
              <a:t>Love You», </a:t>
            </a:r>
            <a:r>
              <a:rPr lang="ru-RU" dirty="0" err="1" smtClean="0"/>
              <a:t>які</a:t>
            </a:r>
            <a:r>
              <a:rPr lang="ru-RU" dirty="0" smtClean="0"/>
              <a:t> попали в </a:t>
            </a:r>
            <a:r>
              <a:rPr lang="ru-RU" dirty="0" err="1" smtClean="0"/>
              <a:t>національну</a:t>
            </a:r>
            <a:r>
              <a:rPr lang="ru-RU" dirty="0" smtClean="0"/>
              <a:t> </a:t>
            </a:r>
            <a:r>
              <a:rPr lang="ru-RU" dirty="0" err="1" smtClean="0"/>
              <a:t>топ-двадцятку</a:t>
            </a:r>
            <a:r>
              <a:rPr lang="ru-RU" dirty="0" smtClean="0"/>
              <a:t> у </a:t>
            </a:r>
            <a:r>
              <a:rPr lang="ru-RU" dirty="0" err="1" smtClean="0"/>
              <a:t>жовтні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3" name="Рисунок 2" descr="withTheHurrican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142984"/>
            <a:ext cx="3989386" cy="4368091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357166"/>
            <a:ext cx="4929206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 На початку 1963 </a:t>
            </a:r>
            <a:r>
              <a:rPr lang="ru-RU" sz="2000" dirty="0" err="1" smtClean="0"/>
              <a:t>композиція</a:t>
            </a:r>
            <a:r>
              <a:rPr lang="ru-RU" sz="2000" dirty="0" smtClean="0"/>
              <a:t> «</a:t>
            </a:r>
            <a:r>
              <a:rPr lang="en-US" sz="2000" dirty="0" smtClean="0"/>
              <a:t>Please </a:t>
            </a:r>
            <a:r>
              <a:rPr lang="en-US" sz="2000" dirty="0" err="1" smtClean="0"/>
              <a:t>Please</a:t>
            </a:r>
            <a:r>
              <a:rPr lang="en-US" sz="2000" dirty="0" smtClean="0"/>
              <a:t> Me» </a:t>
            </a:r>
            <a:r>
              <a:rPr lang="ru-RU" sz="2000" dirty="0" err="1" smtClean="0"/>
              <a:t>зайняла</a:t>
            </a:r>
            <a:r>
              <a:rPr lang="ru-RU" sz="2000" dirty="0" smtClean="0"/>
              <a:t> в </a:t>
            </a:r>
            <a:r>
              <a:rPr lang="ru-RU" sz="2000" dirty="0" err="1" smtClean="0"/>
              <a:t>хіт-параді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Великобританії</a:t>
            </a:r>
            <a:r>
              <a:rPr lang="ru-RU" sz="2000" dirty="0" smtClean="0"/>
              <a:t> друге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, а 11 лютого 1963, </a:t>
            </a:r>
            <a:r>
              <a:rPr lang="ru-RU" sz="2000" dirty="0" err="1" smtClean="0"/>
              <a:t>усього</a:t>
            </a:r>
            <a:r>
              <a:rPr lang="ru-RU" sz="2000" dirty="0" smtClean="0"/>
              <a:t> за 13 годин,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записаний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дебютний</a:t>
            </a:r>
            <a:r>
              <a:rPr lang="ru-RU" sz="2000" dirty="0" smtClean="0"/>
              <a:t> альбом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. Коли </a:t>
            </a:r>
            <a:r>
              <a:rPr lang="ru-RU" sz="2000" dirty="0" err="1" smtClean="0"/>
              <a:t>третій</a:t>
            </a:r>
            <a:r>
              <a:rPr lang="ru-RU" sz="2000" dirty="0" smtClean="0"/>
              <a:t> </a:t>
            </a:r>
            <a:r>
              <a:rPr lang="ru-RU" sz="2000" dirty="0" err="1" smtClean="0"/>
              <a:t>сингл</a:t>
            </a:r>
            <a:r>
              <a:rPr lang="ru-RU" sz="2000" dirty="0" smtClean="0"/>
              <a:t> «</a:t>
            </a:r>
            <a:r>
              <a:rPr lang="en-US" sz="2000" dirty="0" smtClean="0"/>
              <a:t>From Me To You» </a:t>
            </a:r>
            <a:r>
              <a:rPr lang="ru-RU" sz="2000" dirty="0" err="1" smtClean="0"/>
              <a:t>зайняв</a:t>
            </a:r>
            <a:r>
              <a:rPr lang="ru-RU" sz="2000" dirty="0" smtClean="0"/>
              <a:t> у </a:t>
            </a:r>
            <a:r>
              <a:rPr lang="ru-RU" sz="2000" dirty="0" err="1" smtClean="0"/>
              <a:t>чартах</a:t>
            </a:r>
            <a:r>
              <a:rPr lang="ru-RU" sz="2000" dirty="0" smtClean="0"/>
              <a:t> перше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,</a:t>
            </a:r>
            <a:endParaRPr lang="ru-RU" sz="2000" dirty="0"/>
          </a:p>
        </p:txBody>
      </p:sp>
      <p:pic>
        <p:nvPicPr>
          <p:cNvPr id="3" name="Рисунок 2" descr="PleasePleas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285992"/>
            <a:ext cx="4429156" cy="443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smuklovemed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52"/>
            <a:ext cx="2286016" cy="298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beatles_with_the_beat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3286124"/>
            <a:ext cx="4214842" cy="336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500042"/>
            <a:ext cx="4572000" cy="5940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err="1" smtClean="0"/>
              <a:t>Улітку</a:t>
            </a:r>
            <a:r>
              <a:rPr lang="ru-RU" sz="2000" dirty="0" smtClean="0"/>
              <a:t> 1963 </a:t>
            </a:r>
            <a:r>
              <a:rPr lang="en-US" sz="2000" dirty="0" smtClean="0"/>
              <a:t>The Beatles,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повинні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британські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концерти</a:t>
            </a:r>
            <a:r>
              <a:rPr lang="ru-RU" sz="2000" dirty="0" smtClean="0"/>
              <a:t> Роя </a:t>
            </a:r>
            <a:r>
              <a:rPr lang="ru-RU" sz="2000" dirty="0" err="1" smtClean="0"/>
              <a:t>Орбісона</a:t>
            </a:r>
            <a:r>
              <a:rPr lang="ru-RU" sz="2000" dirty="0" smtClean="0"/>
              <a:t>, </a:t>
            </a:r>
            <a:r>
              <a:rPr lang="ru-RU" sz="2000" dirty="0" err="1" smtClean="0"/>
              <a:t>виявилися</a:t>
            </a:r>
            <a:r>
              <a:rPr lang="ru-RU" sz="2000" dirty="0" smtClean="0"/>
              <a:t> за рейтингом на порядок </a:t>
            </a:r>
            <a:r>
              <a:rPr lang="ru-RU" sz="2000" dirty="0" err="1" smtClean="0"/>
              <a:t>вище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американця</a:t>
            </a:r>
            <a:r>
              <a:rPr lang="ru-RU" sz="2000" dirty="0" smtClean="0"/>
              <a:t> —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з'явилися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ознаки</a:t>
            </a:r>
            <a:r>
              <a:rPr lang="ru-RU" sz="2000" dirty="0" smtClean="0"/>
              <a:t> </a:t>
            </a:r>
            <a:r>
              <a:rPr lang="ru-RU" sz="2000" dirty="0" err="1" smtClean="0"/>
              <a:t>явища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одержало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 «</a:t>
            </a:r>
            <a:r>
              <a:rPr lang="ru-RU" sz="2000" dirty="0" err="1" smtClean="0"/>
              <a:t>бітломанія</a:t>
            </a:r>
            <a:r>
              <a:rPr lang="ru-RU" sz="2000" dirty="0" smtClean="0"/>
              <a:t>». По </a:t>
            </a:r>
            <a:r>
              <a:rPr lang="ru-RU" sz="2000" dirty="0" err="1" smtClean="0"/>
              <a:t>закінченні</a:t>
            </a:r>
            <a:r>
              <a:rPr lang="ru-RU" sz="2000" dirty="0" smtClean="0"/>
              <a:t> перших </a:t>
            </a:r>
            <a:r>
              <a:rPr lang="ru-RU" sz="2000" dirty="0" err="1" smtClean="0"/>
              <a:t>європейських</a:t>
            </a:r>
            <a:r>
              <a:rPr lang="ru-RU" sz="2000" dirty="0" smtClean="0"/>
              <a:t> гастролей (</a:t>
            </a:r>
            <a:r>
              <a:rPr lang="ru-RU" sz="2000" dirty="0" err="1" smtClean="0"/>
              <a:t>жовтень</a:t>
            </a:r>
            <a:r>
              <a:rPr lang="ru-RU" sz="2000" dirty="0" smtClean="0"/>
              <a:t> 1963) </a:t>
            </a:r>
            <a:r>
              <a:rPr lang="en-US" sz="2000" dirty="0" smtClean="0"/>
              <a:t>The Beatles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їхній</a:t>
            </a:r>
            <a:r>
              <a:rPr lang="ru-RU" sz="2000" dirty="0" smtClean="0"/>
              <a:t> менеджер </a:t>
            </a:r>
            <a:r>
              <a:rPr lang="ru-RU" sz="2000" dirty="0" err="1" smtClean="0"/>
              <a:t>Епстайн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перебралися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доЛондона</a:t>
            </a:r>
            <a:r>
              <a:rPr lang="ru-RU" sz="2000" dirty="0" smtClean="0"/>
              <a:t>.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переслідують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натовпи</a:t>
            </a:r>
            <a:r>
              <a:rPr lang="ru-RU" sz="2000" dirty="0" smtClean="0"/>
              <a:t> </a:t>
            </a:r>
            <a:r>
              <a:rPr lang="ru-RU" sz="2000" dirty="0" err="1" smtClean="0"/>
              <a:t>шанувальників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en-US" sz="2000" dirty="0" smtClean="0"/>
              <a:t>The Beatles </a:t>
            </a:r>
            <a:r>
              <a:rPr lang="ru-RU" sz="2000" dirty="0" err="1" smtClean="0"/>
              <a:t>з'являються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публіці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охороною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Наприкінці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жовтня</a:t>
            </a:r>
            <a:r>
              <a:rPr lang="ru-RU" sz="2000" dirty="0" smtClean="0"/>
              <a:t> того ж року </a:t>
            </a:r>
            <a:r>
              <a:rPr lang="ru-RU" sz="2000" dirty="0" err="1" smtClean="0"/>
              <a:t>сингл</a:t>
            </a:r>
            <a:r>
              <a:rPr lang="ru-RU" sz="2000" dirty="0" smtClean="0"/>
              <a:t> </a:t>
            </a:r>
            <a:r>
              <a:rPr lang="en-US" sz="2000" dirty="0" smtClean="0"/>
              <a:t>She Loves You </a:t>
            </a:r>
            <a:r>
              <a:rPr lang="ru-RU" sz="2000" dirty="0" err="1" smtClean="0"/>
              <a:t>б'є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рекорди</a:t>
            </a:r>
            <a:r>
              <a:rPr lang="ru-RU" sz="2000" dirty="0" smtClean="0"/>
              <a:t> </a:t>
            </a:r>
            <a:r>
              <a:rPr lang="ru-RU" sz="2000" dirty="0" err="1" smtClean="0"/>
              <a:t>тиражів</a:t>
            </a:r>
            <a:r>
              <a:rPr lang="ru-RU" sz="2000" dirty="0" smtClean="0"/>
              <a:t> за всю </a:t>
            </a:r>
            <a:r>
              <a:rPr lang="ru-RU" sz="2000" dirty="0" err="1" smtClean="0"/>
              <a:t>історію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грамофонної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Великобританії</a:t>
            </a:r>
            <a:r>
              <a:rPr lang="ru-RU" sz="2000" dirty="0" smtClean="0"/>
              <a:t>, а в </a:t>
            </a:r>
            <a:r>
              <a:rPr lang="ru-RU" sz="2000" dirty="0" err="1" smtClean="0"/>
              <a:t>листопаді</a:t>
            </a:r>
            <a:r>
              <a:rPr lang="ru-RU" sz="2000" dirty="0" smtClean="0"/>
              <a:t> 1963 </a:t>
            </a:r>
            <a:r>
              <a:rPr lang="en-US" sz="2000" dirty="0" smtClean="0"/>
              <a:t>The Beatles </a:t>
            </a:r>
            <a:r>
              <a:rPr lang="ru-RU" sz="2000" dirty="0" err="1" smtClean="0"/>
              <a:t>виступають</a:t>
            </a:r>
            <a:r>
              <a:rPr lang="ru-RU" sz="2000" dirty="0" smtClean="0"/>
              <a:t> перед королевою </a:t>
            </a:r>
            <a:r>
              <a:rPr lang="ru-RU" sz="2000" dirty="0" err="1" smtClean="0"/>
              <a:t>Єлизаветою</a:t>
            </a:r>
            <a:r>
              <a:rPr lang="ru-RU" sz="2000" dirty="0" smtClean="0"/>
              <a:t> ІІ.</a:t>
            </a:r>
            <a:endParaRPr lang="ru-RU" sz="2000" dirty="0"/>
          </a:p>
        </p:txBody>
      </p:sp>
      <p:pic>
        <p:nvPicPr>
          <p:cNvPr id="3" name="Рисунок 2" descr="IntroducingtheBeatl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214710" cy="32972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4" name="Рисунок 3" descr="music_tv_gal_beatles_ed_s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2"/>
            <a:ext cx="31828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d/df/The_Fabs.JPG/1024px-The_Fab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786214" cy="37862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3438" y="2000240"/>
            <a:ext cx="392909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Beatles</a:t>
            </a:r>
            <a:r>
              <a:rPr lang="ru-RU" sz="2400" dirty="0" smtClean="0"/>
              <a:t> («</a:t>
            </a:r>
            <a:r>
              <a:rPr lang="ru-RU" sz="2400" dirty="0" err="1" smtClean="0"/>
              <a:t>Бітлз</a:t>
            </a:r>
            <a:r>
              <a:rPr lang="ru-RU" sz="2400" dirty="0" smtClean="0"/>
              <a:t>») — </a:t>
            </a:r>
            <a:r>
              <a:rPr lang="ru-RU" sz="2400" dirty="0" err="1" smtClean="0"/>
              <a:t>британський</a:t>
            </a:r>
            <a:r>
              <a:rPr lang="ru-RU" sz="2400" dirty="0" smtClean="0"/>
              <a:t> </a:t>
            </a:r>
            <a:r>
              <a:rPr lang="ru-RU" sz="2400" dirty="0" err="1" smtClean="0"/>
              <a:t>біт-рок-гурт</a:t>
            </a:r>
            <a:r>
              <a:rPr lang="ru-RU" sz="2400" dirty="0" smtClean="0"/>
              <a:t>, </a:t>
            </a:r>
            <a:r>
              <a:rPr lang="ru-RU" sz="2400" dirty="0" err="1" smtClean="0"/>
              <a:t>створений</a:t>
            </a:r>
            <a:r>
              <a:rPr lang="ru-RU" sz="2400" dirty="0" smtClean="0"/>
              <a:t> 1960 року в </a:t>
            </a:r>
            <a:r>
              <a:rPr lang="ru-RU" sz="2400" dirty="0" err="1" smtClean="0"/>
              <a:t>Ліверпулі</a:t>
            </a:r>
            <a:r>
              <a:rPr lang="ru-RU" sz="2400" dirty="0" smtClean="0"/>
              <a:t>, </a:t>
            </a:r>
            <a:r>
              <a:rPr lang="ru-RU" sz="2400" dirty="0" err="1" smtClean="0"/>
              <a:t>Англія</a:t>
            </a:r>
            <a:r>
              <a:rPr lang="ru-RU" sz="2400" dirty="0" smtClean="0"/>
              <a:t>.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знаменитий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популярний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музичний</a:t>
            </a:r>
            <a:r>
              <a:rPr lang="ru-RU" sz="2400" dirty="0" smtClean="0"/>
              <a:t> гурт за всю </a:t>
            </a:r>
            <a:r>
              <a:rPr lang="ru-RU" sz="2400" dirty="0" err="1" smtClean="0"/>
              <a:t>історію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людства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4572000" cy="64633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1965 Леннон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Маккартні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 писали </a:t>
            </a:r>
            <a:r>
              <a:rPr lang="ru-RU" dirty="0" err="1"/>
              <a:t>пісні</a:t>
            </a:r>
            <a:r>
              <a:rPr lang="ru-RU" dirty="0"/>
              <a:t> разом, </a:t>
            </a:r>
            <a:r>
              <a:rPr lang="ru-RU" dirty="0" err="1"/>
              <a:t>хоча</a:t>
            </a:r>
            <a:r>
              <a:rPr lang="ru-RU" dirty="0"/>
              <a:t> за </a:t>
            </a:r>
            <a:r>
              <a:rPr lang="ru-RU" dirty="0" err="1"/>
              <a:t>умовами</a:t>
            </a:r>
            <a:r>
              <a:rPr lang="ru-RU" dirty="0"/>
              <a:t> контракту (</a:t>
            </a:r>
            <a:r>
              <a:rPr lang="ru-RU" dirty="0" err="1"/>
              <a:t>і</a:t>
            </a:r>
            <a:r>
              <a:rPr lang="ru-RU" dirty="0"/>
              <a:t> за </a:t>
            </a:r>
            <a:r>
              <a:rPr lang="ru-RU" dirty="0" err="1"/>
              <a:t>взаємною</a:t>
            </a:r>
            <a:r>
              <a:rPr lang="ru-RU" dirty="0"/>
              <a:t> </a:t>
            </a:r>
            <a:r>
              <a:rPr lang="ru-RU" dirty="0" err="1"/>
              <a:t>домовленістю</a:t>
            </a:r>
            <a:r>
              <a:rPr lang="ru-RU" dirty="0"/>
              <a:t>) </a:t>
            </a:r>
            <a:r>
              <a:rPr lang="ru-RU" dirty="0" err="1"/>
              <a:t>пісня</a:t>
            </a:r>
            <a:r>
              <a:rPr lang="ru-RU" dirty="0"/>
              <a:t> кожного </a:t>
            </a:r>
            <a:r>
              <a:rPr lang="ru-RU" dirty="0" err="1"/>
              <a:t>з</a:t>
            </a:r>
            <a:r>
              <a:rPr lang="ru-RU" dirty="0"/>
              <a:t> них </a:t>
            </a:r>
            <a:r>
              <a:rPr lang="ru-RU" dirty="0" err="1"/>
              <a:t>уважалася</a:t>
            </a:r>
            <a:r>
              <a:rPr lang="ru-RU" dirty="0"/>
              <a:t> </a:t>
            </a:r>
            <a:r>
              <a:rPr lang="ru-RU" dirty="0" err="1"/>
              <a:t>спільною</a:t>
            </a:r>
            <a:r>
              <a:rPr lang="ru-RU" dirty="0"/>
              <a:t> </a:t>
            </a:r>
            <a:r>
              <a:rPr lang="ru-RU" dirty="0" err="1"/>
              <a:t>творчістю</a:t>
            </a:r>
            <a:r>
              <a:rPr lang="ru-RU" dirty="0"/>
              <a:t>. В 1965 </a:t>
            </a:r>
            <a:r>
              <a:rPr lang="en-US" dirty="0"/>
              <a:t>The Beatles </a:t>
            </a:r>
            <a:r>
              <a:rPr lang="ru-RU" dirty="0" err="1"/>
              <a:t>побували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концертами в </a:t>
            </a:r>
            <a:r>
              <a:rPr lang="ru-RU" dirty="0" err="1"/>
              <a:t>Європі</a:t>
            </a:r>
            <a:r>
              <a:rPr lang="ru-RU" dirty="0"/>
              <a:t>,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Америці</a:t>
            </a:r>
            <a:r>
              <a:rPr lang="ru-RU" dirty="0"/>
              <a:t>, </a:t>
            </a:r>
            <a:r>
              <a:rPr lang="ru-RU" dirty="0" err="1"/>
              <a:t>Австралії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на </a:t>
            </a:r>
            <a:r>
              <a:rPr lang="ru-RU" dirty="0" err="1"/>
              <a:t>Близькому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. </a:t>
            </a:r>
            <a:r>
              <a:rPr lang="ru-RU" dirty="0" smtClean="0"/>
              <a:t>  15 </a:t>
            </a:r>
            <a:r>
              <a:rPr lang="ru-RU" dirty="0" err="1" smtClean="0"/>
              <a:t>серпня</a:t>
            </a:r>
            <a:r>
              <a:rPr lang="ru-RU" dirty="0" smtClean="0"/>
              <a:t> 1965 </a:t>
            </a:r>
            <a:r>
              <a:rPr lang="en-US" dirty="0" smtClean="0"/>
              <a:t>The Beatles </a:t>
            </a:r>
            <a:r>
              <a:rPr lang="ru-RU" dirty="0" err="1" smtClean="0"/>
              <a:t>виступали</a:t>
            </a:r>
            <a:r>
              <a:rPr lang="ru-RU" dirty="0" smtClean="0"/>
              <a:t> перед 55 000 </a:t>
            </a:r>
            <a:r>
              <a:rPr lang="ru-RU" dirty="0" err="1" smtClean="0"/>
              <a:t>глядачів</a:t>
            </a:r>
            <a:r>
              <a:rPr lang="ru-RU" dirty="0" smtClean="0"/>
              <a:t> на </a:t>
            </a:r>
            <a:r>
              <a:rPr lang="ru-RU" dirty="0" err="1" smtClean="0"/>
              <a:t>нью-йоркському</a:t>
            </a:r>
            <a:r>
              <a:rPr lang="ru-RU" dirty="0" smtClean="0"/>
              <a:t> </a:t>
            </a:r>
            <a:r>
              <a:rPr lang="ru-RU" dirty="0" err="1" smtClean="0"/>
              <a:t>стадіоні</a:t>
            </a:r>
            <a:r>
              <a:rPr lang="ru-RU" dirty="0" smtClean="0"/>
              <a:t> «</a:t>
            </a:r>
            <a:r>
              <a:rPr lang="ru-RU" dirty="0" err="1" smtClean="0"/>
              <a:t>Ші</a:t>
            </a:r>
            <a:r>
              <a:rPr lang="ru-RU" dirty="0" smtClean="0"/>
              <a:t>», </a:t>
            </a:r>
            <a:r>
              <a:rPr lang="ru-RU" dirty="0" err="1" smtClean="0"/>
              <a:t>встановивши</a:t>
            </a:r>
            <a:r>
              <a:rPr lang="ru-RU" dirty="0" smtClean="0"/>
              <a:t> рекорд </a:t>
            </a:r>
            <a:r>
              <a:rPr lang="ru-RU" dirty="0" err="1" smtClean="0"/>
              <a:t>відвідуваності</a:t>
            </a:r>
            <a:r>
              <a:rPr lang="ru-RU" dirty="0" smtClean="0"/>
              <a:t> </a:t>
            </a:r>
            <a:r>
              <a:rPr lang="ru-RU" dirty="0" err="1" smtClean="0"/>
              <a:t>рок-концертів</a:t>
            </a:r>
            <a:r>
              <a:rPr lang="ru-RU" dirty="0" smtClean="0"/>
              <a:t>. Написана в той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композиція</a:t>
            </a:r>
            <a:r>
              <a:rPr lang="ru-RU" dirty="0" smtClean="0"/>
              <a:t> Пола </a:t>
            </a:r>
            <a:r>
              <a:rPr lang="ru-RU" dirty="0" err="1" smtClean="0"/>
              <a:t>Маккартні</a:t>
            </a:r>
            <a:r>
              <a:rPr lang="ru-RU" dirty="0" smtClean="0"/>
              <a:t> «</a:t>
            </a:r>
            <a:r>
              <a:rPr lang="en-US" dirty="0" smtClean="0"/>
              <a:t>Yesterday» (1-</a:t>
            </a:r>
            <a:r>
              <a:rPr lang="ru-RU" dirty="0" smtClean="0"/>
              <a:t>е </a:t>
            </a:r>
            <a:r>
              <a:rPr lang="ru-RU" dirty="0" err="1" smtClean="0"/>
              <a:t>місце</a:t>
            </a:r>
            <a:r>
              <a:rPr lang="ru-RU" dirty="0" smtClean="0"/>
              <a:t>, 1965) </a:t>
            </a:r>
            <a:r>
              <a:rPr lang="ru-RU" dirty="0" err="1" smtClean="0"/>
              <a:t>дотепер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найпопулярнішою</a:t>
            </a:r>
            <a:r>
              <a:rPr lang="ru-RU" dirty="0" smtClean="0"/>
              <a:t> в </a:t>
            </a:r>
            <a:r>
              <a:rPr lang="ru-RU" dirty="0" err="1" smtClean="0"/>
              <a:t>репертуарі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500 </a:t>
            </a:r>
            <a:r>
              <a:rPr lang="ru-RU" dirty="0" err="1" smtClean="0"/>
              <a:t>виконавців</a:t>
            </a:r>
            <a:r>
              <a:rPr lang="ru-RU" dirty="0" smtClean="0"/>
              <a:t>. У </a:t>
            </a:r>
            <a:r>
              <a:rPr lang="ru-RU" dirty="0" err="1" smtClean="0"/>
              <a:t>червні</a:t>
            </a:r>
            <a:r>
              <a:rPr lang="ru-RU" dirty="0" smtClean="0"/>
              <a:t> 1965 «за </a:t>
            </a:r>
            <a:r>
              <a:rPr lang="ru-RU" dirty="0" err="1" smtClean="0"/>
              <a:t>видатний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справу </a:t>
            </a:r>
            <a:r>
              <a:rPr lang="ru-RU" dirty="0" err="1" smtClean="0"/>
              <a:t>процвітання</a:t>
            </a:r>
            <a:r>
              <a:rPr lang="ru-RU" dirty="0" smtClean="0"/>
              <a:t>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» королева нагородила </a:t>
            </a:r>
            <a:r>
              <a:rPr lang="ru-RU" dirty="0" err="1" smtClean="0"/>
              <a:t>музикантів</a:t>
            </a:r>
            <a:r>
              <a:rPr lang="ru-RU" dirty="0" smtClean="0"/>
              <a:t> орденом </a:t>
            </a:r>
            <a:r>
              <a:rPr lang="ru-RU" dirty="0" err="1" smtClean="0"/>
              <a:t>Британської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 — </a:t>
            </a:r>
            <a:r>
              <a:rPr lang="ru-RU" dirty="0" err="1" smtClean="0"/>
              <a:t>подія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сприйнята</a:t>
            </a:r>
            <a:r>
              <a:rPr lang="ru-RU" dirty="0" smtClean="0"/>
              <a:t> неоднозначно,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кавалери</a:t>
            </a:r>
            <a:r>
              <a:rPr lang="ru-RU" dirty="0" smtClean="0"/>
              <a:t> ордена повернули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регалії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26 </a:t>
            </a:r>
            <a:r>
              <a:rPr lang="ru-RU" dirty="0" err="1" smtClean="0"/>
              <a:t>жовтня</a:t>
            </a:r>
            <a:r>
              <a:rPr lang="ru-RU" dirty="0" smtClean="0"/>
              <a:t> </a:t>
            </a:r>
            <a:r>
              <a:rPr lang="ru-RU" dirty="0" err="1" smtClean="0"/>
              <a:t>церемонія</a:t>
            </a:r>
            <a:r>
              <a:rPr lang="ru-RU" dirty="0" smtClean="0"/>
              <a:t> </a:t>
            </a:r>
            <a:r>
              <a:rPr lang="ru-RU" dirty="0" err="1" smtClean="0"/>
              <a:t>нагородження</a:t>
            </a:r>
            <a:r>
              <a:rPr lang="ru-RU" dirty="0" smtClean="0"/>
              <a:t> </a:t>
            </a:r>
            <a:r>
              <a:rPr lang="ru-RU" dirty="0" err="1" smtClean="0"/>
              <a:t>відбулася</a:t>
            </a:r>
            <a:r>
              <a:rPr lang="ru-RU" dirty="0" smtClean="0"/>
              <a:t> в </a:t>
            </a:r>
            <a:r>
              <a:rPr lang="ru-RU" dirty="0" err="1" smtClean="0"/>
              <a:t>Букінгемскому</a:t>
            </a:r>
            <a:r>
              <a:rPr lang="ru-RU" dirty="0" smtClean="0"/>
              <a:t> </a:t>
            </a:r>
            <a:r>
              <a:rPr lang="ru-RU" dirty="0" err="1" smtClean="0"/>
              <a:t>палаці</a:t>
            </a:r>
            <a:r>
              <a:rPr lang="ru-RU" dirty="0" smtClean="0"/>
              <a:t> (</a:t>
            </a:r>
            <a:r>
              <a:rPr lang="ru-RU" dirty="0" err="1" smtClean="0"/>
              <a:t>в</a:t>
            </a:r>
            <a:r>
              <a:rPr lang="ru-RU" dirty="0" smtClean="0"/>
              <a:t> 1969 </a:t>
            </a:r>
            <a:r>
              <a:rPr lang="ru-RU" dirty="0" err="1" smtClean="0"/>
              <a:t>році</a:t>
            </a:r>
            <a:r>
              <a:rPr lang="ru-RU" dirty="0" smtClean="0"/>
              <a:t> Джон Леннон повернув </a:t>
            </a:r>
            <a:r>
              <a:rPr lang="ru-RU" dirty="0" err="1" smtClean="0"/>
              <a:t>свій</a:t>
            </a:r>
            <a:r>
              <a:rPr lang="ru-RU" dirty="0" smtClean="0"/>
              <a:t> орден). </a:t>
            </a:r>
            <a:endParaRPr lang="ru-RU" dirty="0"/>
          </a:p>
        </p:txBody>
      </p:sp>
      <p:pic>
        <p:nvPicPr>
          <p:cNvPr id="3" name="Рисунок 2" descr="beatles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290"/>
            <a:ext cx="360117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853655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00438"/>
            <a:ext cx="2292717" cy="310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720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err="1" smtClean="0"/>
              <a:t>Вихід</a:t>
            </a:r>
            <a:r>
              <a:rPr lang="ru-RU" sz="2000" dirty="0" smtClean="0"/>
              <a:t> альбому </a:t>
            </a:r>
            <a:r>
              <a:rPr lang="en-US" sz="2000" dirty="0" smtClean="0"/>
              <a:t>Rubber Soul </a:t>
            </a:r>
            <a:r>
              <a:rPr lang="ru-RU" sz="2000" dirty="0" err="1" smtClean="0"/>
              <a:t>ознаменував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етап</a:t>
            </a:r>
            <a:r>
              <a:rPr lang="ru-RU" sz="2000" dirty="0" smtClean="0"/>
              <a:t> у </a:t>
            </a:r>
            <a:r>
              <a:rPr lang="ru-RU" sz="2000" dirty="0" err="1" smtClean="0"/>
              <a:t>творчості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вихід</a:t>
            </a:r>
            <a:r>
              <a:rPr lang="ru-RU" sz="2000" dirty="0" smtClean="0"/>
              <a:t> за рамки </a:t>
            </a:r>
            <a:r>
              <a:rPr lang="ru-RU" sz="2000" dirty="0" err="1" smtClean="0"/>
              <a:t>поп-формули</a:t>
            </a:r>
            <a:r>
              <a:rPr lang="ru-RU" sz="2000" dirty="0" smtClean="0"/>
              <a:t>. </a:t>
            </a:r>
            <a:r>
              <a:rPr lang="en-US" sz="2000" dirty="0" smtClean="0"/>
              <a:t>The Beatles </a:t>
            </a:r>
            <a:r>
              <a:rPr lang="ru-RU" sz="2000" dirty="0" err="1" smtClean="0"/>
              <a:t>і</a:t>
            </a:r>
            <a:r>
              <a:rPr lang="ru-RU" sz="2000" dirty="0" smtClean="0"/>
              <a:t> Боб </a:t>
            </a:r>
            <a:r>
              <a:rPr lang="ru-RU" sz="2000" dirty="0" err="1" smtClean="0"/>
              <a:t>Ділан</a:t>
            </a:r>
            <a:r>
              <a:rPr lang="ru-RU" sz="2000" dirty="0" smtClean="0"/>
              <a:t> залучили до </a:t>
            </a:r>
            <a:r>
              <a:rPr lang="ru-RU" sz="2000" dirty="0" err="1" smtClean="0"/>
              <a:t>рок-музики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дорослу</a:t>
            </a:r>
            <a:r>
              <a:rPr lang="ru-RU" sz="2000" dirty="0" smtClean="0"/>
              <a:t> </a:t>
            </a:r>
            <a:r>
              <a:rPr lang="ru-RU" sz="2000" dirty="0" err="1" smtClean="0"/>
              <a:t>аудиторію</a:t>
            </a:r>
            <a:r>
              <a:rPr lang="ru-RU" sz="2000" dirty="0" smtClean="0"/>
              <a:t>; вони стали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роду рупором </a:t>
            </a:r>
            <a:r>
              <a:rPr lang="ru-RU" sz="2000" dirty="0" err="1" smtClean="0"/>
              <a:t>післявоєнного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покоління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тексти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ставали </a:t>
            </a:r>
            <a:r>
              <a:rPr lang="ru-RU" sz="2000" dirty="0" err="1" smtClean="0"/>
              <a:t>дедалі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поетично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зрілішими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часто </a:t>
            </a:r>
            <a:r>
              <a:rPr lang="ru-RU" sz="2000" dirty="0" err="1" smtClean="0"/>
              <a:t>політичнішими</a:t>
            </a:r>
            <a:r>
              <a:rPr lang="ru-RU" sz="2000" dirty="0" smtClean="0"/>
              <a:t>. </a:t>
            </a:r>
            <a:endParaRPr lang="ru-RU" sz="2000" dirty="0"/>
          </a:p>
        </p:txBody>
      </p:sp>
      <p:pic>
        <p:nvPicPr>
          <p:cNvPr id="3" name="Рисунок 2" descr="fans0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-357214"/>
            <a:ext cx="34988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853616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3084513"/>
            <a:ext cx="3786188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965_Beatles_M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876"/>
            <a:ext cx="40873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67403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 smtClean="0"/>
              <a:t>Остання</a:t>
            </a:r>
            <a:r>
              <a:rPr lang="ru-RU" dirty="0" smtClean="0"/>
              <a:t> </a:t>
            </a:r>
            <a:r>
              <a:rPr lang="ru-RU" dirty="0" err="1" smtClean="0"/>
              <a:t>пісня</a:t>
            </a:r>
            <a:r>
              <a:rPr lang="ru-RU" dirty="0" smtClean="0"/>
              <a:t> все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незавершеного</a:t>
            </a:r>
            <a:r>
              <a:rPr lang="ru-RU" dirty="0" smtClean="0"/>
              <a:t> альбому </a:t>
            </a:r>
            <a:r>
              <a:rPr lang="en-US" dirty="0" smtClean="0"/>
              <a:t>Get Back I Me Mine </a:t>
            </a:r>
            <a:r>
              <a:rPr lang="ru-RU" dirty="0" err="1" smtClean="0"/>
              <a:t>Гаррісона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записана 3 </a:t>
            </a:r>
            <a:r>
              <a:rPr lang="ru-RU" dirty="0" err="1" smtClean="0"/>
              <a:t>січня</a:t>
            </a:r>
            <a:r>
              <a:rPr lang="ru-RU" dirty="0" smtClean="0"/>
              <a:t> 1970. Леннон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у </a:t>
            </a:r>
            <a:r>
              <a:rPr lang="ru-RU" dirty="0" err="1" smtClean="0"/>
              <a:t>Данії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запису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 не брав.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завершити</a:t>
            </a:r>
            <a:r>
              <a:rPr lang="ru-RU" dirty="0" smtClean="0"/>
              <a:t> альбом, </a:t>
            </a:r>
            <a:r>
              <a:rPr lang="ru-RU" dirty="0" err="1" smtClean="0"/>
              <a:t>який</a:t>
            </a:r>
            <a:r>
              <a:rPr lang="ru-RU" dirty="0" smtClean="0"/>
              <a:t> уже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 — </a:t>
            </a:r>
            <a:r>
              <a:rPr lang="en-US" dirty="0" smtClean="0"/>
              <a:t>Let It Be, </a:t>
            </a:r>
            <a:r>
              <a:rPr lang="ru-RU" dirty="0" smtClean="0"/>
              <a:t>у </a:t>
            </a:r>
            <a:r>
              <a:rPr lang="ru-RU" dirty="0" err="1" smtClean="0"/>
              <a:t>березні</a:t>
            </a:r>
            <a:r>
              <a:rPr lang="ru-RU" dirty="0" smtClean="0"/>
              <a:t> Клейн </a:t>
            </a:r>
            <a:r>
              <a:rPr lang="ru-RU" dirty="0" err="1" smtClean="0"/>
              <a:t>віддав</a:t>
            </a:r>
            <a:r>
              <a:rPr lang="ru-RU" dirty="0" smtClean="0"/>
              <a:t> </a:t>
            </a:r>
            <a:r>
              <a:rPr lang="ru-RU" dirty="0" err="1" smtClean="0"/>
              <a:t>записані</a:t>
            </a:r>
            <a:r>
              <a:rPr lang="ru-RU" dirty="0" smtClean="0"/>
              <a:t> </a:t>
            </a:r>
            <a:r>
              <a:rPr lang="ru-RU" dirty="0" err="1" smtClean="0"/>
              <a:t>стрічки</a:t>
            </a:r>
            <a:r>
              <a:rPr lang="ru-RU" dirty="0" smtClean="0"/>
              <a:t> </a:t>
            </a:r>
            <a:r>
              <a:rPr lang="ru-RU" dirty="0" err="1" smtClean="0"/>
              <a:t>американському</a:t>
            </a:r>
            <a:r>
              <a:rPr lang="ru-RU" dirty="0" smtClean="0"/>
              <a:t> продюсеру </a:t>
            </a:r>
            <a:r>
              <a:rPr lang="ru-RU" dirty="0" err="1" smtClean="0"/>
              <a:t>Філу</a:t>
            </a:r>
            <a:r>
              <a:rPr lang="ru-RU" dirty="0" smtClean="0"/>
              <a:t> </a:t>
            </a:r>
            <a:r>
              <a:rPr lang="ru-RU" dirty="0" err="1" smtClean="0"/>
              <a:t>Спектору</a:t>
            </a:r>
            <a:r>
              <a:rPr lang="ru-RU" dirty="0" smtClean="0"/>
              <a:t>.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 </a:t>
            </a:r>
            <a:r>
              <a:rPr lang="ru-RU" dirty="0" err="1" smtClean="0"/>
              <a:t>стіною</a:t>
            </a:r>
            <a:r>
              <a:rPr lang="ru-RU" dirty="0" smtClean="0"/>
              <a:t> звуку, </a:t>
            </a:r>
            <a:r>
              <a:rPr lang="ru-RU" dirty="0" err="1" smtClean="0"/>
              <a:t>Спектор</a:t>
            </a:r>
            <a:r>
              <a:rPr lang="ru-RU" dirty="0" smtClean="0"/>
              <a:t> </a:t>
            </a:r>
            <a:r>
              <a:rPr lang="ru-RU" dirty="0" err="1" smtClean="0"/>
              <a:t>нещодавно</a:t>
            </a:r>
            <a:r>
              <a:rPr lang="ru-RU" dirty="0" smtClean="0"/>
              <a:t> </a:t>
            </a:r>
            <a:r>
              <a:rPr lang="ru-RU" dirty="0" err="1" smtClean="0"/>
              <a:t>продюсував</a:t>
            </a:r>
            <a:r>
              <a:rPr lang="ru-RU" dirty="0" smtClean="0"/>
              <a:t> </a:t>
            </a:r>
            <a:r>
              <a:rPr lang="ru-RU" dirty="0" err="1" smtClean="0"/>
              <a:t>сольний</a:t>
            </a:r>
            <a:r>
              <a:rPr lang="ru-RU" dirty="0" smtClean="0"/>
              <a:t> </a:t>
            </a:r>
            <a:r>
              <a:rPr lang="ru-RU" dirty="0" err="1" smtClean="0"/>
              <a:t>сингл</a:t>
            </a:r>
            <a:r>
              <a:rPr lang="ru-RU" dirty="0" smtClean="0"/>
              <a:t> Леннона </a:t>
            </a:r>
            <a:r>
              <a:rPr lang="en-US" dirty="0" smtClean="0"/>
              <a:t>Instant Karma!.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ремікшування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 </a:t>
            </a:r>
            <a:r>
              <a:rPr lang="en-US" dirty="0" smtClean="0"/>
              <a:t>Get Back</a:t>
            </a:r>
            <a:r>
              <a:rPr lang="ru-RU" dirty="0" err="1" smtClean="0"/>
              <a:t>Спектор</a:t>
            </a:r>
            <a:r>
              <a:rPr lang="ru-RU" dirty="0" smtClean="0"/>
              <a:t> </a:t>
            </a:r>
            <a:r>
              <a:rPr lang="ru-RU" dirty="0" err="1" smtClean="0"/>
              <a:t>відредагував</a:t>
            </a:r>
            <a:r>
              <a:rPr lang="ru-RU" dirty="0" smtClean="0"/>
              <a:t> записи,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йти</a:t>
            </a:r>
            <a:r>
              <a:rPr lang="ru-RU" dirty="0" smtClean="0"/>
              <a:t> як «</a:t>
            </a:r>
            <a:r>
              <a:rPr lang="ru-RU" dirty="0" err="1" smtClean="0"/>
              <a:t>живі</a:t>
            </a:r>
            <a:r>
              <a:rPr lang="ru-RU" dirty="0" smtClean="0"/>
              <a:t>». </a:t>
            </a:r>
            <a:r>
              <a:rPr lang="ru-RU" dirty="0" err="1" smtClean="0"/>
              <a:t>Маккартні</a:t>
            </a:r>
            <a:r>
              <a:rPr lang="ru-RU" dirty="0" smtClean="0"/>
              <a:t> </a:t>
            </a:r>
            <a:r>
              <a:rPr lang="ru-RU" dirty="0" err="1" smtClean="0"/>
              <a:t>залишився</a:t>
            </a:r>
            <a:r>
              <a:rPr lang="ru-RU" dirty="0" smtClean="0"/>
              <a:t> </a:t>
            </a:r>
            <a:r>
              <a:rPr lang="ru-RU" dirty="0" err="1" smtClean="0"/>
              <a:t>невдоволеним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Спектор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матеріалом</a:t>
            </a:r>
            <a:r>
              <a:rPr lang="ru-RU" dirty="0" smtClean="0"/>
              <a:t>, особливо,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оркеструванням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 </a:t>
            </a:r>
            <a:r>
              <a:rPr lang="en-US" dirty="0" smtClean="0"/>
              <a:t>The Long and Winding Road, </a:t>
            </a:r>
            <a:r>
              <a:rPr lang="ru-RU" dirty="0" smtClean="0"/>
              <a:t>до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залучені</a:t>
            </a:r>
            <a:r>
              <a:rPr lang="ru-RU" dirty="0" smtClean="0"/>
              <a:t> хор та </a:t>
            </a:r>
            <a:r>
              <a:rPr lang="ru-RU" dirty="0" err="1" smtClean="0"/>
              <a:t>інструментальний</a:t>
            </a:r>
            <a:r>
              <a:rPr lang="ru-RU" dirty="0" smtClean="0"/>
              <a:t> ансамбль </a:t>
            </a:r>
            <a:r>
              <a:rPr lang="ru-RU" dirty="0" err="1" smtClean="0"/>
              <a:t>із</a:t>
            </a:r>
            <a:r>
              <a:rPr lang="ru-RU" dirty="0" smtClean="0"/>
              <a:t> 34 </a:t>
            </a:r>
            <a:r>
              <a:rPr lang="ru-RU" dirty="0" err="1" smtClean="0"/>
              <a:t>інструментів</a:t>
            </a:r>
            <a:r>
              <a:rPr lang="ru-RU" dirty="0" smtClean="0"/>
              <a:t>. Пол </a:t>
            </a:r>
            <a:r>
              <a:rPr lang="ru-RU" dirty="0" err="1" smtClean="0"/>
              <a:t>намагався</a:t>
            </a:r>
            <a:r>
              <a:rPr lang="ru-RU" dirty="0" smtClean="0"/>
              <a:t> </a:t>
            </a:r>
            <a:r>
              <a:rPr lang="ru-RU" dirty="0" err="1" smtClean="0"/>
              <a:t>зупинити</a:t>
            </a:r>
            <a:r>
              <a:rPr lang="ru-RU" dirty="0" smtClean="0"/>
              <a:t>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Спекторової</a:t>
            </a:r>
            <a:r>
              <a:rPr lang="ru-RU" dirty="0" smtClean="0"/>
              <a:t> </a:t>
            </a:r>
            <a:r>
              <a:rPr lang="ru-RU" dirty="0" err="1" smtClean="0"/>
              <a:t>версії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зміг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. </a:t>
            </a:r>
            <a:r>
              <a:rPr lang="ru-RU" dirty="0" err="1" smtClean="0"/>
              <a:t>Маккартні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публічне</a:t>
            </a:r>
            <a:r>
              <a:rPr lang="ru-RU" dirty="0" smtClean="0"/>
              <a:t> </a:t>
            </a:r>
            <a:r>
              <a:rPr lang="ru-RU" dirty="0" err="1" smtClean="0"/>
              <a:t>оголошення</a:t>
            </a:r>
            <a:r>
              <a:rPr lang="ru-RU" dirty="0" smtClean="0"/>
              <a:t> про </a:t>
            </a:r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гурту 10 </a:t>
            </a:r>
            <a:r>
              <a:rPr lang="ru-RU" dirty="0" err="1" smtClean="0"/>
              <a:t>квітня</a:t>
            </a:r>
            <a:r>
              <a:rPr lang="ru-RU" dirty="0" smtClean="0"/>
              <a:t>, за </a:t>
            </a:r>
            <a:r>
              <a:rPr lang="ru-RU" dirty="0" err="1" smtClean="0"/>
              <a:t>тиждень</a:t>
            </a:r>
            <a:r>
              <a:rPr lang="ru-RU" dirty="0" smtClean="0"/>
              <a:t> до </a:t>
            </a:r>
            <a:r>
              <a:rPr lang="ru-RU" dirty="0" err="1" smtClean="0"/>
              <a:t>виходу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сольного альбому </a:t>
            </a:r>
            <a:r>
              <a:rPr lang="en-US" dirty="0" smtClean="0"/>
              <a:t>McCartney.</a:t>
            </a:r>
            <a:endParaRPr lang="ru-RU" dirty="0"/>
          </a:p>
        </p:txBody>
      </p:sp>
      <p:pic>
        <p:nvPicPr>
          <p:cNvPr id="4" name="Рисунок 3" descr="beatles_129258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28"/>
            <a:ext cx="414907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eatles.roo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876"/>
            <a:ext cx="4144956" cy="279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571480"/>
            <a:ext cx="4572000" cy="26161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 dirty="0" smtClean="0"/>
              <a:t>Let It Be </a:t>
            </a:r>
            <a:r>
              <a:rPr lang="ru-RU" sz="2000" dirty="0" err="1" smtClean="0"/>
              <a:t>вийшов</a:t>
            </a:r>
            <a:r>
              <a:rPr lang="ru-RU" sz="2000" dirty="0" smtClean="0"/>
              <a:t> 8 </a:t>
            </a:r>
            <a:r>
              <a:rPr lang="ru-RU" sz="2000" dirty="0" err="1" smtClean="0"/>
              <a:t>травня</a:t>
            </a:r>
            <a:r>
              <a:rPr lang="ru-RU" sz="2000" dirty="0" smtClean="0"/>
              <a:t>. </a:t>
            </a:r>
            <a:r>
              <a:rPr lang="ru-RU" sz="2000" dirty="0" err="1" smtClean="0"/>
              <a:t>Сингл</a:t>
            </a:r>
            <a:r>
              <a:rPr lang="ru-RU" sz="2000" dirty="0" smtClean="0"/>
              <a:t> </a:t>
            </a:r>
            <a:r>
              <a:rPr lang="en-US" sz="2000" dirty="0" smtClean="0"/>
              <a:t>The Long and Winding Road </a:t>
            </a:r>
            <a:r>
              <a:rPr lang="ru-RU" sz="2000" dirty="0" smtClean="0"/>
              <a:t>став </a:t>
            </a:r>
            <a:r>
              <a:rPr lang="ru-RU" sz="2000" dirty="0" err="1" smtClean="0"/>
              <a:t>останнім</a:t>
            </a:r>
            <a:r>
              <a:rPr lang="ru-RU" sz="2000" dirty="0" smtClean="0"/>
              <a:t> для гурту.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вийшов</a:t>
            </a:r>
            <a:r>
              <a:rPr lang="ru-RU" sz="2000" dirty="0" smtClean="0"/>
              <a:t> у </a:t>
            </a:r>
            <a:r>
              <a:rPr lang="ru-RU" sz="2000" dirty="0" err="1" smtClean="0"/>
              <a:t>Британії</a:t>
            </a:r>
            <a:r>
              <a:rPr lang="ru-RU" sz="2000" dirty="0" smtClean="0"/>
              <a:t>, а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в США. Того </a:t>
            </a:r>
            <a:r>
              <a:rPr lang="ru-RU" sz="2000" dirty="0" err="1" smtClean="0"/>
              <a:t>місяця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побачив</a:t>
            </a:r>
            <a:r>
              <a:rPr lang="ru-RU" sz="2000" dirty="0" smtClean="0"/>
              <a:t> </a:t>
            </a:r>
            <a:r>
              <a:rPr lang="ru-RU" sz="2000" dirty="0" err="1" smtClean="0"/>
              <a:t>екрани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документальний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фільм</a:t>
            </a:r>
            <a:r>
              <a:rPr lang="ru-RU" sz="2000" dirty="0" smtClean="0"/>
              <a:t> </a:t>
            </a:r>
            <a:r>
              <a:rPr lang="en-US" sz="2000" dirty="0" smtClean="0"/>
              <a:t>Let It Be. </a:t>
            </a:r>
            <a:r>
              <a:rPr lang="ru-RU" sz="2000" dirty="0" err="1" smtClean="0"/>
              <a:t>Наступного</a:t>
            </a:r>
            <a:r>
              <a:rPr lang="ru-RU" sz="2000" dirty="0" smtClean="0"/>
              <a:t> року </a:t>
            </a:r>
            <a:r>
              <a:rPr lang="ru-RU" sz="24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отримав</a:t>
            </a:r>
            <a:r>
              <a:rPr lang="ru-RU" sz="2000" dirty="0" smtClean="0"/>
              <a:t> Оскар за </a:t>
            </a:r>
            <a:r>
              <a:rPr lang="ru-RU" sz="2000" dirty="0" err="1" smtClean="0"/>
              <a:t>найкращий</a:t>
            </a:r>
            <a:r>
              <a:rPr lang="ru-RU" sz="2000" dirty="0" smtClean="0"/>
              <a:t> </a:t>
            </a:r>
            <a:r>
              <a:rPr lang="ru-RU" sz="2000" dirty="0" err="1" smtClean="0"/>
              <a:t>оригінальний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супровід</a:t>
            </a:r>
            <a:endParaRPr lang="ru-RU" sz="2000" dirty="0"/>
          </a:p>
        </p:txBody>
      </p:sp>
      <p:pic>
        <p:nvPicPr>
          <p:cNvPr id="3" name="Рисунок 1" descr="the_beatles_wallpap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643314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LetItB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357562"/>
            <a:ext cx="3429024" cy="321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beatles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361949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857768" cy="43901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Дискографія:</a:t>
            </a:r>
          </a:p>
          <a:p>
            <a:endParaRPr lang="uk-UA" dirty="0"/>
          </a:p>
          <a:p>
            <a:r>
              <a:rPr lang="en-US" dirty="0" smtClean="0"/>
              <a:t>Please </a:t>
            </a:r>
            <a:r>
              <a:rPr lang="en-US" dirty="0" err="1" smtClean="0"/>
              <a:t>Please</a:t>
            </a:r>
            <a:r>
              <a:rPr lang="en-US" dirty="0" smtClean="0"/>
              <a:t> Me (1963)</a:t>
            </a:r>
          </a:p>
          <a:p>
            <a:r>
              <a:rPr lang="en-US" dirty="0" smtClean="0"/>
              <a:t>With the Beatles (1963)</a:t>
            </a:r>
          </a:p>
          <a:p>
            <a:r>
              <a:rPr lang="en-US" dirty="0" smtClean="0"/>
              <a:t>A Hard Day's Night (1964)</a:t>
            </a:r>
          </a:p>
          <a:p>
            <a:r>
              <a:rPr lang="en-US" dirty="0" smtClean="0"/>
              <a:t>Beatles for Sale (1964)</a:t>
            </a:r>
          </a:p>
          <a:p>
            <a:r>
              <a:rPr lang="en-US" dirty="0" smtClean="0"/>
              <a:t>Help! (1965)</a:t>
            </a:r>
          </a:p>
          <a:p>
            <a:r>
              <a:rPr lang="en-US" dirty="0" smtClean="0"/>
              <a:t>Rubber Soul (1965)</a:t>
            </a:r>
          </a:p>
          <a:p>
            <a:r>
              <a:rPr lang="en-US" dirty="0" smtClean="0"/>
              <a:t>Revolver (1966)</a:t>
            </a:r>
          </a:p>
          <a:p>
            <a:r>
              <a:rPr lang="en-US" dirty="0" smtClean="0"/>
              <a:t>Sgt. Pepper's Lonely Hearts Club Band (1967)</a:t>
            </a:r>
          </a:p>
          <a:p>
            <a:r>
              <a:rPr lang="en-US" dirty="0" smtClean="0"/>
              <a:t>Magical Mystery Tour (1967)</a:t>
            </a:r>
          </a:p>
          <a:p>
            <a:r>
              <a:rPr lang="en-US" dirty="0" smtClean="0"/>
              <a:t>The Beatles (White Album) (1968)</a:t>
            </a:r>
          </a:p>
          <a:p>
            <a:r>
              <a:rPr lang="en-US" dirty="0" smtClean="0"/>
              <a:t>Yellow Submarine (1969)</a:t>
            </a:r>
          </a:p>
          <a:p>
            <a:r>
              <a:rPr lang="en-US" dirty="0" smtClean="0"/>
              <a:t>Abbey Road (1969)</a:t>
            </a:r>
          </a:p>
          <a:p>
            <a:r>
              <a:rPr lang="en-US" dirty="0" smtClean="0"/>
              <a:t>Let It Be (1970)</a:t>
            </a:r>
            <a:endParaRPr lang="en-US" dirty="0"/>
          </a:p>
        </p:txBody>
      </p:sp>
      <p:pic>
        <p:nvPicPr>
          <p:cNvPr id="3" name="Рисунок 1" descr="beatledesk10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161083"/>
            <a:ext cx="4929222" cy="369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the-beatles-psychedel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71736" y="2428868"/>
            <a:ext cx="392909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Дякую за увагу!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628652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Підготувала учениця 11 класу Хомячук  Діана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3571900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До </a:t>
            </a:r>
            <a:r>
              <a:rPr lang="ru-RU" sz="2400" dirty="0" err="1" smtClean="0"/>
              <a:t>першого</a:t>
            </a:r>
            <a:r>
              <a:rPr lang="ru-RU" sz="2400" dirty="0" smtClean="0"/>
              <a:t> складу ансамблю входили: Джон Леннон (вокал, </a:t>
            </a:r>
            <a:r>
              <a:rPr lang="ru-RU" sz="2400" dirty="0" err="1" smtClean="0"/>
              <a:t>ритм-гітара</a:t>
            </a:r>
            <a:r>
              <a:rPr lang="ru-RU" sz="2400" dirty="0" smtClean="0"/>
              <a:t>), Пол </a:t>
            </a:r>
            <a:r>
              <a:rPr lang="ru-RU" sz="2400" dirty="0" err="1" smtClean="0"/>
              <a:t>Маккартні</a:t>
            </a:r>
            <a:r>
              <a:rPr lang="ru-RU" sz="2400" dirty="0" smtClean="0"/>
              <a:t> (вокал, </a:t>
            </a:r>
            <a:r>
              <a:rPr lang="ru-RU" sz="2400" dirty="0" err="1" smtClean="0"/>
              <a:t>ритм-гітара</a:t>
            </a:r>
            <a:r>
              <a:rPr lang="ru-RU" sz="2400" dirty="0" smtClean="0"/>
              <a:t>),Джордж </a:t>
            </a:r>
            <a:r>
              <a:rPr lang="ru-RU" sz="2400" dirty="0" err="1" smtClean="0"/>
              <a:t>Харрісон</a:t>
            </a:r>
            <a:r>
              <a:rPr lang="ru-RU" sz="2400" dirty="0" smtClean="0"/>
              <a:t> (вокал, </a:t>
            </a:r>
            <a:r>
              <a:rPr lang="ru-RU" sz="2400" dirty="0" err="1" smtClean="0"/>
              <a:t>соло-гітара</a:t>
            </a:r>
            <a:r>
              <a:rPr lang="ru-RU" sz="2400" dirty="0" smtClean="0"/>
              <a:t>), Стюарт </a:t>
            </a:r>
            <a:r>
              <a:rPr lang="ru-RU" sz="2400" dirty="0" err="1" smtClean="0"/>
              <a:t>Саткліфф</a:t>
            </a:r>
            <a:r>
              <a:rPr lang="ru-RU" sz="2400" dirty="0" smtClean="0"/>
              <a:t> (</a:t>
            </a:r>
            <a:r>
              <a:rPr lang="ru-RU" sz="2400" dirty="0" err="1" smtClean="0"/>
              <a:t>бас-гітара</a:t>
            </a:r>
            <a:r>
              <a:rPr lang="ru-RU" sz="2400" dirty="0" smtClean="0"/>
              <a:t>)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Піт</a:t>
            </a:r>
            <a:r>
              <a:rPr lang="ru-RU" sz="2400" dirty="0" smtClean="0"/>
              <a:t> Бест (</a:t>
            </a:r>
            <a:r>
              <a:rPr lang="ru-RU" sz="2400" dirty="0" err="1" smtClean="0"/>
              <a:t>ударні</a:t>
            </a:r>
            <a:r>
              <a:rPr lang="ru-RU" sz="2400" dirty="0" smtClean="0"/>
              <a:t>). 1961 року </a:t>
            </a:r>
            <a:r>
              <a:rPr lang="ru-RU" sz="2400" dirty="0" err="1" smtClean="0"/>
              <a:t>Саткліфф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залишив</a:t>
            </a:r>
            <a:r>
              <a:rPr lang="ru-RU" sz="2400" dirty="0" smtClean="0"/>
              <a:t> гурт,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</a:t>
            </a:r>
            <a:r>
              <a:rPr lang="ru-RU" sz="2400" dirty="0" err="1" smtClean="0"/>
              <a:t>бас-гітариста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зайняв</a:t>
            </a:r>
            <a:r>
              <a:rPr lang="ru-RU" sz="2400" dirty="0" smtClean="0"/>
              <a:t> </a:t>
            </a:r>
            <a:r>
              <a:rPr lang="ru-RU" sz="2400" dirty="0" err="1" smtClean="0"/>
              <a:t>Маккартні</a:t>
            </a:r>
            <a:r>
              <a:rPr lang="ru-RU" sz="2400" dirty="0" smtClean="0"/>
              <a:t>. 1962 Беста </a:t>
            </a:r>
            <a:r>
              <a:rPr lang="ru-RU" sz="2400" dirty="0" err="1" smtClean="0"/>
              <a:t>замінив</a:t>
            </a:r>
            <a:r>
              <a:rPr lang="ru-RU" sz="2400" dirty="0" smtClean="0"/>
              <a:t> </a:t>
            </a:r>
            <a:r>
              <a:rPr lang="ru-RU" sz="2400" dirty="0" err="1" smtClean="0"/>
              <a:t>Рінго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Старр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5362" name="Picture 2" descr="http://upload.wikimedia.org/wikipedia/uk/c/ca/JohnLennonWhiteAlb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1428760" cy="2100278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e/ef/Paul_McCartney_%26_Bono_Liv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85728"/>
            <a:ext cx="2366943" cy="1968807"/>
          </a:xfrm>
          <a:prstGeom prst="rect">
            <a:avLst/>
          </a:prstGeom>
          <a:noFill/>
        </p:spPr>
      </p:pic>
      <p:pic>
        <p:nvPicPr>
          <p:cNvPr id="15366" name="Picture 6" descr="http://upload.wikimedia.org/wikipedia/commons/thumb/4/42/George_Harrison_1974.jpg/640px-George_Harrison_19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357430"/>
            <a:ext cx="1571636" cy="2048038"/>
          </a:xfrm>
          <a:prstGeom prst="rect">
            <a:avLst/>
          </a:prstGeom>
          <a:noFill/>
        </p:spPr>
      </p:pic>
      <p:pic>
        <p:nvPicPr>
          <p:cNvPr id="15368" name="Picture 8" descr="http://www.peoples.ru/art/music/rock/stuart_sutcliffe/sutcliffe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357430"/>
            <a:ext cx="1767852" cy="2071702"/>
          </a:xfrm>
          <a:prstGeom prst="rect">
            <a:avLst/>
          </a:prstGeom>
          <a:noFill/>
        </p:spPr>
      </p:pic>
      <p:pic>
        <p:nvPicPr>
          <p:cNvPr id="15370" name="Picture 10" descr="http://upload.wikimedia.org/wikipedia/commons/thumb/4/4c/Pete_Best_drumming.jpg/640px-Pete_Best_drumm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428868"/>
            <a:ext cx="1376832" cy="2071702"/>
          </a:xfrm>
          <a:prstGeom prst="rect">
            <a:avLst/>
          </a:prstGeom>
          <a:noFill/>
        </p:spPr>
      </p:pic>
      <p:pic>
        <p:nvPicPr>
          <p:cNvPr id="15372" name="Picture 12" descr="http://www.littlekidsrock.org/wp-content/uploads/2013/12/ringo_starr_121513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4572008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 descr="lovelovelov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beatl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41767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4214818"/>
            <a:ext cx="4572000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dirty="0" err="1" smtClean="0"/>
              <a:t>Учасники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майбутнього</a:t>
            </a:r>
            <a:r>
              <a:rPr lang="ru-RU" sz="2400" dirty="0" smtClean="0"/>
              <a:t> гурту </a:t>
            </a:r>
            <a:r>
              <a:rPr lang="ru-RU" sz="2400" dirty="0" err="1" smtClean="0"/>
              <a:t>народилися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виросли</a:t>
            </a:r>
            <a:r>
              <a:rPr lang="ru-RU" sz="2400" dirty="0" smtClean="0"/>
              <a:t> у </a:t>
            </a:r>
            <a:r>
              <a:rPr lang="ru-RU" sz="2400" dirty="0" err="1" smtClean="0"/>
              <a:t>Ліверпулі</a:t>
            </a:r>
            <a:r>
              <a:rPr lang="ru-RU" sz="2400" dirty="0" smtClean="0"/>
              <a:t> —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кінцем</a:t>
            </a:r>
            <a:r>
              <a:rPr lang="ru-RU" sz="2400" dirty="0" smtClean="0"/>
              <a:t> </a:t>
            </a:r>
            <a:r>
              <a:rPr lang="ru-RU" sz="2400" dirty="0" err="1" smtClean="0"/>
              <a:t>п'ятдесятих</a:t>
            </a:r>
            <a:r>
              <a:rPr lang="ru-RU" sz="2400" dirty="0" smtClean="0"/>
              <a:t> 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спостерігався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сильний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</a:t>
            </a:r>
            <a:r>
              <a:rPr lang="ru-RU" sz="2400" dirty="0" err="1" smtClean="0"/>
              <a:t>американської</a:t>
            </a:r>
            <a:r>
              <a:rPr lang="ru-RU" sz="2400" dirty="0" smtClean="0"/>
              <a:t> </a:t>
            </a:r>
            <a:r>
              <a:rPr lang="ru-RU" sz="2400" dirty="0" err="1" smtClean="0"/>
              <a:t>поп-музики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2428868"/>
            <a:ext cx="4572000" cy="347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 smtClean="0"/>
              <a:t>весні</a:t>
            </a:r>
            <a:r>
              <a:rPr lang="ru-RU" sz="2000" dirty="0" smtClean="0"/>
              <a:t> 1957 16-річний Джон Леннон,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впливом</a:t>
            </a:r>
            <a:r>
              <a:rPr lang="ru-RU" sz="2000" dirty="0" smtClean="0"/>
              <a:t> популярного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напрямку</a:t>
            </a:r>
            <a:r>
              <a:rPr lang="ru-RU" sz="2000" dirty="0" smtClean="0"/>
              <a:t> </a:t>
            </a:r>
            <a:r>
              <a:rPr lang="ru-RU" sz="2000" dirty="0" err="1" smtClean="0"/>
              <a:t>скіфл</a:t>
            </a:r>
            <a:r>
              <a:rPr lang="ru-RU" sz="2000" dirty="0" smtClean="0"/>
              <a:t> та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провідного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представника</a:t>
            </a:r>
            <a:r>
              <a:rPr lang="ru-RU" sz="2000" dirty="0" smtClean="0"/>
              <a:t> </a:t>
            </a:r>
            <a:r>
              <a:rPr lang="ru-RU" sz="2000" dirty="0" err="1" smtClean="0"/>
              <a:t>Лонні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Донегана</a:t>
            </a:r>
            <a:r>
              <a:rPr lang="ru-RU" sz="2000" dirty="0" smtClean="0"/>
              <a:t>, </a:t>
            </a:r>
            <a:r>
              <a:rPr lang="ru-RU" sz="2000" dirty="0" err="1" smtClean="0"/>
              <a:t>заснував</a:t>
            </a:r>
            <a:r>
              <a:rPr lang="ru-RU" sz="2000" dirty="0" smtClean="0"/>
              <a:t> гурт </a:t>
            </a:r>
            <a:r>
              <a:rPr lang="en-US" sz="2000" dirty="0" smtClean="0"/>
              <a:t>The Quarrymen </a:t>
            </a:r>
            <a:r>
              <a:rPr lang="uk-UA" sz="2000" dirty="0" smtClean="0"/>
              <a:t>, </a:t>
            </a:r>
            <a:r>
              <a:rPr lang="ru-RU" sz="2000" dirty="0" smtClean="0"/>
              <a:t>до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увійшли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однокласники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школи</a:t>
            </a:r>
            <a:r>
              <a:rPr lang="ru-RU" sz="2000" dirty="0" smtClean="0"/>
              <a:t> «</a:t>
            </a:r>
            <a:r>
              <a:rPr lang="ru-RU" sz="2000" dirty="0" err="1" smtClean="0"/>
              <a:t>Кворрі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Бенк</a:t>
            </a:r>
            <a:r>
              <a:rPr lang="ru-RU" sz="2000" dirty="0" smtClean="0"/>
              <a:t>» (</a:t>
            </a:r>
            <a:r>
              <a:rPr lang="en-US" sz="2000" dirty="0" smtClean="0"/>
              <a:t>Quarry Bank School). </a:t>
            </a:r>
            <a:r>
              <a:rPr lang="ru-RU" sz="2000" dirty="0" err="1" smtClean="0"/>
              <a:t>Колектив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 </a:t>
            </a:r>
            <a:r>
              <a:rPr lang="ru-RU" sz="2000" dirty="0" err="1" smtClean="0"/>
              <a:t>аматорським</a:t>
            </a:r>
            <a:r>
              <a:rPr lang="ru-RU" sz="2000" dirty="0" smtClean="0"/>
              <a:t> — </a:t>
            </a:r>
            <a:r>
              <a:rPr lang="ru-RU" sz="2000" dirty="0" err="1" smtClean="0"/>
              <a:t>жоден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учасників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мав</a:t>
            </a:r>
            <a:r>
              <a:rPr lang="ru-RU" sz="2000" dirty="0" smtClean="0"/>
              <a:t> </a:t>
            </a:r>
            <a:r>
              <a:rPr lang="ru-RU" sz="2000" dirty="0" err="1" smtClean="0"/>
              <a:t>музичної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освіти</a:t>
            </a:r>
            <a:r>
              <a:rPr lang="ru-RU" sz="2000" dirty="0" smtClean="0"/>
              <a:t> 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не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жодному</a:t>
            </a:r>
            <a:r>
              <a:rPr lang="ru-RU" sz="2000" dirty="0" smtClean="0"/>
              <a:t> </a:t>
            </a:r>
            <a:r>
              <a:rPr lang="ru-RU" sz="2000" dirty="0" err="1" smtClean="0"/>
              <a:t>інструменті</a:t>
            </a:r>
            <a:r>
              <a:rPr lang="ru-RU" sz="2000" dirty="0" smtClean="0"/>
              <a:t> до </a:t>
            </a:r>
            <a:r>
              <a:rPr lang="ru-RU" sz="2000" dirty="0" err="1" smtClean="0"/>
              <a:t>пуття</a:t>
            </a:r>
            <a:r>
              <a:rPr lang="ru-RU" sz="2000" dirty="0" smtClean="0"/>
              <a:t>. </a:t>
            </a:r>
            <a:endParaRPr lang="ru-RU" sz="2000" dirty="0"/>
          </a:p>
        </p:txBody>
      </p:sp>
      <p:pic>
        <p:nvPicPr>
          <p:cNvPr id="16386" name="Picture 2" descr="http://www.glitterking.com/images/The-Quarry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545923" cy="3714776"/>
          </a:xfrm>
          <a:prstGeom prst="rect">
            <a:avLst/>
          </a:prstGeom>
          <a:noFill/>
        </p:spPr>
      </p:pic>
      <p:pic>
        <p:nvPicPr>
          <p:cNvPr id="16388" name="Picture 4" descr="http://www.originalquarrymen.co.uk/assets/images/000_QMlogo_bw_small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642918"/>
            <a:ext cx="4640271" cy="1480467"/>
          </a:xfrm>
          <a:prstGeom prst="rect">
            <a:avLst/>
          </a:prstGeom>
          <a:noFill/>
        </p:spPr>
      </p:pic>
      <p:pic>
        <p:nvPicPr>
          <p:cNvPr id="16390" name="Picture 6" descr="http://www.gruppe-soma.de/images/quarrymen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256"/>
            <a:ext cx="3071834" cy="224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4572000" cy="50167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smtClean="0"/>
              <a:t>Сам Леннон у </a:t>
            </a:r>
            <a:r>
              <a:rPr lang="ru-RU" sz="2000" dirty="0" err="1" smtClean="0"/>
              <a:t>дитинстві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 церковному </a:t>
            </a:r>
            <a:r>
              <a:rPr lang="ru-RU" sz="2000" dirty="0" err="1" smtClean="0"/>
              <a:t>хорі</a:t>
            </a:r>
            <a:r>
              <a:rPr lang="ru-RU" sz="2000" dirty="0" smtClean="0"/>
              <a:t>, </a:t>
            </a:r>
            <a:r>
              <a:rPr lang="ru-RU" sz="2000" dirty="0" err="1" smtClean="0"/>
              <a:t>пізніше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розучив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кілька</a:t>
            </a:r>
            <a:r>
              <a:rPr lang="ru-RU" sz="2000" dirty="0" smtClean="0"/>
              <a:t> </a:t>
            </a:r>
            <a:r>
              <a:rPr lang="ru-RU" sz="2000" dirty="0" err="1" smtClean="0"/>
              <a:t>мелодій</a:t>
            </a:r>
            <a:r>
              <a:rPr lang="ru-RU" sz="2000" dirty="0" smtClean="0"/>
              <a:t> на </a:t>
            </a:r>
            <a:r>
              <a:rPr lang="ru-RU" sz="2000" dirty="0" err="1" smtClean="0"/>
              <a:t>губній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гармошці</a:t>
            </a:r>
            <a:r>
              <a:rPr lang="ru-RU" sz="2000" dirty="0" smtClean="0"/>
              <a:t> та </a:t>
            </a:r>
            <a:r>
              <a:rPr lang="ru-RU" sz="2000" dirty="0" err="1" smtClean="0"/>
              <a:t>освоїв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найпростіші</a:t>
            </a:r>
            <a:r>
              <a:rPr lang="ru-RU" sz="2000" dirty="0" smtClean="0"/>
              <a:t> </a:t>
            </a:r>
            <a:r>
              <a:rPr lang="ru-RU" sz="2000" dirty="0" err="1" smtClean="0"/>
              <a:t>гітарні</a:t>
            </a:r>
            <a:r>
              <a:rPr lang="ru-RU" sz="2000" dirty="0" smtClean="0"/>
              <a:t> </a:t>
            </a:r>
            <a:r>
              <a:rPr lang="ru-RU" sz="2000" dirty="0" err="1" smtClean="0"/>
              <a:t>акорди</a:t>
            </a:r>
            <a:r>
              <a:rPr lang="ru-RU" sz="2000" dirty="0" smtClean="0"/>
              <a:t> —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вистачило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стати </a:t>
            </a:r>
            <a:r>
              <a:rPr lang="ru-RU" sz="2000" dirty="0" err="1" smtClean="0"/>
              <a:t>лідером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солістом</a:t>
            </a:r>
            <a:r>
              <a:rPr lang="ru-RU" sz="2000" dirty="0" smtClean="0"/>
              <a:t> ансамблю. </a:t>
            </a:r>
            <a:r>
              <a:rPr lang="ru-RU" sz="2000" dirty="0" err="1" smtClean="0"/>
              <a:t>Сусід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найкращий</a:t>
            </a:r>
            <a:r>
              <a:rPr lang="ru-RU" sz="2000" dirty="0" smtClean="0"/>
              <a:t> друг Леннона, </a:t>
            </a:r>
            <a:r>
              <a:rPr lang="ru-RU" sz="2000" dirty="0" err="1" smtClean="0"/>
              <a:t>Айвен</a:t>
            </a:r>
            <a:r>
              <a:rPr lang="ru-RU" sz="2000" dirty="0" smtClean="0"/>
              <a:t> </a:t>
            </a:r>
            <a:r>
              <a:rPr lang="ru-RU" sz="2000" dirty="0" err="1" smtClean="0"/>
              <a:t>Воен</a:t>
            </a:r>
            <a:r>
              <a:rPr lang="ru-RU" sz="2000" dirty="0" smtClean="0"/>
              <a:t>, </a:t>
            </a:r>
            <a:r>
              <a:rPr lang="ru-RU" sz="2000" dirty="0" err="1" smtClean="0"/>
              <a:t>учився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одній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 Полом </a:t>
            </a:r>
            <a:r>
              <a:rPr lang="ru-RU" sz="2000" dirty="0" err="1" smtClean="0"/>
              <a:t>Маккартніта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приятелював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ним. За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запрошенням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Маккартні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захоплювався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музикою</a:t>
            </a:r>
            <a:r>
              <a:rPr lang="ru-RU" sz="2000" dirty="0" smtClean="0"/>
              <a:t> та </a:t>
            </a:r>
            <a:r>
              <a:rPr lang="ru-RU" sz="2000" dirty="0" err="1" smtClean="0"/>
              <a:t>грав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гітарі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прийшов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концерт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у саду </a:t>
            </a:r>
            <a:r>
              <a:rPr lang="ru-RU" sz="2000" dirty="0" err="1" smtClean="0"/>
              <a:t>парафіяльної</a:t>
            </a:r>
            <a:r>
              <a:rPr lang="ru-RU" sz="2000" dirty="0" smtClean="0"/>
              <a:t> церкви святого Петра у </a:t>
            </a:r>
            <a:r>
              <a:rPr lang="ru-RU" sz="2000" dirty="0" err="1" smtClean="0"/>
              <a:t>ліверпульському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районі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Вултон</a:t>
            </a:r>
            <a:r>
              <a:rPr lang="ru-RU" sz="2000" dirty="0" smtClean="0"/>
              <a:t> 6 </a:t>
            </a:r>
            <a:r>
              <a:rPr lang="ru-RU" sz="2000" dirty="0" err="1" smtClean="0"/>
              <a:t>липня</a:t>
            </a:r>
            <a:r>
              <a:rPr lang="ru-RU" sz="2000" dirty="0" smtClean="0"/>
              <a:t> 1957. </a:t>
            </a:r>
            <a:endParaRPr lang="ru-RU" sz="2000" dirty="0"/>
          </a:p>
        </p:txBody>
      </p:sp>
      <p:pic>
        <p:nvPicPr>
          <p:cNvPr id="18434" name="Picture 2" descr="http://rock-history.ru/uploads/posts/2013-12/1388398160_dzhon-lenn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57166"/>
            <a:ext cx="2071702" cy="264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http://bestin.ua/static/uploads/news/18_06_12/SirPaul180612%20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357562"/>
            <a:ext cx="2071702" cy="2557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45720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познайомився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Ленноном та </a:t>
            </a:r>
            <a:r>
              <a:rPr lang="ru-RU" sz="2400" dirty="0" err="1" smtClean="0"/>
              <a:t>іншими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учасниками</a:t>
            </a:r>
            <a:r>
              <a:rPr lang="ru-RU" sz="2400" dirty="0" smtClean="0"/>
              <a:t> гурту </a:t>
            </a:r>
            <a:r>
              <a:rPr lang="ru-RU" sz="2400" dirty="0" err="1" smtClean="0"/>
              <a:t>і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днів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запрошений</a:t>
            </a:r>
            <a:r>
              <a:rPr lang="ru-RU" sz="2400" dirty="0" smtClean="0"/>
              <a:t> до гурту. </a:t>
            </a:r>
            <a:r>
              <a:rPr lang="ru-RU" sz="2400" dirty="0" err="1" smtClean="0"/>
              <a:t>Хлопці</a:t>
            </a:r>
            <a:r>
              <a:rPr lang="ru-RU" sz="2400" dirty="0" smtClean="0"/>
              <a:t> добре </a:t>
            </a:r>
            <a:r>
              <a:rPr lang="ru-RU" sz="2400" dirty="0" err="1" smtClean="0"/>
              <a:t>спрацювались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скоро почали </a:t>
            </a:r>
            <a:r>
              <a:rPr lang="ru-RU" sz="2400" dirty="0" err="1" smtClean="0"/>
              <a:t>писати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власні</a:t>
            </a:r>
            <a:r>
              <a:rPr lang="ru-RU" sz="2400" dirty="0" smtClean="0"/>
              <a:t> </a:t>
            </a:r>
            <a:r>
              <a:rPr lang="ru-RU" sz="2400" dirty="0" err="1" smtClean="0"/>
              <a:t>пісні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явищем</a:t>
            </a:r>
            <a:r>
              <a:rPr lang="ru-RU" sz="2400" dirty="0" smtClean="0"/>
              <a:t> не </a:t>
            </a:r>
            <a:r>
              <a:rPr lang="ru-RU" sz="2400" dirty="0" err="1" smtClean="0"/>
              <a:t>характерним</a:t>
            </a:r>
            <a:r>
              <a:rPr lang="ru-RU" sz="2400" dirty="0" smtClean="0"/>
              <a:t> для тих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: </a:t>
            </a:r>
            <a:r>
              <a:rPr lang="ru-RU" sz="2400" dirty="0" err="1" smtClean="0"/>
              <a:t>звичайно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виконавці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готовим </a:t>
            </a:r>
            <a:r>
              <a:rPr lang="ru-RU" sz="2400" dirty="0" err="1" smtClean="0"/>
              <a:t>матеріалом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музикою</a:t>
            </a:r>
            <a:r>
              <a:rPr lang="ru-RU" sz="2400" dirty="0" smtClean="0"/>
              <a:t>, </a:t>
            </a:r>
            <a:r>
              <a:rPr lang="ru-RU" sz="2400" dirty="0" err="1" smtClean="0"/>
              <a:t>скомпонованою</a:t>
            </a:r>
            <a:r>
              <a:rPr lang="ru-RU" sz="2400" dirty="0" smtClean="0"/>
              <a:t> на </a:t>
            </a:r>
            <a:r>
              <a:rPr lang="ru-RU" sz="2400" dirty="0" err="1" smtClean="0"/>
              <a:t>їхнє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замовлення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4" descr="young-beatles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28604"/>
            <a:ext cx="3405178" cy="25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ntroducingtheBeatl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143248"/>
            <a:ext cx="3357585" cy="321471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928670"/>
            <a:ext cx="4572000" cy="48936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/>
              <a:t>6 лютого 1958 друг </a:t>
            </a:r>
            <a:r>
              <a:rPr lang="ru-RU" sz="2400" dirty="0" err="1" smtClean="0"/>
              <a:t>Маккартні</a:t>
            </a:r>
            <a:r>
              <a:rPr lang="ru-RU" sz="2400" dirty="0" smtClean="0"/>
              <a:t>, 15-літній Джордж </a:t>
            </a:r>
            <a:r>
              <a:rPr lang="ru-RU" sz="2400" dirty="0" err="1" smtClean="0"/>
              <a:t>Харрісон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відвідав</a:t>
            </a:r>
            <a:r>
              <a:rPr lang="ru-RU" sz="2400" dirty="0" smtClean="0"/>
              <a:t> концерт </a:t>
            </a:r>
            <a:r>
              <a:rPr lang="en-US" sz="2400" dirty="0" smtClean="0"/>
              <a:t>The Quarrymen </a:t>
            </a:r>
            <a:r>
              <a:rPr lang="ru-RU" sz="2400" dirty="0" smtClean="0"/>
              <a:t>у «</a:t>
            </a:r>
            <a:r>
              <a:rPr lang="ru-RU" sz="2400" dirty="0" err="1" smtClean="0"/>
              <a:t>Вілсон</a:t>
            </a:r>
            <a:r>
              <a:rPr lang="ru-RU" sz="2400" dirty="0" smtClean="0"/>
              <a:t> Холл», у </a:t>
            </a:r>
            <a:r>
              <a:rPr lang="ru-RU" sz="2400" dirty="0" err="1" smtClean="0"/>
              <a:t>районі</a:t>
            </a:r>
            <a:r>
              <a:rPr lang="ru-RU" sz="2400" dirty="0" smtClean="0"/>
              <a:t> </a:t>
            </a:r>
            <a:r>
              <a:rPr lang="ru-RU" sz="2400" dirty="0" err="1" smtClean="0"/>
              <a:t>Герстон</a:t>
            </a:r>
            <a:r>
              <a:rPr lang="ru-RU" sz="2400" dirty="0" smtClean="0"/>
              <a:t>. </a:t>
            </a:r>
            <a:r>
              <a:rPr lang="ru-RU" sz="2400" dirty="0" err="1" smtClean="0"/>
              <a:t>Маккартні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запропонував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взяти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до гурту,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Леннон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</a:t>
            </a:r>
            <a:r>
              <a:rPr lang="ru-RU" sz="2400" dirty="0" smtClean="0"/>
              <a:t>, тому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вважав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занадто</a:t>
            </a:r>
            <a:r>
              <a:rPr lang="ru-RU" sz="2400" dirty="0" smtClean="0"/>
              <a:t> </a:t>
            </a:r>
            <a:r>
              <a:rPr lang="ru-RU" sz="2400" dirty="0" err="1" smtClean="0"/>
              <a:t>юним</a:t>
            </a:r>
            <a:r>
              <a:rPr lang="ru-RU" sz="2400" dirty="0" smtClean="0"/>
              <a:t>.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прослуховування</a:t>
            </a:r>
            <a:r>
              <a:rPr lang="ru-RU" sz="2400" dirty="0" smtClean="0"/>
              <a:t>, яке Пол </a:t>
            </a:r>
            <a:r>
              <a:rPr lang="ru-RU" sz="2400" dirty="0" err="1" smtClean="0"/>
              <a:t>влаштував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в </a:t>
            </a:r>
            <a:r>
              <a:rPr lang="ru-RU" sz="2400" dirty="0" err="1" smtClean="0"/>
              <a:t>березні</a:t>
            </a:r>
            <a:r>
              <a:rPr lang="ru-RU" sz="2400" dirty="0" smtClean="0"/>
              <a:t> 1958, </a:t>
            </a:r>
            <a:r>
              <a:rPr lang="ru-RU" sz="2400" dirty="0" err="1" smtClean="0"/>
              <a:t>Харрісон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прийнятий</a:t>
            </a:r>
            <a:r>
              <a:rPr lang="ru-RU" sz="2400" dirty="0" smtClean="0"/>
              <a:t> як </a:t>
            </a:r>
            <a:r>
              <a:rPr lang="ru-RU" sz="2400" dirty="0" err="1" smtClean="0"/>
              <a:t>соло-гітарист</a:t>
            </a:r>
            <a:r>
              <a:rPr lang="ru-RU" sz="2400" dirty="0" smtClean="0"/>
              <a:t>, тому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грав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гітарі</a:t>
            </a:r>
            <a:r>
              <a:rPr lang="ru-RU" sz="2400" dirty="0" smtClean="0"/>
              <a:t> «</a:t>
            </a:r>
            <a:r>
              <a:rPr lang="ru-RU" sz="2400" dirty="0" err="1" smtClean="0"/>
              <a:t>краще</a:t>
            </a:r>
            <a:r>
              <a:rPr lang="ru-RU" sz="2400" dirty="0" smtClean="0"/>
              <a:t> за них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19458" name="Picture 2" descr="http://t1.moskva.fm/uimg/artists/source/84/84fa84d42de2fac405331afd21655bf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60047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4714908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Гурт </a:t>
            </a:r>
            <a:r>
              <a:rPr lang="ru-RU" sz="2400" dirty="0" err="1" smtClean="0"/>
              <a:t>грав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музику</a:t>
            </a:r>
            <a:r>
              <a:rPr lang="ru-RU" sz="2400" dirty="0" smtClean="0"/>
              <a:t> в </a:t>
            </a:r>
            <a:r>
              <a:rPr lang="ru-RU" sz="2400" dirty="0" err="1" smtClean="0"/>
              <a:t>стилі</a:t>
            </a:r>
            <a:r>
              <a:rPr lang="ru-RU" sz="2400" dirty="0" smtClean="0"/>
              <a:t> </a:t>
            </a:r>
            <a:r>
              <a:rPr lang="ru-RU" sz="2400" dirty="0" err="1" smtClean="0"/>
              <a:t>скіфл</a:t>
            </a:r>
            <a:r>
              <a:rPr lang="ru-RU" sz="2400" dirty="0" smtClean="0"/>
              <a:t>, </a:t>
            </a:r>
            <a:r>
              <a:rPr lang="ru-RU" sz="2400" dirty="0" err="1" smtClean="0"/>
              <a:t>кантрі-енд-вестерн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дедалі</a:t>
            </a:r>
            <a:r>
              <a:rPr lang="ru-RU" sz="2400" dirty="0" smtClean="0"/>
              <a:t> </a:t>
            </a:r>
            <a:r>
              <a:rPr lang="ru-RU" sz="2400" dirty="0" err="1" smtClean="0"/>
              <a:t>тяжив</a:t>
            </a:r>
            <a:r>
              <a:rPr lang="ru-RU" sz="2400" dirty="0" smtClean="0"/>
              <a:t> до </a:t>
            </a:r>
            <a:r>
              <a:rPr lang="ru-RU" sz="2400" dirty="0" err="1" smtClean="0"/>
              <a:t>рок-н-ролу</a:t>
            </a:r>
            <a:r>
              <a:rPr lang="ru-RU" sz="2400" dirty="0" smtClean="0"/>
              <a:t>. До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 репертуару входили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американські</a:t>
            </a:r>
            <a:r>
              <a:rPr lang="ru-RU" sz="2400" dirty="0" smtClean="0"/>
              <a:t> </a:t>
            </a:r>
            <a:r>
              <a:rPr lang="ru-RU" sz="2400" dirty="0" err="1" smtClean="0"/>
              <a:t>хіти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пісні</a:t>
            </a:r>
            <a:r>
              <a:rPr lang="ru-RU" sz="2400" dirty="0" smtClean="0"/>
              <a:t> Леннона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Маккартні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наприкінці</a:t>
            </a:r>
            <a:r>
              <a:rPr lang="ru-RU" sz="2400" dirty="0" smtClean="0"/>
              <a:t> 1958 </a:t>
            </a:r>
            <a:r>
              <a:rPr lang="ru-RU" sz="2400" dirty="0" err="1" smtClean="0"/>
              <a:t>налічувалося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</a:t>
            </a:r>
            <a:r>
              <a:rPr lang="ru-RU" sz="2400" dirty="0" err="1" smtClean="0"/>
              <a:t>півсотні</a:t>
            </a:r>
            <a:r>
              <a:rPr lang="ru-RU" sz="2400" dirty="0" smtClean="0"/>
              <a:t>. Леннон, </a:t>
            </a:r>
            <a:r>
              <a:rPr lang="ru-RU" sz="2400" dirty="0" err="1" smtClean="0"/>
              <a:t>Харрісон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Маккартні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єдиними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незмінними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учасниками</a:t>
            </a:r>
            <a:r>
              <a:rPr lang="ru-RU" sz="2400" dirty="0" smtClean="0"/>
              <a:t> ансамблю.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того, як гурт покинув </a:t>
            </a:r>
            <a:r>
              <a:rPr lang="ru-RU" sz="2400" dirty="0" err="1" smtClean="0"/>
              <a:t>Колін</a:t>
            </a:r>
            <a:r>
              <a:rPr lang="ru-RU" sz="2400" dirty="0" smtClean="0"/>
              <a:t> </a:t>
            </a:r>
            <a:r>
              <a:rPr lang="ru-RU" sz="2400" dirty="0" err="1" smtClean="0"/>
              <a:t>Гентон</a:t>
            </a:r>
            <a:r>
              <a:rPr lang="ru-RU" sz="2400" dirty="0" smtClean="0"/>
              <a:t>, </a:t>
            </a:r>
            <a:r>
              <a:rPr lang="ru-RU" sz="2400" dirty="0" err="1" smtClean="0"/>
              <a:t>постійного</a:t>
            </a:r>
            <a:r>
              <a:rPr lang="ru-RU" sz="2400" dirty="0" smtClean="0"/>
              <a:t> барабанщика у них не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. </a:t>
            </a:r>
            <a:endParaRPr lang="ru-RU" sz="2400" dirty="0"/>
          </a:p>
        </p:txBody>
      </p:sp>
      <p:pic>
        <p:nvPicPr>
          <p:cNvPr id="3" name="Рисунок 2" descr="sutcliffestuartb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71546"/>
            <a:ext cx="3716243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319</Words>
  <Application>Microsoft Office PowerPoint</Application>
  <PresentationFormat>Экран (4:3)</PresentationFormat>
  <Paragraphs>39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Iгор</dc:creator>
  <cp:lastModifiedBy>Iгор</cp:lastModifiedBy>
  <cp:revision>40</cp:revision>
  <dcterms:created xsi:type="dcterms:W3CDTF">2014-10-12T14:56:42Z</dcterms:created>
  <dcterms:modified xsi:type="dcterms:W3CDTF">2014-10-12T18:20:50Z</dcterms:modified>
</cp:coreProperties>
</file>