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3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CB7FF"/>
    <a:srgbClr val="99CCFF"/>
    <a:srgbClr val="99FFCC"/>
    <a:srgbClr val="66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42F563-B747-4CF0-9C7A-4C33B199378E}" type="doc">
      <dgm:prSet loTypeId="urn:microsoft.com/office/officeart/2005/8/layout/radial6" loCatId="cycle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373FAF0-C3CE-4B06-B879-68F3F019CDA6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uk-UA" sz="36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Техніка мовлення</a:t>
          </a:r>
          <a:endParaRPr lang="en-US" sz="36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7D09C51-0B87-4DBE-A841-1E41EB373024}" type="parTrans" cxnId="{FAE4BD7A-67AB-4360-8830-A18A597D94BE}">
      <dgm:prSet/>
      <dgm:spPr/>
      <dgm:t>
        <a:bodyPr/>
        <a:lstStyle/>
        <a:p>
          <a:endParaRPr lang="en-US"/>
        </a:p>
      </dgm:t>
    </dgm:pt>
    <dgm:pt modelId="{936B1B26-368F-41A6-A110-4550E817EB6E}" type="sibTrans" cxnId="{FAE4BD7A-67AB-4360-8830-A18A597D94BE}">
      <dgm:prSet/>
      <dgm:spPr/>
      <dgm:t>
        <a:bodyPr/>
        <a:lstStyle/>
        <a:p>
          <a:endParaRPr lang="en-US"/>
        </a:p>
      </dgm:t>
    </dgm:pt>
    <dgm:pt modelId="{28C81209-63A6-429A-9076-6B6E6AD691C2}">
      <dgm:prSet phldrT="[Текст]" custT="1"/>
      <dgm:spPr>
        <a:solidFill>
          <a:srgbClr val="66FF99"/>
        </a:solidFill>
      </dgm:spPr>
      <dgm:t>
        <a:bodyPr/>
        <a:lstStyle/>
        <a:p>
          <a:r>
            <a:rPr lang="uk-UA" sz="2800" b="1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артикуляція</a:t>
          </a:r>
          <a:endParaRPr lang="en-US" sz="28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C6A7615E-DEF2-42E0-A2C3-2A4939B3D58F}" type="parTrans" cxnId="{6F1889DE-63D8-425A-96AB-1ABB82EE5BFF}">
      <dgm:prSet/>
      <dgm:spPr/>
      <dgm:t>
        <a:bodyPr/>
        <a:lstStyle/>
        <a:p>
          <a:endParaRPr lang="en-US"/>
        </a:p>
      </dgm:t>
    </dgm:pt>
    <dgm:pt modelId="{6A42B846-4B9C-4E7A-9350-5948B5193BB0}" type="sibTrans" cxnId="{6F1889DE-63D8-425A-96AB-1ABB82EE5BFF}">
      <dgm:prSet/>
      <dgm:spPr/>
      <dgm:t>
        <a:bodyPr/>
        <a:lstStyle/>
        <a:p>
          <a:endParaRPr lang="en-US"/>
        </a:p>
      </dgm:t>
    </dgm:pt>
    <dgm:pt modelId="{BDE82F5C-1FB5-433A-940C-2321598482B8}">
      <dgm:prSet phldrT="[Текст]" custT="1"/>
      <dgm:spPr>
        <a:solidFill>
          <a:srgbClr val="99FFCC"/>
        </a:solidFill>
      </dgm:spPr>
      <dgm:t>
        <a:bodyPr/>
        <a:lstStyle/>
        <a:p>
          <a:r>
            <a:rPr lang="uk-UA" sz="2800" b="1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дикція</a:t>
          </a:r>
          <a:endParaRPr lang="en-US" sz="28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77BFAA2-A997-4632-9BD4-B2CBA9D2BCFB}" type="parTrans" cxnId="{0753D8E0-FF0B-4CCC-890A-9B9C1F104D37}">
      <dgm:prSet/>
      <dgm:spPr/>
      <dgm:t>
        <a:bodyPr/>
        <a:lstStyle/>
        <a:p>
          <a:endParaRPr lang="en-US"/>
        </a:p>
      </dgm:t>
    </dgm:pt>
    <dgm:pt modelId="{62FDF4D5-A73A-4424-A12C-F96EAC7EA73C}" type="sibTrans" cxnId="{0753D8E0-FF0B-4CCC-890A-9B9C1F104D37}">
      <dgm:prSet/>
      <dgm:spPr/>
      <dgm:t>
        <a:bodyPr/>
        <a:lstStyle/>
        <a:p>
          <a:endParaRPr lang="en-US"/>
        </a:p>
      </dgm:t>
    </dgm:pt>
    <dgm:pt modelId="{C0F7941A-0455-4E08-A9AB-3EA862336BFE}">
      <dgm:prSet phldrT="[Текст]" custT="1"/>
      <dgm:spPr/>
      <dgm:t>
        <a:bodyPr/>
        <a:lstStyle/>
        <a:p>
          <a:r>
            <a:rPr lang="uk-UA" sz="2800" b="1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дихання</a:t>
          </a:r>
          <a:endParaRPr lang="en-US" sz="28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F9F766CD-9FAD-4710-AC12-B0982F0BC09E}" type="parTrans" cxnId="{AA8061CD-7DC4-4776-911C-C7D240D65359}">
      <dgm:prSet/>
      <dgm:spPr/>
      <dgm:t>
        <a:bodyPr/>
        <a:lstStyle/>
        <a:p>
          <a:endParaRPr lang="en-US"/>
        </a:p>
      </dgm:t>
    </dgm:pt>
    <dgm:pt modelId="{35E9AD2F-9DA7-42C4-9C5C-EAF7D806997C}" type="sibTrans" cxnId="{AA8061CD-7DC4-4776-911C-C7D240D65359}">
      <dgm:prSet/>
      <dgm:spPr/>
      <dgm:t>
        <a:bodyPr/>
        <a:lstStyle/>
        <a:p>
          <a:endParaRPr lang="en-US"/>
        </a:p>
      </dgm:t>
    </dgm:pt>
    <dgm:pt modelId="{ED147F10-F9EB-49CC-A94F-DBF724B4FFFB}">
      <dgm:prSet phldrT="[Текст]" custT="1"/>
      <dgm:spPr/>
      <dgm:t>
        <a:bodyPr/>
        <a:lstStyle/>
        <a:p>
          <a:r>
            <a:rPr lang="uk-UA" sz="2800" b="1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динаміка</a:t>
          </a:r>
          <a:endParaRPr lang="en-US" sz="28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3DD04704-DB4D-4617-BC77-CAD16F8C158D}" type="parTrans" cxnId="{EDED6445-BD75-4367-A51A-56DCECFF509B}">
      <dgm:prSet/>
      <dgm:spPr/>
      <dgm:t>
        <a:bodyPr/>
        <a:lstStyle/>
        <a:p>
          <a:endParaRPr lang="en-US"/>
        </a:p>
      </dgm:t>
    </dgm:pt>
    <dgm:pt modelId="{E9416F72-C256-49F4-8F17-1E079F04A8AC}" type="sibTrans" cxnId="{EDED6445-BD75-4367-A51A-56DCECFF509B}">
      <dgm:prSet/>
      <dgm:spPr/>
      <dgm:t>
        <a:bodyPr/>
        <a:lstStyle/>
        <a:p>
          <a:endParaRPr lang="en-US"/>
        </a:p>
      </dgm:t>
    </dgm:pt>
    <dgm:pt modelId="{E4CBC9E8-9EA8-41CF-91F4-FFFE965369F6}">
      <dgm:prSet custT="1"/>
      <dgm:spPr>
        <a:solidFill>
          <a:srgbClr val="99CCFF"/>
        </a:solidFill>
      </dgm:spPr>
      <dgm:t>
        <a:bodyPr/>
        <a:lstStyle/>
        <a:p>
          <a:r>
            <a:rPr lang="uk-UA" sz="2800" b="1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витривалість</a:t>
          </a:r>
          <a:endParaRPr lang="en-US" sz="28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3B663FFB-EAF5-4441-BAAA-E6FF1961AA15}" type="parTrans" cxnId="{B423B110-C9EF-4FFA-AD91-1CB82CCF00A3}">
      <dgm:prSet/>
      <dgm:spPr/>
      <dgm:t>
        <a:bodyPr/>
        <a:lstStyle/>
        <a:p>
          <a:endParaRPr lang="en-US"/>
        </a:p>
      </dgm:t>
    </dgm:pt>
    <dgm:pt modelId="{3E853A94-252B-494D-9D68-A5B4DDEDFC9A}" type="sibTrans" cxnId="{B423B110-C9EF-4FFA-AD91-1CB82CCF00A3}">
      <dgm:prSet/>
      <dgm:spPr/>
      <dgm:t>
        <a:bodyPr/>
        <a:lstStyle/>
        <a:p>
          <a:endParaRPr lang="en-US"/>
        </a:p>
      </dgm:t>
    </dgm:pt>
    <dgm:pt modelId="{68CF8402-4BC4-42ED-B57A-474AF4269DC6}">
      <dgm:prSet custT="1"/>
      <dgm:spPr>
        <a:solidFill>
          <a:srgbClr val="ECB7FF"/>
        </a:solidFill>
      </dgm:spPr>
      <dgm:t>
        <a:bodyPr/>
        <a:lstStyle/>
        <a:p>
          <a:r>
            <a:rPr lang="uk-UA" sz="2800" b="1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тембр голосу</a:t>
          </a:r>
          <a:endParaRPr lang="en-US" sz="28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C302ABC-D61F-4A8C-902D-B9EAE12E3E6C}" type="parTrans" cxnId="{A3E2F13C-2BC3-435E-BD6A-6C919DAEB47E}">
      <dgm:prSet/>
      <dgm:spPr/>
      <dgm:t>
        <a:bodyPr/>
        <a:lstStyle/>
        <a:p>
          <a:endParaRPr lang="en-US"/>
        </a:p>
      </dgm:t>
    </dgm:pt>
    <dgm:pt modelId="{7FF9BA63-2E4E-44F8-BC95-017F1C905AB0}" type="sibTrans" cxnId="{A3E2F13C-2BC3-435E-BD6A-6C919DAEB47E}">
      <dgm:prSet/>
      <dgm:spPr/>
      <dgm:t>
        <a:bodyPr/>
        <a:lstStyle/>
        <a:p>
          <a:endParaRPr lang="en-US"/>
        </a:p>
      </dgm:t>
    </dgm:pt>
    <dgm:pt modelId="{A76818FA-64AC-4EA5-AC77-D5242C013BB6}" type="pres">
      <dgm:prSet presAssocID="{D842F563-B747-4CF0-9C7A-4C33B199378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D8D6EE-5D38-46A9-9E1D-E6C4335B6C1A}" type="pres">
      <dgm:prSet presAssocID="{D373FAF0-C3CE-4B06-B879-68F3F019CDA6}" presName="centerShape" presStyleLbl="node0" presStyleIdx="0" presStyleCnt="1" custScaleX="143857" custScaleY="135449"/>
      <dgm:spPr/>
      <dgm:t>
        <a:bodyPr/>
        <a:lstStyle/>
        <a:p>
          <a:endParaRPr lang="en-US"/>
        </a:p>
      </dgm:t>
    </dgm:pt>
    <dgm:pt modelId="{0EE35781-DB04-421D-999F-A8649810F77D}" type="pres">
      <dgm:prSet presAssocID="{28C81209-63A6-429A-9076-6B6E6AD691C2}" presName="node" presStyleLbl="node1" presStyleIdx="0" presStyleCnt="6" custScaleX="188523" custScaleY="105340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CB59CFEE-7D5E-4B3B-851F-43450D61A7E1}" type="pres">
      <dgm:prSet presAssocID="{28C81209-63A6-429A-9076-6B6E6AD691C2}" presName="dummy" presStyleCnt="0"/>
      <dgm:spPr/>
      <dgm:t>
        <a:bodyPr/>
        <a:lstStyle/>
        <a:p>
          <a:endParaRPr lang="en-US"/>
        </a:p>
      </dgm:t>
    </dgm:pt>
    <dgm:pt modelId="{086F2B4A-95BA-46F6-9B59-FD7E3D435807}" type="pres">
      <dgm:prSet presAssocID="{6A42B846-4B9C-4E7A-9350-5948B5193BB0}" presName="sibTrans" presStyleLbl="sibTrans2D1" presStyleIdx="0" presStyleCnt="6"/>
      <dgm:spPr/>
      <dgm:t>
        <a:bodyPr/>
        <a:lstStyle/>
        <a:p>
          <a:endParaRPr lang="en-US"/>
        </a:p>
      </dgm:t>
    </dgm:pt>
    <dgm:pt modelId="{850BD02D-6B7B-4078-BF7B-6491222B6AAB}" type="pres">
      <dgm:prSet presAssocID="{BDE82F5C-1FB5-433A-940C-2321598482B8}" presName="node" presStyleLbl="node1" presStyleIdx="1" presStyleCnt="6" custScaleX="188523" custRadScaleRad="129054" custRadScaleInc="2917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1CE6EBCC-4085-4600-8DC2-4FAA38B2E230}" type="pres">
      <dgm:prSet presAssocID="{BDE82F5C-1FB5-433A-940C-2321598482B8}" presName="dummy" presStyleCnt="0"/>
      <dgm:spPr/>
      <dgm:t>
        <a:bodyPr/>
        <a:lstStyle/>
        <a:p>
          <a:endParaRPr lang="en-US"/>
        </a:p>
      </dgm:t>
    </dgm:pt>
    <dgm:pt modelId="{03475878-1E15-448D-B377-F83E09ED5085}" type="pres">
      <dgm:prSet presAssocID="{62FDF4D5-A73A-4424-A12C-F96EAC7EA73C}" presName="sibTrans" presStyleLbl="sibTrans2D1" presStyleIdx="1" presStyleCnt="6"/>
      <dgm:spPr/>
      <dgm:t>
        <a:bodyPr/>
        <a:lstStyle/>
        <a:p>
          <a:endParaRPr lang="en-US"/>
        </a:p>
      </dgm:t>
    </dgm:pt>
    <dgm:pt modelId="{70504B44-C0D1-4796-9305-0DAAFA5BE7E9}" type="pres">
      <dgm:prSet presAssocID="{C0F7941A-0455-4E08-A9AB-3EA862336BFE}" presName="node" presStyleLbl="node1" presStyleIdx="2" presStyleCnt="6" custScaleX="188523" custRadScaleRad="126841" custRadScaleInc="-4084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9C51610B-3D80-4194-B6B4-9AFE53DCDC9A}" type="pres">
      <dgm:prSet presAssocID="{C0F7941A-0455-4E08-A9AB-3EA862336BFE}" presName="dummy" presStyleCnt="0"/>
      <dgm:spPr/>
      <dgm:t>
        <a:bodyPr/>
        <a:lstStyle/>
        <a:p>
          <a:endParaRPr lang="en-US"/>
        </a:p>
      </dgm:t>
    </dgm:pt>
    <dgm:pt modelId="{E116465F-2626-446B-94CD-E3BFBFC929F9}" type="pres">
      <dgm:prSet presAssocID="{35E9AD2F-9DA7-42C4-9C5C-EAF7D806997C}" presName="sibTrans" presStyleLbl="sibTrans2D1" presStyleIdx="2" presStyleCnt="6"/>
      <dgm:spPr/>
      <dgm:t>
        <a:bodyPr/>
        <a:lstStyle/>
        <a:p>
          <a:endParaRPr lang="en-US"/>
        </a:p>
      </dgm:t>
    </dgm:pt>
    <dgm:pt modelId="{7D04846A-C7A9-45A1-9BDD-28E8D6F93286}" type="pres">
      <dgm:prSet presAssocID="{ED147F10-F9EB-49CC-A94F-DBF724B4FFFB}" presName="node" presStyleLbl="node1" presStyleIdx="3" presStyleCnt="6" custScaleX="188523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27AE3B4D-59D9-4A45-9D68-6CDA1B0F24EB}" type="pres">
      <dgm:prSet presAssocID="{ED147F10-F9EB-49CC-A94F-DBF724B4FFFB}" presName="dummy" presStyleCnt="0"/>
      <dgm:spPr/>
      <dgm:t>
        <a:bodyPr/>
        <a:lstStyle/>
        <a:p>
          <a:endParaRPr lang="en-US"/>
        </a:p>
      </dgm:t>
    </dgm:pt>
    <dgm:pt modelId="{085282F1-598A-48E4-9913-E2824BE86C7C}" type="pres">
      <dgm:prSet presAssocID="{E9416F72-C256-49F4-8F17-1E079F04A8AC}" presName="sibTrans" presStyleLbl="sibTrans2D1" presStyleIdx="3" presStyleCnt="6"/>
      <dgm:spPr/>
      <dgm:t>
        <a:bodyPr/>
        <a:lstStyle/>
        <a:p>
          <a:endParaRPr lang="en-US"/>
        </a:p>
      </dgm:t>
    </dgm:pt>
    <dgm:pt modelId="{0CEC6029-598B-4B4C-9839-FF3EDD6BA809}" type="pres">
      <dgm:prSet presAssocID="{E4CBC9E8-9EA8-41CF-91F4-FFFE965369F6}" presName="node" presStyleLbl="node1" presStyleIdx="4" presStyleCnt="6" custScaleX="188523" custRadScaleRad="126660" custRadScaleInc="35364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E8ACF5BB-CE0D-4C80-8586-46F6F5252026}" type="pres">
      <dgm:prSet presAssocID="{E4CBC9E8-9EA8-41CF-91F4-FFFE965369F6}" presName="dummy" presStyleCnt="0"/>
      <dgm:spPr/>
      <dgm:t>
        <a:bodyPr/>
        <a:lstStyle/>
        <a:p>
          <a:endParaRPr lang="en-US"/>
        </a:p>
      </dgm:t>
    </dgm:pt>
    <dgm:pt modelId="{EB3C423E-20CF-4759-8FA6-7F57FE01FD46}" type="pres">
      <dgm:prSet presAssocID="{3E853A94-252B-494D-9D68-A5B4DDEDFC9A}" presName="sibTrans" presStyleLbl="sibTrans2D1" presStyleIdx="4" presStyleCnt="6"/>
      <dgm:spPr/>
      <dgm:t>
        <a:bodyPr/>
        <a:lstStyle/>
        <a:p>
          <a:endParaRPr lang="en-US"/>
        </a:p>
      </dgm:t>
    </dgm:pt>
    <dgm:pt modelId="{4D1F7A7D-F8C9-41E3-912F-3B0D65B58C3A}" type="pres">
      <dgm:prSet presAssocID="{68CF8402-4BC4-42ED-B57A-474AF4269DC6}" presName="node" presStyleLbl="node1" presStyleIdx="5" presStyleCnt="6" custScaleX="188523" custRadScaleRad="127178" custRadScaleInc="-32632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A78224A6-8D81-46DC-8AB8-828F04DB0073}" type="pres">
      <dgm:prSet presAssocID="{68CF8402-4BC4-42ED-B57A-474AF4269DC6}" presName="dummy" presStyleCnt="0"/>
      <dgm:spPr/>
      <dgm:t>
        <a:bodyPr/>
        <a:lstStyle/>
        <a:p>
          <a:endParaRPr lang="en-US"/>
        </a:p>
      </dgm:t>
    </dgm:pt>
    <dgm:pt modelId="{61E0FC88-6A69-49F1-8A96-E1D644FFCD03}" type="pres">
      <dgm:prSet presAssocID="{7FF9BA63-2E4E-44F8-BC95-017F1C905AB0}" presName="sibTrans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FAE4BD7A-67AB-4360-8830-A18A597D94BE}" srcId="{D842F563-B747-4CF0-9C7A-4C33B199378E}" destId="{D373FAF0-C3CE-4B06-B879-68F3F019CDA6}" srcOrd="0" destOrd="0" parTransId="{67D09C51-0B87-4DBE-A841-1E41EB373024}" sibTransId="{936B1B26-368F-41A6-A110-4550E817EB6E}"/>
    <dgm:cxn modelId="{EDED6445-BD75-4367-A51A-56DCECFF509B}" srcId="{D373FAF0-C3CE-4B06-B879-68F3F019CDA6}" destId="{ED147F10-F9EB-49CC-A94F-DBF724B4FFFB}" srcOrd="3" destOrd="0" parTransId="{3DD04704-DB4D-4617-BC77-CAD16F8C158D}" sibTransId="{E9416F72-C256-49F4-8F17-1E079F04A8AC}"/>
    <dgm:cxn modelId="{0753D8E0-FF0B-4CCC-890A-9B9C1F104D37}" srcId="{D373FAF0-C3CE-4B06-B879-68F3F019CDA6}" destId="{BDE82F5C-1FB5-433A-940C-2321598482B8}" srcOrd="1" destOrd="0" parTransId="{E77BFAA2-A997-4632-9BD4-B2CBA9D2BCFB}" sibTransId="{62FDF4D5-A73A-4424-A12C-F96EAC7EA73C}"/>
    <dgm:cxn modelId="{2F639405-4F2B-420C-B5B8-28BC7B3503C2}" type="presOf" srcId="{35E9AD2F-9DA7-42C4-9C5C-EAF7D806997C}" destId="{E116465F-2626-446B-94CD-E3BFBFC929F9}" srcOrd="0" destOrd="0" presId="urn:microsoft.com/office/officeart/2005/8/layout/radial6"/>
    <dgm:cxn modelId="{DB9B9B8C-10EB-4EDE-9160-124BF8409006}" type="presOf" srcId="{C0F7941A-0455-4E08-A9AB-3EA862336BFE}" destId="{70504B44-C0D1-4796-9305-0DAAFA5BE7E9}" srcOrd="0" destOrd="0" presId="urn:microsoft.com/office/officeart/2005/8/layout/radial6"/>
    <dgm:cxn modelId="{2E7F1FFE-26F5-4629-B07A-58F43302A3B8}" type="presOf" srcId="{62FDF4D5-A73A-4424-A12C-F96EAC7EA73C}" destId="{03475878-1E15-448D-B377-F83E09ED5085}" srcOrd="0" destOrd="0" presId="urn:microsoft.com/office/officeart/2005/8/layout/radial6"/>
    <dgm:cxn modelId="{A12776C3-898F-46FB-9518-13988DA407B0}" type="presOf" srcId="{BDE82F5C-1FB5-433A-940C-2321598482B8}" destId="{850BD02D-6B7B-4078-BF7B-6491222B6AAB}" srcOrd="0" destOrd="0" presId="urn:microsoft.com/office/officeart/2005/8/layout/radial6"/>
    <dgm:cxn modelId="{EF2E4259-45A2-4C67-8644-8F4C4241BA45}" type="presOf" srcId="{3E853A94-252B-494D-9D68-A5B4DDEDFC9A}" destId="{EB3C423E-20CF-4759-8FA6-7F57FE01FD46}" srcOrd="0" destOrd="0" presId="urn:microsoft.com/office/officeart/2005/8/layout/radial6"/>
    <dgm:cxn modelId="{B4EFF351-4860-4E3A-881E-E29A29FE1134}" type="presOf" srcId="{D373FAF0-C3CE-4B06-B879-68F3F019CDA6}" destId="{A7D8D6EE-5D38-46A9-9E1D-E6C4335B6C1A}" srcOrd="0" destOrd="0" presId="urn:microsoft.com/office/officeart/2005/8/layout/radial6"/>
    <dgm:cxn modelId="{A3E2F13C-2BC3-435E-BD6A-6C919DAEB47E}" srcId="{D373FAF0-C3CE-4B06-B879-68F3F019CDA6}" destId="{68CF8402-4BC4-42ED-B57A-474AF4269DC6}" srcOrd="5" destOrd="0" parTransId="{EC302ABC-D61F-4A8C-902D-B9EAE12E3E6C}" sibTransId="{7FF9BA63-2E4E-44F8-BC95-017F1C905AB0}"/>
    <dgm:cxn modelId="{0072D771-CF77-4815-BD38-E5356A0735DE}" type="presOf" srcId="{D842F563-B747-4CF0-9C7A-4C33B199378E}" destId="{A76818FA-64AC-4EA5-AC77-D5242C013BB6}" srcOrd="0" destOrd="0" presId="urn:microsoft.com/office/officeart/2005/8/layout/radial6"/>
    <dgm:cxn modelId="{793ACA4A-A5C5-47BC-8D69-50324B3D8930}" type="presOf" srcId="{28C81209-63A6-429A-9076-6B6E6AD691C2}" destId="{0EE35781-DB04-421D-999F-A8649810F77D}" srcOrd="0" destOrd="0" presId="urn:microsoft.com/office/officeart/2005/8/layout/radial6"/>
    <dgm:cxn modelId="{F606098F-5418-4AAA-8E09-250AD8ECCB34}" type="presOf" srcId="{6A42B846-4B9C-4E7A-9350-5948B5193BB0}" destId="{086F2B4A-95BA-46F6-9B59-FD7E3D435807}" srcOrd="0" destOrd="0" presId="urn:microsoft.com/office/officeart/2005/8/layout/radial6"/>
    <dgm:cxn modelId="{488C1AE4-C6C3-4997-8447-4B0ED5A59A27}" type="presOf" srcId="{E4CBC9E8-9EA8-41CF-91F4-FFFE965369F6}" destId="{0CEC6029-598B-4B4C-9839-FF3EDD6BA809}" srcOrd="0" destOrd="0" presId="urn:microsoft.com/office/officeart/2005/8/layout/radial6"/>
    <dgm:cxn modelId="{6F1889DE-63D8-425A-96AB-1ABB82EE5BFF}" srcId="{D373FAF0-C3CE-4B06-B879-68F3F019CDA6}" destId="{28C81209-63A6-429A-9076-6B6E6AD691C2}" srcOrd="0" destOrd="0" parTransId="{C6A7615E-DEF2-42E0-A2C3-2A4939B3D58F}" sibTransId="{6A42B846-4B9C-4E7A-9350-5948B5193BB0}"/>
    <dgm:cxn modelId="{A9BC9EDF-5340-41A8-9992-7C43E13F0378}" type="presOf" srcId="{ED147F10-F9EB-49CC-A94F-DBF724B4FFFB}" destId="{7D04846A-C7A9-45A1-9BDD-28E8D6F93286}" srcOrd="0" destOrd="0" presId="urn:microsoft.com/office/officeart/2005/8/layout/radial6"/>
    <dgm:cxn modelId="{4AA0A724-2068-4B51-9E6C-52EE11949428}" type="presOf" srcId="{7FF9BA63-2E4E-44F8-BC95-017F1C905AB0}" destId="{61E0FC88-6A69-49F1-8A96-E1D644FFCD03}" srcOrd="0" destOrd="0" presId="urn:microsoft.com/office/officeart/2005/8/layout/radial6"/>
    <dgm:cxn modelId="{5C1D830C-5733-4085-804B-55589F69A0F0}" type="presOf" srcId="{E9416F72-C256-49F4-8F17-1E079F04A8AC}" destId="{085282F1-598A-48E4-9913-E2824BE86C7C}" srcOrd="0" destOrd="0" presId="urn:microsoft.com/office/officeart/2005/8/layout/radial6"/>
    <dgm:cxn modelId="{AA8061CD-7DC4-4776-911C-C7D240D65359}" srcId="{D373FAF0-C3CE-4B06-B879-68F3F019CDA6}" destId="{C0F7941A-0455-4E08-A9AB-3EA862336BFE}" srcOrd="2" destOrd="0" parTransId="{F9F766CD-9FAD-4710-AC12-B0982F0BC09E}" sibTransId="{35E9AD2F-9DA7-42C4-9C5C-EAF7D806997C}"/>
    <dgm:cxn modelId="{7225309A-2432-47F6-94D5-6A18F6E519D3}" type="presOf" srcId="{68CF8402-4BC4-42ED-B57A-474AF4269DC6}" destId="{4D1F7A7D-F8C9-41E3-912F-3B0D65B58C3A}" srcOrd="0" destOrd="0" presId="urn:microsoft.com/office/officeart/2005/8/layout/radial6"/>
    <dgm:cxn modelId="{B423B110-C9EF-4FFA-AD91-1CB82CCF00A3}" srcId="{D373FAF0-C3CE-4B06-B879-68F3F019CDA6}" destId="{E4CBC9E8-9EA8-41CF-91F4-FFFE965369F6}" srcOrd="4" destOrd="0" parTransId="{3B663FFB-EAF5-4441-BAAA-E6FF1961AA15}" sibTransId="{3E853A94-252B-494D-9D68-A5B4DDEDFC9A}"/>
    <dgm:cxn modelId="{46DA3201-4E4F-4B58-B059-18535B5C29E2}" type="presParOf" srcId="{A76818FA-64AC-4EA5-AC77-D5242C013BB6}" destId="{A7D8D6EE-5D38-46A9-9E1D-E6C4335B6C1A}" srcOrd="0" destOrd="0" presId="urn:microsoft.com/office/officeart/2005/8/layout/radial6"/>
    <dgm:cxn modelId="{3A178479-15FD-4D27-A30C-747BFB04B12F}" type="presParOf" srcId="{A76818FA-64AC-4EA5-AC77-D5242C013BB6}" destId="{0EE35781-DB04-421D-999F-A8649810F77D}" srcOrd="1" destOrd="0" presId="urn:microsoft.com/office/officeart/2005/8/layout/radial6"/>
    <dgm:cxn modelId="{3B98A217-4F85-45B5-A729-26DA11359263}" type="presParOf" srcId="{A76818FA-64AC-4EA5-AC77-D5242C013BB6}" destId="{CB59CFEE-7D5E-4B3B-851F-43450D61A7E1}" srcOrd="2" destOrd="0" presId="urn:microsoft.com/office/officeart/2005/8/layout/radial6"/>
    <dgm:cxn modelId="{FA447622-85D2-4225-B04C-9AB3923EC2E7}" type="presParOf" srcId="{A76818FA-64AC-4EA5-AC77-D5242C013BB6}" destId="{086F2B4A-95BA-46F6-9B59-FD7E3D435807}" srcOrd="3" destOrd="0" presId="urn:microsoft.com/office/officeart/2005/8/layout/radial6"/>
    <dgm:cxn modelId="{EE79F494-5CDA-4293-8EEC-C57A0D18EC47}" type="presParOf" srcId="{A76818FA-64AC-4EA5-AC77-D5242C013BB6}" destId="{850BD02D-6B7B-4078-BF7B-6491222B6AAB}" srcOrd="4" destOrd="0" presId="urn:microsoft.com/office/officeart/2005/8/layout/radial6"/>
    <dgm:cxn modelId="{0B49B114-27D1-4E48-8BBC-3FE93C01A097}" type="presParOf" srcId="{A76818FA-64AC-4EA5-AC77-D5242C013BB6}" destId="{1CE6EBCC-4085-4600-8DC2-4FAA38B2E230}" srcOrd="5" destOrd="0" presId="urn:microsoft.com/office/officeart/2005/8/layout/radial6"/>
    <dgm:cxn modelId="{CB187298-83D0-4495-958A-A971A9B9781F}" type="presParOf" srcId="{A76818FA-64AC-4EA5-AC77-D5242C013BB6}" destId="{03475878-1E15-448D-B377-F83E09ED5085}" srcOrd="6" destOrd="0" presId="urn:microsoft.com/office/officeart/2005/8/layout/radial6"/>
    <dgm:cxn modelId="{7D4E1255-E57C-4580-9FB2-A5831AE7C4E1}" type="presParOf" srcId="{A76818FA-64AC-4EA5-AC77-D5242C013BB6}" destId="{70504B44-C0D1-4796-9305-0DAAFA5BE7E9}" srcOrd="7" destOrd="0" presId="urn:microsoft.com/office/officeart/2005/8/layout/radial6"/>
    <dgm:cxn modelId="{B746584B-4451-417E-88EE-96BC879AD6E4}" type="presParOf" srcId="{A76818FA-64AC-4EA5-AC77-D5242C013BB6}" destId="{9C51610B-3D80-4194-B6B4-9AFE53DCDC9A}" srcOrd="8" destOrd="0" presId="urn:microsoft.com/office/officeart/2005/8/layout/radial6"/>
    <dgm:cxn modelId="{A376F8CB-2DF9-4530-A34E-838310643F81}" type="presParOf" srcId="{A76818FA-64AC-4EA5-AC77-D5242C013BB6}" destId="{E116465F-2626-446B-94CD-E3BFBFC929F9}" srcOrd="9" destOrd="0" presId="urn:microsoft.com/office/officeart/2005/8/layout/radial6"/>
    <dgm:cxn modelId="{D8479969-155A-4E83-A5A7-CC1366E3757B}" type="presParOf" srcId="{A76818FA-64AC-4EA5-AC77-D5242C013BB6}" destId="{7D04846A-C7A9-45A1-9BDD-28E8D6F93286}" srcOrd="10" destOrd="0" presId="urn:microsoft.com/office/officeart/2005/8/layout/radial6"/>
    <dgm:cxn modelId="{5FCC7501-05A7-46CD-9A98-A0DE47F92F29}" type="presParOf" srcId="{A76818FA-64AC-4EA5-AC77-D5242C013BB6}" destId="{27AE3B4D-59D9-4A45-9D68-6CDA1B0F24EB}" srcOrd="11" destOrd="0" presId="urn:microsoft.com/office/officeart/2005/8/layout/radial6"/>
    <dgm:cxn modelId="{91732C8D-8FA3-4B9C-B4A9-B9E7D97899D9}" type="presParOf" srcId="{A76818FA-64AC-4EA5-AC77-D5242C013BB6}" destId="{085282F1-598A-48E4-9913-E2824BE86C7C}" srcOrd="12" destOrd="0" presId="urn:microsoft.com/office/officeart/2005/8/layout/radial6"/>
    <dgm:cxn modelId="{6E108CC4-2EE2-45AA-A7B4-DCCBA4D85CE0}" type="presParOf" srcId="{A76818FA-64AC-4EA5-AC77-D5242C013BB6}" destId="{0CEC6029-598B-4B4C-9839-FF3EDD6BA809}" srcOrd="13" destOrd="0" presId="urn:microsoft.com/office/officeart/2005/8/layout/radial6"/>
    <dgm:cxn modelId="{E5CAD2D1-84BB-489D-BCFA-5C9BFFE51716}" type="presParOf" srcId="{A76818FA-64AC-4EA5-AC77-D5242C013BB6}" destId="{E8ACF5BB-CE0D-4C80-8586-46F6F5252026}" srcOrd="14" destOrd="0" presId="urn:microsoft.com/office/officeart/2005/8/layout/radial6"/>
    <dgm:cxn modelId="{24D04F81-6B1E-4CBC-BEB4-811B494C1B4A}" type="presParOf" srcId="{A76818FA-64AC-4EA5-AC77-D5242C013BB6}" destId="{EB3C423E-20CF-4759-8FA6-7F57FE01FD46}" srcOrd="15" destOrd="0" presId="urn:microsoft.com/office/officeart/2005/8/layout/radial6"/>
    <dgm:cxn modelId="{C6C993F5-4183-469A-AC08-FA310C51DD82}" type="presParOf" srcId="{A76818FA-64AC-4EA5-AC77-D5242C013BB6}" destId="{4D1F7A7D-F8C9-41E3-912F-3B0D65B58C3A}" srcOrd="16" destOrd="0" presId="urn:microsoft.com/office/officeart/2005/8/layout/radial6"/>
    <dgm:cxn modelId="{B4C7AADE-186B-4069-9655-DBA7EEAE277E}" type="presParOf" srcId="{A76818FA-64AC-4EA5-AC77-D5242C013BB6}" destId="{A78224A6-8D81-46DC-8AB8-828F04DB0073}" srcOrd="17" destOrd="0" presId="urn:microsoft.com/office/officeart/2005/8/layout/radial6"/>
    <dgm:cxn modelId="{C6B9E0DA-137E-41AD-B9CE-38C671EBE4C4}" type="presParOf" srcId="{A76818FA-64AC-4EA5-AC77-D5242C013BB6}" destId="{61E0FC88-6A69-49F1-8A96-E1D644FFCD03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33B6B3-4815-4650-A20E-FDB177445988}" type="doc">
      <dgm:prSet loTypeId="urn:microsoft.com/office/officeart/2005/8/layout/hierarchy3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6BA08B-614D-41FA-8CDA-95E80AD93889}">
      <dgm:prSet phldrT="[Текст]"/>
      <dgm:spPr/>
      <dgm:t>
        <a:bodyPr/>
        <a:lstStyle/>
        <a:p>
          <a:pPr algn="l"/>
          <a:r>
            <a:rPr lang="uk-UA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Види дихання:</a:t>
          </a:r>
          <a:endParaRPr lang="en-US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C185D12D-52D1-4011-A70D-3B0F78EAFF32}" type="parTrans" cxnId="{397FFBC8-9D03-404B-A4BF-C2142CF669F7}">
      <dgm:prSet/>
      <dgm:spPr/>
      <dgm:t>
        <a:bodyPr/>
        <a:lstStyle/>
        <a:p>
          <a:pPr algn="l"/>
          <a:endParaRPr lang="en-US"/>
        </a:p>
      </dgm:t>
    </dgm:pt>
    <dgm:pt modelId="{C99C4963-A53F-42B7-8248-366B58F25A73}" type="sibTrans" cxnId="{397FFBC8-9D03-404B-A4BF-C2142CF669F7}">
      <dgm:prSet/>
      <dgm:spPr/>
      <dgm:t>
        <a:bodyPr/>
        <a:lstStyle/>
        <a:p>
          <a:pPr algn="l"/>
          <a:endParaRPr lang="en-US"/>
        </a:p>
      </dgm:t>
    </dgm:pt>
    <dgm:pt modelId="{B83B0518-9B42-437F-BD6C-E0937A561C79}">
      <dgm:prSet phldrT="[Текст]"/>
      <dgm:spPr/>
      <dgm:t>
        <a:bodyPr/>
        <a:lstStyle/>
        <a:p>
          <a:pPr algn="l"/>
          <a:r>
            <a:rPr lang="uk-UA" dirty="0" smtClean="0"/>
            <a:t>верхнє (ключичне), </a:t>
          </a:r>
          <a:endParaRPr lang="en-US" dirty="0"/>
        </a:p>
      </dgm:t>
    </dgm:pt>
    <dgm:pt modelId="{4173D0F1-F7BD-4331-8CCC-400EA23B2CA7}" type="parTrans" cxnId="{F7E77FCA-BC27-46F3-B1E9-1D2DA762F7C6}">
      <dgm:prSet/>
      <dgm:spPr/>
      <dgm:t>
        <a:bodyPr/>
        <a:lstStyle/>
        <a:p>
          <a:pPr algn="l"/>
          <a:endParaRPr lang="en-US"/>
        </a:p>
      </dgm:t>
    </dgm:pt>
    <dgm:pt modelId="{B8C4473B-6D95-4F31-94D5-1A432B307346}" type="sibTrans" cxnId="{F7E77FCA-BC27-46F3-B1E9-1D2DA762F7C6}">
      <dgm:prSet/>
      <dgm:spPr/>
      <dgm:t>
        <a:bodyPr/>
        <a:lstStyle/>
        <a:p>
          <a:pPr algn="l"/>
          <a:endParaRPr lang="en-US"/>
        </a:p>
      </dgm:t>
    </dgm:pt>
    <dgm:pt modelId="{60B477A7-B2E0-4B38-8A4B-B4585FB51C60}">
      <dgm:prSet phldrT="[Текст]"/>
      <dgm:spPr/>
      <dgm:t>
        <a:bodyPr/>
        <a:lstStyle/>
        <a:p>
          <a:pPr algn="l"/>
          <a:r>
            <a:rPr lang="uk-UA" dirty="0" smtClean="0"/>
            <a:t>грудне (реберне), </a:t>
          </a:r>
          <a:endParaRPr lang="en-US" dirty="0"/>
        </a:p>
      </dgm:t>
    </dgm:pt>
    <dgm:pt modelId="{7EA3D8C1-47C7-402F-8D80-40235B5770D6}" type="parTrans" cxnId="{E5592E4E-63A3-4043-BB0B-962565EAD71E}">
      <dgm:prSet/>
      <dgm:spPr/>
      <dgm:t>
        <a:bodyPr/>
        <a:lstStyle/>
        <a:p>
          <a:pPr algn="l"/>
          <a:endParaRPr lang="en-US"/>
        </a:p>
      </dgm:t>
    </dgm:pt>
    <dgm:pt modelId="{28427318-3525-4615-A862-32478B698A85}" type="sibTrans" cxnId="{E5592E4E-63A3-4043-BB0B-962565EAD71E}">
      <dgm:prSet/>
      <dgm:spPr/>
      <dgm:t>
        <a:bodyPr/>
        <a:lstStyle/>
        <a:p>
          <a:pPr algn="l"/>
          <a:endParaRPr lang="en-US"/>
        </a:p>
      </dgm:t>
    </dgm:pt>
    <dgm:pt modelId="{D8E456FF-B58B-4E36-9313-E4568D9EE359}">
      <dgm:prSet phldrT="[Текст]"/>
      <dgm:spPr/>
      <dgm:t>
        <a:bodyPr/>
        <a:lstStyle/>
        <a:p>
          <a:pPr algn="l"/>
          <a:r>
            <a:rPr lang="uk-UA" dirty="0" smtClean="0"/>
            <a:t>черевне (</a:t>
          </a:r>
          <a:r>
            <a:rPr lang="uk-UA" dirty="0" err="1" smtClean="0"/>
            <a:t>діафрагмальне</a:t>
          </a:r>
          <a:r>
            <a:rPr lang="uk-UA" dirty="0" smtClean="0"/>
            <a:t>)</a:t>
          </a:r>
          <a:endParaRPr lang="en-US" dirty="0"/>
        </a:p>
      </dgm:t>
    </dgm:pt>
    <dgm:pt modelId="{3EBD8EDF-39DA-44A5-9256-71AD403AB4B6}" type="parTrans" cxnId="{07FF8691-19DE-44BC-8341-FDF6B95BEA0F}">
      <dgm:prSet/>
      <dgm:spPr/>
      <dgm:t>
        <a:bodyPr/>
        <a:lstStyle/>
        <a:p>
          <a:pPr algn="l"/>
          <a:endParaRPr lang="en-US"/>
        </a:p>
      </dgm:t>
    </dgm:pt>
    <dgm:pt modelId="{91F3ED7F-0678-4AD9-B7F2-C9D1C4A9F0D8}" type="sibTrans" cxnId="{07FF8691-19DE-44BC-8341-FDF6B95BEA0F}">
      <dgm:prSet/>
      <dgm:spPr/>
      <dgm:t>
        <a:bodyPr/>
        <a:lstStyle/>
        <a:p>
          <a:pPr algn="l"/>
          <a:endParaRPr lang="en-US"/>
        </a:p>
      </dgm:t>
    </dgm:pt>
    <dgm:pt modelId="{CAA4C5B1-2CA9-4487-A318-87F6E4310DCB}" type="pres">
      <dgm:prSet presAssocID="{2433B6B3-4815-4650-A20E-FDB17744598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CC0CEB4-7895-499B-B08C-EBE7B33CE63F}" type="pres">
      <dgm:prSet presAssocID="{7B6BA08B-614D-41FA-8CDA-95E80AD93889}" presName="root" presStyleCnt="0"/>
      <dgm:spPr/>
    </dgm:pt>
    <dgm:pt modelId="{0EF92466-652C-4942-963D-2A43C5A4461F}" type="pres">
      <dgm:prSet presAssocID="{7B6BA08B-614D-41FA-8CDA-95E80AD93889}" presName="rootComposite" presStyleCnt="0"/>
      <dgm:spPr/>
    </dgm:pt>
    <dgm:pt modelId="{8F5505BE-D2A7-47CB-BED8-13E4A1D6D774}" type="pres">
      <dgm:prSet presAssocID="{7B6BA08B-614D-41FA-8CDA-95E80AD93889}" presName="rootText" presStyleLbl="node1" presStyleIdx="0" presStyleCnt="1" custScaleX="259618"/>
      <dgm:spPr/>
      <dgm:t>
        <a:bodyPr/>
        <a:lstStyle/>
        <a:p>
          <a:endParaRPr lang="en-US"/>
        </a:p>
      </dgm:t>
    </dgm:pt>
    <dgm:pt modelId="{58B0E918-5CF6-4C38-A004-88000DDDCFE0}" type="pres">
      <dgm:prSet presAssocID="{7B6BA08B-614D-41FA-8CDA-95E80AD93889}" presName="rootConnector" presStyleLbl="node1" presStyleIdx="0" presStyleCnt="1"/>
      <dgm:spPr/>
      <dgm:t>
        <a:bodyPr/>
        <a:lstStyle/>
        <a:p>
          <a:endParaRPr lang="en-US"/>
        </a:p>
      </dgm:t>
    </dgm:pt>
    <dgm:pt modelId="{5D716646-3EF5-4B89-8856-D7AE9AB2DA08}" type="pres">
      <dgm:prSet presAssocID="{7B6BA08B-614D-41FA-8CDA-95E80AD93889}" presName="childShape" presStyleCnt="0"/>
      <dgm:spPr/>
    </dgm:pt>
    <dgm:pt modelId="{FA5C97F7-270E-4377-8F09-0C5126E0CF65}" type="pres">
      <dgm:prSet presAssocID="{4173D0F1-F7BD-4331-8CCC-400EA23B2CA7}" presName="Name13" presStyleLbl="parChTrans1D2" presStyleIdx="0" presStyleCnt="3"/>
      <dgm:spPr/>
      <dgm:t>
        <a:bodyPr/>
        <a:lstStyle/>
        <a:p>
          <a:endParaRPr lang="en-US"/>
        </a:p>
      </dgm:t>
    </dgm:pt>
    <dgm:pt modelId="{32024D59-AE4A-484C-BDE2-B73DC3BE65E9}" type="pres">
      <dgm:prSet presAssocID="{B83B0518-9B42-437F-BD6C-E0937A561C79}" presName="childText" presStyleLbl="bgAcc1" presStyleIdx="0" presStyleCnt="3" custScaleX="4988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903408-963F-4921-A4CC-46E1591C53CE}" type="pres">
      <dgm:prSet presAssocID="{7EA3D8C1-47C7-402F-8D80-40235B5770D6}" presName="Name13" presStyleLbl="parChTrans1D2" presStyleIdx="1" presStyleCnt="3"/>
      <dgm:spPr/>
      <dgm:t>
        <a:bodyPr/>
        <a:lstStyle/>
        <a:p>
          <a:endParaRPr lang="en-US"/>
        </a:p>
      </dgm:t>
    </dgm:pt>
    <dgm:pt modelId="{74E6ED9C-7210-46E7-A1FD-3F85833ABD29}" type="pres">
      <dgm:prSet presAssocID="{60B477A7-B2E0-4B38-8A4B-B4585FB51C60}" presName="childText" presStyleLbl="bgAcc1" presStyleIdx="1" presStyleCnt="3" custScaleX="5320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195F1B-445B-4B8A-BC0E-5636C84A0FB6}" type="pres">
      <dgm:prSet presAssocID="{3EBD8EDF-39DA-44A5-9256-71AD403AB4B6}" presName="Name13" presStyleLbl="parChTrans1D2" presStyleIdx="2" presStyleCnt="3"/>
      <dgm:spPr/>
      <dgm:t>
        <a:bodyPr/>
        <a:lstStyle/>
        <a:p>
          <a:endParaRPr lang="en-US"/>
        </a:p>
      </dgm:t>
    </dgm:pt>
    <dgm:pt modelId="{8FCF6839-7F76-447E-8D95-067148542FB8}" type="pres">
      <dgm:prSet presAssocID="{D8E456FF-B58B-4E36-9313-E4568D9EE359}" presName="childText" presStyleLbl="bgAcc1" presStyleIdx="2" presStyleCnt="3" custScaleX="5320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B4E99F-58FC-49BB-A30B-4CE9BE37C884}" type="presOf" srcId="{3EBD8EDF-39DA-44A5-9256-71AD403AB4B6}" destId="{5A195F1B-445B-4B8A-BC0E-5636C84A0FB6}" srcOrd="0" destOrd="0" presId="urn:microsoft.com/office/officeart/2005/8/layout/hierarchy3"/>
    <dgm:cxn modelId="{752608C1-AED0-4BBC-B2A9-6927CA362F3A}" type="presOf" srcId="{D8E456FF-B58B-4E36-9313-E4568D9EE359}" destId="{8FCF6839-7F76-447E-8D95-067148542FB8}" srcOrd="0" destOrd="0" presId="urn:microsoft.com/office/officeart/2005/8/layout/hierarchy3"/>
    <dgm:cxn modelId="{CEC43CA9-E79D-4E62-9771-C411EB15FDAA}" type="presOf" srcId="{7B6BA08B-614D-41FA-8CDA-95E80AD93889}" destId="{8F5505BE-D2A7-47CB-BED8-13E4A1D6D774}" srcOrd="0" destOrd="0" presId="urn:microsoft.com/office/officeart/2005/8/layout/hierarchy3"/>
    <dgm:cxn modelId="{397FFBC8-9D03-404B-A4BF-C2142CF669F7}" srcId="{2433B6B3-4815-4650-A20E-FDB177445988}" destId="{7B6BA08B-614D-41FA-8CDA-95E80AD93889}" srcOrd="0" destOrd="0" parTransId="{C185D12D-52D1-4011-A70D-3B0F78EAFF32}" sibTransId="{C99C4963-A53F-42B7-8248-366B58F25A73}"/>
    <dgm:cxn modelId="{FE9CBD5C-D8DA-4CC1-8455-7A1C63CB751A}" type="presOf" srcId="{4173D0F1-F7BD-4331-8CCC-400EA23B2CA7}" destId="{FA5C97F7-270E-4377-8F09-0C5126E0CF65}" srcOrd="0" destOrd="0" presId="urn:microsoft.com/office/officeart/2005/8/layout/hierarchy3"/>
    <dgm:cxn modelId="{07FF8691-19DE-44BC-8341-FDF6B95BEA0F}" srcId="{7B6BA08B-614D-41FA-8CDA-95E80AD93889}" destId="{D8E456FF-B58B-4E36-9313-E4568D9EE359}" srcOrd="2" destOrd="0" parTransId="{3EBD8EDF-39DA-44A5-9256-71AD403AB4B6}" sibTransId="{91F3ED7F-0678-4AD9-B7F2-C9D1C4A9F0D8}"/>
    <dgm:cxn modelId="{C9FC8C2A-A99B-4A5B-B453-2EC2986F8845}" type="presOf" srcId="{60B477A7-B2E0-4B38-8A4B-B4585FB51C60}" destId="{74E6ED9C-7210-46E7-A1FD-3F85833ABD29}" srcOrd="0" destOrd="0" presId="urn:microsoft.com/office/officeart/2005/8/layout/hierarchy3"/>
    <dgm:cxn modelId="{5F985DC1-4305-4F78-B717-7710F9CC6457}" type="presOf" srcId="{7EA3D8C1-47C7-402F-8D80-40235B5770D6}" destId="{CE903408-963F-4921-A4CC-46E1591C53CE}" srcOrd="0" destOrd="0" presId="urn:microsoft.com/office/officeart/2005/8/layout/hierarchy3"/>
    <dgm:cxn modelId="{1873950B-6C8F-4022-B145-4C6FE182EB88}" type="presOf" srcId="{2433B6B3-4815-4650-A20E-FDB177445988}" destId="{CAA4C5B1-2CA9-4487-A318-87F6E4310DCB}" srcOrd="0" destOrd="0" presId="urn:microsoft.com/office/officeart/2005/8/layout/hierarchy3"/>
    <dgm:cxn modelId="{85CC7649-5747-4DFB-8169-A4FA6997B91B}" type="presOf" srcId="{B83B0518-9B42-437F-BD6C-E0937A561C79}" destId="{32024D59-AE4A-484C-BDE2-B73DC3BE65E9}" srcOrd="0" destOrd="0" presId="urn:microsoft.com/office/officeart/2005/8/layout/hierarchy3"/>
    <dgm:cxn modelId="{E5592E4E-63A3-4043-BB0B-962565EAD71E}" srcId="{7B6BA08B-614D-41FA-8CDA-95E80AD93889}" destId="{60B477A7-B2E0-4B38-8A4B-B4585FB51C60}" srcOrd="1" destOrd="0" parTransId="{7EA3D8C1-47C7-402F-8D80-40235B5770D6}" sibTransId="{28427318-3525-4615-A862-32478B698A85}"/>
    <dgm:cxn modelId="{F7E77FCA-BC27-46F3-B1E9-1D2DA762F7C6}" srcId="{7B6BA08B-614D-41FA-8CDA-95E80AD93889}" destId="{B83B0518-9B42-437F-BD6C-E0937A561C79}" srcOrd="0" destOrd="0" parTransId="{4173D0F1-F7BD-4331-8CCC-400EA23B2CA7}" sibTransId="{B8C4473B-6D95-4F31-94D5-1A432B307346}"/>
    <dgm:cxn modelId="{0DD0A950-38E4-4A42-8672-A95ED506EB18}" type="presOf" srcId="{7B6BA08B-614D-41FA-8CDA-95E80AD93889}" destId="{58B0E918-5CF6-4C38-A004-88000DDDCFE0}" srcOrd="1" destOrd="0" presId="urn:microsoft.com/office/officeart/2005/8/layout/hierarchy3"/>
    <dgm:cxn modelId="{6E2DE800-D758-4215-B78D-0FB400B3088A}" type="presParOf" srcId="{CAA4C5B1-2CA9-4487-A318-87F6E4310DCB}" destId="{2CC0CEB4-7895-499B-B08C-EBE7B33CE63F}" srcOrd="0" destOrd="0" presId="urn:microsoft.com/office/officeart/2005/8/layout/hierarchy3"/>
    <dgm:cxn modelId="{FB147835-EB22-4691-8F61-E12F8A20831F}" type="presParOf" srcId="{2CC0CEB4-7895-499B-B08C-EBE7B33CE63F}" destId="{0EF92466-652C-4942-963D-2A43C5A4461F}" srcOrd="0" destOrd="0" presId="urn:microsoft.com/office/officeart/2005/8/layout/hierarchy3"/>
    <dgm:cxn modelId="{2ED4AD8F-E130-4034-843F-64F0D0C484E8}" type="presParOf" srcId="{0EF92466-652C-4942-963D-2A43C5A4461F}" destId="{8F5505BE-D2A7-47CB-BED8-13E4A1D6D774}" srcOrd="0" destOrd="0" presId="urn:microsoft.com/office/officeart/2005/8/layout/hierarchy3"/>
    <dgm:cxn modelId="{A2B2F312-12C9-4AD1-BB1B-1DA37EC8932D}" type="presParOf" srcId="{0EF92466-652C-4942-963D-2A43C5A4461F}" destId="{58B0E918-5CF6-4C38-A004-88000DDDCFE0}" srcOrd="1" destOrd="0" presId="urn:microsoft.com/office/officeart/2005/8/layout/hierarchy3"/>
    <dgm:cxn modelId="{DCCA29F0-8675-4651-B4B6-6D3678FD80F8}" type="presParOf" srcId="{2CC0CEB4-7895-499B-B08C-EBE7B33CE63F}" destId="{5D716646-3EF5-4B89-8856-D7AE9AB2DA08}" srcOrd="1" destOrd="0" presId="urn:microsoft.com/office/officeart/2005/8/layout/hierarchy3"/>
    <dgm:cxn modelId="{BEB3770B-5CF5-42A0-B147-D0A9EA393FEC}" type="presParOf" srcId="{5D716646-3EF5-4B89-8856-D7AE9AB2DA08}" destId="{FA5C97F7-270E-4377-8F09-0C5126E0CF65}" srcOrd="0" destOrd="0" presId="urn:microsoft.com/office/officeart/2005/8/layout/hierarchy3"/>
    <dgm:cxn modelId="{4A889097-BE2F-4D0B-977D-D987E84F5BE3}" type="presParOf" srcId="{5D716646-3EF5-4B89-8856-D7AE9AB2DA08}" destId="{32024D59-AE4A-484C-BDE2-B73DC3BE65E9}" srcOrd="1" destOrd="0" presId="urn:microsoft.com/office/officeart/2005/8/layout/hierarchy3"/>
    <dgm:cxn modelId="{DC13E3C4-24DA-4D65-BFA2-601D420B5AD7}" type="presParOf" srcId="{5D716646-3EF5-4B89-8856-D7AE9AB2DA08}" destId="{CE903408-963F-4921-A4CC-46E1591C53CE}" srcOrd="2" destOrd="0" presId="urn:microsoft.com/office/officeart/2005/8/layout/hierarchy3"/>
    <dgm:cxn modelId="{D10FD373-255C-4143-956E-E54B941BE5A1}" type="presParOf" srcId="{5D716646-3EF5-4B89-8856-D7AE9AB2DA08}" destId="{74E6ED9C-7210-46E7-A1FD-3F85833ABD29}" srcOrd="3" destOrd="0" presId="urn:microsoft.com/office/officeart/2005/8/layout/hierarchy3"/>
    <dgm:cxn modelId="{BD969E68-9A78-4A4D-893B-EF12BC750EA7}" type="presParOf" srcId="{5D716646-3EF5-4B89-8856-D7AE9AB2DA08}" destId="{5A195F1B-445B-4B8A-BC0E-5636C84A0FB6}" srcOrd="4" destOrd="0" presId="urn:microsoft.com/office/officeart/2005/8/layout/hierarchy3"/>
    <dgm:cxn modelId="{BEA8806A-A5C3-42BB-A3CF-BF108D46DFD0}" type="presParOf" srcId="{5D716646-3EF5-4B89-8856-D7AE9AB2DA08}" destId="{8FCF6839-7F76-447E-8D95-067148542FB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E0FC88-6A69-49F1-8A96-E1D644FFCD03}">
      <dsp:nvSpPr>
        <dsp:cNvPr id="0" name=""/>
        <dsp:cNvSpPr/>
      </dsp:nvSpPr>
      <dsp:spPr>
        <a:xfrm>
          <a:off x="1184144" y="635081"/>
          <a:ext cx="4864563" cy="4864563"/>
        </a:xfrm>
        <a:prstGeom prst="blockArc">
          <a:avLst>
            <a:gd name="adj1" fmla="val 12466741"/>
            <a:gd name="adj2" fmla="val 17181990"/>
            <a:gd name="adj3" fmla="val 4528"/>
          </a:avLst>
        </a:prstGeom>
        <a:solidFill>
          <a:schemeClr val="accent5">
            <a:hueOff val="5142836"/>
            <a:satOff val="11748"/>
            <a:lumOff val="-3254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3C423E-20CF-4759-8FA6-7F57FE01FD46}">
      <dsp:nvSpPr>
        <dsp:cNvPr id="0" name=""/>
        <dsp:cNvSpPr/>
      </dsp:nvSpPr>
      <dsp:spPr>
        <a:xfrm>
          <a:off x="1139617" y="715775"/>
          <a:ext cx="4864563" cy="4864563"/>
        </a:xfrm>
        <a:prstGeom prst="blockArc">
          <a:avLst>
            <a:gd name="adj1" fmla="val 9000021"/>
            <a:gd name="adj2" fmla="val 12600028"/>
            <a:gd name="adj3" fmla="val 4528"/>
          </a:avLst>
        </a:prstGeom>
        <a:solidFill>
          <a:schemeClr val="accent5">
            <a:hueOff val="4114269"/>
            <a:satOff val="9398"/>
            <a:lumOff val="-2603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282F1-598A-48E4-9913-E2824BE86C7C}">
      <dsp:nvSpPr>
        <dsp:cNvPr id="0" name=""/>
        <dsp:cNvSpPr/>
      </dsp:nvSpPr>
      <dsp:spPr>
        <a:xfrm>
          <a:off x="1198235" y="823645"/>
          <a:ext cx="4864563" cy="4864563"/>
        </a:xfrm>
        <a:prstGeom prst="blockArc">
          <a:avLst>
            <a:gd name="adj1" fmla="val 4439229"/>
            <a:gd name="adj2" fmla="val 9177578"/>
            <a:gd name="adj3" fmla="val 4528"/>
          </a:avLst>
        </a:prstGeom>
        <a:solidFill>
          <a:schemeClr val="accent5">
            <a:hueOff val="3085702"/>
            <a:satOff val="7049"/>
            <a:lumOff val="-1952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16465F-2626-446B-94CD-E3BFBFC929F9}">
      <dsp:nvSpPr>
        <dsp:cNvPr id="0" name=""/>
        <dsp:cNvSpPr/>
      </dsp:nvSpPr>
      <dsp:spPr>
        <a:xfrm>
          <a:off x="2510059" y="823730"/>
          <a:ext cx="4864563" cy="4864563"/>
        </a:xfrm>
        <a:prstGeom prst="blockArc">
          <a:avLst>
            <a:gd name="adj1" fmla="val 1538889"/>
            <a:gd name="adj2" fmla="val 6361219"/>
            <a:gd name="adj3" fmla="val 4528"/>
          </a:avLst>
        </a:prstGeom>
        <a:solidFill>
          <a:schemeClr val="accent5">
            <a:hueOff val="2057134"/>
            <a:satOff val="4699"/>
            <a:lumOff val="-1302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475878-1E15-448D-B377-F83E09ED5085}">
      <dsp:nvSpPr>
        <dsp:cNvPr id="0" name=""/>
        <dsp:cNvSpPr/>
      </dsp:nvSpPr>
      <dsp:spPr>
        <a:xfrm>
          <a:off x="2594310" y="664095"/>
          <a:ext cx="4864563" cy="4864563"/>
        </a:xfrm>
        <a:prstGeom prst="blockArc">
          <a:avLst>
            <a:gd name="adj1" fmla="val 19799987"/>
            <a:gd name="adj2" fmla="val 1799983"/>
            <a:gd name="adj3" fmla="val 4528"/>
          </a:avLst>
        </a:prstGeom>
        <a:solidFill>
          <a:schemeClr val="accent5">
            <a:hueOff val="1028567"/>
            <a:satOff val="2350"/>
            <a:lumOff val="-651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F2B4A-95BA-46F6-9B59-FD7E3D435807}">
      <dsp:nvSpPr>
        <dsp:cNvPr id="0" name=""/>
        <dsp:cNvSpPr/>
      </dsp:nvSpPr>
      <dsp:spPr>
        <a:xfrm>
          <a:off x="2570028" y="621009"/>
          <a:ext cx="4864563" cy="4864563"/>
        </a:xfrm>
        <a:prstGeom prst="blockArc">
          <a:avLst>
            <a:gd name="adj1" fmla="val 15148200"/>
            <a:gd name="adj2" fmla="val 19871509"/>
            <a:gd name="adj3" fmla="val 4528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8D6EE-5D38-46A9-9E1D-E6C4335B6C1A}">
      <dsp:nvSpPr>
        <dsp:cNvPr id="0" name=""/>
        <dsp:cNvSpPr/>
      </dsp:nvSpPr>
      <dsp:spPr>
        <a:xfrm>
          <a:off x="2714643" y="1683911"/>
          <a:ext cx="3143272" cy="295955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Техніка мовлення</a:t>
          </a:r>
          <a:endParaRPr lang="en-US" sz="3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174965" y="2117328"/>
        <a:ext cx="2222628" cy="2092724"/>
      </dsp:txXfrm>
    </dsp:sp>
    <dsp:sp modelId="{0EE35781-DB04-421D-999F-A8649810F77D}">
      <dsp:nvSpPr>
        <dsp:cNvPr id="0" name=""/>
        <dsp:cNvSpPr/>
      </dsp:nvSpPr>
      <dsp:spPr>
        <a:xfrm>
          <a:off x="2844551" y="-19116"/>
          <a:ext cx="2883456" cy="1611173"/>
        </a:xfrm>
        <a:prstGeom prst="flowChartAlternateProcess">
          <a:avLst/>
        </a:prstGeom>
        <a:solidFill>
          <a:srgbClr val="66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артикуляція</a:t>
          </a:r>
          <a:endParaRPr lang="en-US" sz="28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2923200" y="59533"/>
        <a:ext cx="2726158" cy="1453875"/>
      </dsp:txXfrm>
    </dsp:sp>
    <dsp:sp modelId="{850BD02D-6B7B-4078-BF7B-6491222B6AAB}">
      <dsp:nvSpPr>
        <dsp:cNvPr id="0" name=""/>
        <dsp:cNvSpPr/>
      </dsp:nvSpPr>
      <dsp:spPr>
        <a:xfrm>
          <a:off x="5643592" y="1143010"/>
          <a:ext cx="2883456" cy="1529498"/>
        </a:xfrm>
        <a:prstGeom prst="flowChartAlternateProcess">
          <a:avLst/>
        </a:prstGeom>
        <a:solidFill>
          <a:srgbClr val="99FF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дикція</a:t>
          </a:r>
          <a:endParaRPr lang="en-US" sz="28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5718254" y="1217672"/>
        <a:ext cx="2734132" cy="1380174"/>
      </dsp:txXfrm>
    </dsp:sp>
    <dsp:sp modelId="{70504B44-C0D1-4796-9305-0DAAFA5BE7E9}">
      <dsp:nvSpPr>
        <dsp:cNvPr id="0" name=""/>
        <dsp:cNvSpPr/>
      </dsp:nvSpPr>
      <dsp:spPr>
        <a:xfrm>
          <a:off x="5643602" y="3520227"/>
          <a:ext cx="2883456" cy="1529498"/>
        </a:xfrm>
        <a:prstGeom prst="flowChartAlternateProcess">
          <a:avLst/>
        </a:prstGeom>
        <a:solidFill>
          <a:schemeClr val="accent5">
            <a:hueOff val="2057134"/>
            <a:satOff val="4699"/>
            <a:lumOff val="-1302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дихання</a:t>
          </a:r>
          <a:endParaRPr lang="en-US" sz="28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5718264" y="3594889"/>
        <a:ext cx="2734132" cy="1380174"/>
      </dsp:txXfrm>
    </dsp:sp>
    <dsp:sp modelId="{7D04846A-C7A9-45A1-9BDD-28E8D6F93286}">
      <dsp:nvSpPr>
        <dsp:cNvPr id="0" name=""/>
        <dsp:cNvSpPr/>
      </dsp:nvSpPr>
      <dsp:spPr>
        <a:xfrm>
          <a:off x="2844551" y="4776161"/>
          <a:ext cx="2883456" cy="1529498"/>
        </a:xfrm>
        <a:prstGeom prst="flowChartAlternateProcess">
          <a:avLst/>
        </a:prstGeom>
        <a:solidFill>
          <a:schemeClr val="accent5">
            <a:hueOff val="3085702"/>
            <a:satOff val="7049"/>
            <a:lumOff val="-1952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динаміка</a:t>
          </a:r>
          <a:endParaRPr lang="en-US" sz="28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2919213" y="4850823"/>
        <a:ext cx="2734132" cy="1380174"/>
      </dsp:txXfrm>
    </dsp:sp>
    <dsp:sp modelId="{0CEC6029-598B-4B4C-9839-FF3EDD6BA809}">
      <dsp:nvSpPr>
        <dsp:cNvPr id="0" name=""/>
        <dsp:cNvSpPr/>
      </dsp:nvSpPr>
      <dsp:spPr>
        <a:xfrm>
          <a:off x="71430" y="3571905"/>
          <a:ext cx="2883456" cy="1529498"/>
        </a:xfrm>
        <a:prstGeom prst="flowChartAlternateProcess">
          <a:avLst/>
        </a:prstGeom>
        <a:solidFill>
          <a:srgbClr val="99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витривалість</a:t>
          </a:r>
          <a:endParaRPr lang="en-US" sz="28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146092" y="3646567"/>
        <a:ext cx="2734132" cy="1380174"/>
      </dsp:txXfrm>
    </dsp:sp>
    <dsp:sp modelId="{4D1F7A7D-F8C9-41E3-912F-3B0D65B58C3A}">
      <dsp:nvSpPr>
        <dsp:cNvPr id="0" name=""/>
        <dsp:cNvSpPr/>
      </dsp:nvSpPr>
      <dsp:spPr>
        <a:xfrm>
          <a:off x="71447" y="1194680"/>
          <a:ext cx="2883456" cy="1529498"/>
        </a:xfrm>
        <a:prstGeom prst="flowChartAlternateProcess">
          <a:avLst/>
        </a:prstGeom>
        <a:solidFill>
          <a:srgbClr val="ECB7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cap="none" spc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тембр голосу</a:t>
          </a:r>
          <a:endParaRPr lang="en-US" sz="28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146109" y="1269342"/>
        <a:ext cx="2734132" cy="1380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5505BE-D2A7-47CB-BED8-13E4A1D6D774}">
      <dsp:nvSpPr>
        <dsp:cNvPr id="0" name=""/>
        <dsp:cNvSpPr/>
      </dsp:nvSpPr>
      <dsp:spPr>
        <a:xfrm>
          <a:off x="783902" y="263"/>
          <a:ext cx="2099169" cy="4042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Види дихання:</a:t>
          </a:r>
          <a:endParaRPr lang="en-US" sz="23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795743" y="12104"/>
        <a:ext cx="2075487" cy="380598"/>
      </dsp:txXfrm>
    </dsp:sp>
    <dsp:sp modelId="{FA5C97F7-270E-4377-8F09-0C5126E0CF65}">
      <dsp:nvSpPr>
        <dsp:cNvPr id="0" name=""/>
        <dsp:cNvSpPr/>
      </dsp:nvSpPr>
      <dsp:spPr>
        <a:xfrm>
          <a:off x="993819" y="404544"/>
          <a:ext cx="209916" cy="303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210"/>
              </a:lnTo>
              <a:lnTo>
                <a:pt x="209916" y="30321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024D59-AE4A-484C-BDE2-B73DC3BE65E9}">
      <dsp:nvSpPr>
        <dsp:cNvPr id="0" name=""/>
        <dsp:cNvSpPr/>
      </dsp:nvSpPr>
      <dsp:spPr>
        <a:xfrm>
          <a:off x="1203736" y="505614"/>
          <a:ext cx="3227096" cy="404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верхнє (ключичне), </a:t>
          </a:r>
          <a:endParaRPr lang="en-US" sz="2400" kern="1200" dirty="0"/>
        </a:p>
      </dsp:txBody>
      <dsp:txXfrm>
        <a:off x="1215577" y="517455"/>
        <a:ext cx="3203414" cy="380598"/>
      </dsp:txXfrm>
    </dsp:sp>
    <dsp:sp modelId="{CE903408-963F-4921-A4CC-46E1591C53CE}">
      <dsp:nvSpPr>
        <dsp:cNvPr id="0" name=""/>
        <dsp:cNvSpPr/>
      </dsp:nvSpPr>
      <dsp:spPr>
        <a:xfrm>
          <a:off x="993819" y="404544"/>
          <a:ext cx="209916" cy="808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8560"/>
              </a:lnTo>
              <a:lnTo>
                <a:pt x="209916" y="80856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E6ED9C-7210-46E7-A1FD-3F85833ABD29}">
      <dsp:nvSpPr>
        <dsp:cNvPr id="0" name=""/>
        <dsp:cNvSpPr/>
      </dsp:nvSpPr>
      <dsp:spPr>
        <a:xfrm>
          <a:off x="1203736" y="1010965"/>
          <a:ext cx="3441649" cy="404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2571418"/>
              <a:satOff val="5874"/>
              <a:lumOff val="-162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грудне (реберне), </a:t>
          </a:r>
          <a:endParaRPr lang="en-US" sz="2400" kern="1200" dirty="0"/>
        </a:p>
      </dsp:txBody>
      <dsp:txXfrm>
        <a:off x="1215577" y="1022806"/>
        <a:ext cx="3417967" cy="380598"/>
      </dsp:txXfrm>
    </dsp:sp>
    <dsp:sp modelId="{5A195F1B-445B-4B8A-BC0E-5636C84A0FB6}">
      <dsp:nvSpPr>
        <dsp:cNvPr id="0" name=""/>
        <dsp:cNvSpPr/>
      </dsp:nvSpPr>
      <dsp:spPr>
        <a:xfrm>
          <a:off x="993819" y="404544"/>
          <a:ext cx="209916" cy="1313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3911"/>
              </a:lnTo>
              <a:lnTo>
                <a:pt x="209916" y="131391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F6839-7F76-447E-8D95-067148542FB8}">
      <dsp:nvSpPr>
        <dsp:cNvPr id="0" name=""/>
        <dsp:cNvSpPr/>
      </dsp:nvSpPr>
      <dsp:spPr>
        <a:xfrm>
          <a:off x="1203736" y="1516315"/>
          <a:ext cx="3441649" cy="404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5142836"/>
              <a:satOff val="11748"/>
              <a:lumOff val="-3254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черевне (</a:t>
          </a:r>
          <a:r>
            <a:rPr lang="uk-UA" sz="2400" kern="1200" dirty="0" err="1" smtClean="0"/>
            <a:t>діафрагмальне</a:t>
          </a:r>
          <a:r>
            <a:rPr lang="uk-UA" sz="2400" kern="1200" dirty="0" smtClean="0"/>
            <a:t>)</a:t>
          </a:r>
          <a:endParaRPr lang="en-US" sz="2400" kern="1200" dirty="0"/>
        </a:p>
      </dsp:txBody>
      <dsp:txXfrm>
        <a:off x="1215577" y="1528156"/>
        <a:ext cx="3417967" cy="380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r>
              <a:rPr lang="ru-RU" smtClean="0"/>
              <a:t>Вставка клипа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45FFEE7-F543-479E-99FE-C68CE218584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15697A-99FA-4C7E-A832-27A446F5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8858312" cy="5786478"/>
          </a:xfrm>
        </p:spPr>
        <p:txBody>
          <a:bodyPr/>
          <a:lstStyle/>
          <a:p>
            <a:r>
              <a:rPr lang="uk-UA" sz="7200" b="1" cap="small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Культура мови </a:t>
            </a:r>
            <a:r>
              <a:rPr lang="uk-UA" sz="7200" b="1" cap="small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/>
            </a:r>
            <a:br>
              <a:rPr lang="uk-UA" sz="7200" b="1" cap="small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</a:br>
            <a:r>
              <a:rPr lang="uk-UA" sz="7200" b="1" cap="small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і </a:t>
            </a:r>
            <a:r>
              <a:rPr lang="uk-UA" sz="7200" b="1" cap="small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культура мовлення </a:t>
            </a:r>
            <a:r>
              <a:rPr lang="uk-UA" sz="7200" b="1" cap="small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/>
            </a:r>
            <a:br>
              <a:rPr lang="uk-UA" sz="7200" b="1" cap="small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</a:br>
            <a:r>
              <a:rPr lang="uk-UA" sz="7200" b="1" cap="small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вчителя</a:t>
            </a:r>
            <a:endParaRPr lang="en-US" sz="7200" b="1" cap="small" dirty="0">
              <a:ln w="1905">
                <a:solidFill>
                  <a:sysClr val="windowText" lastClr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rgbClr val="FFFF00">
                    <a:alpha val="60000"/>
                  </a:srgb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85728"/>
          <a:ext cx="8572560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D8D6EE-5D38-46A9-9E1D-E6C4335B6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A7D8D6EE-5D38-46A9-9E1D-E6C4335B6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A7D8D6EE-5D38-46A9-9E1D-E6C4335B6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A7D8D6EE-5D38-46A9-9E1D-E6C4335B6C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E35781-DB04-421D-999F-A8649810F7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0EE35781-DB04-421D-999F-A8649810F7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0EE35781-DB04-421D-999F-A8649810F7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0EE35781-DB04-421D-999F-A8649810F7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6F2B4A-95BA-46F6-9B59-FD7E3D435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086F2B4A-95BA-46F6-9B59-FD7E3D435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086F2B4A-95BA-46F6-9B59-FD7E3D435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086F2B4A-95BA-46F6-9B59-FD7E3D4358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0BD02D-6B7B-4078-BF7B-6491222B6A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850BD02D-6B7B-4078-BF7B-6491222B6A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850BD02D-6B7B-4078-BF7B-6491222B6A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850BD02D-6B7B-4078-BF7B-6491222B6A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475878-1E15-448D-B377-F83E09ED5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03475878-1E15-448D-B377-F83E09ED5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03475878-1E15-448D-B377-F83E09ED5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03475878-1E15-448D-B377-F83E09ED50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504B44-C0D1-4796-9305-0DAAFA5BE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70504B44-C0D1-4796-9305-0DAAFA5BE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70504B44-C0D1-4796-9305-0DAAFA5BE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70504B44-C0D1-4796-9305-0DAAFA5BE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16465F-2626-446B-94CD-E3BFBFC929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E116465F-2626-446B-94CD-E3BFBFC929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E116465F-2626-446B-94CD-E3BFBFC929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E116465F-2626-446B-94CD-E3BFBFC929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04846A-C7A9-45A1-9BDD-28E8D6F932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7D04846A-C7A9-45A1-9BDD-28E8D6F932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7D04846A-C7A9-45A1-9BDD-28E8D6F932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7D04846A-C7A9-45A1-9BDD-28E8D6F932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5282F1-598A-48E4-9913-E2824BE86C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085282F1-598A-48E4-9913-E2824BE86C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085282F1-598A-48E4-9913-E2824BE86C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085282F1-598A-48E4-9913-E2824BE86C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EC6029-598B-4B4C-9839-FF3EDD6BA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0CEC6029-598B-4B4C-9839-FF3EDD6BA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0CEC6029-598B-4B4C-9839-FF3EDD6BA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graphicEl>
                                              <a:dgm id="{0CEC6029-598B-4B4C-9839-FF3EDD6BA8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3C423E-20CF-4759-8FA6-7F57FE01FD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dgm id="{EB3C423E-20CF-4759-8FA6-7F57FE01FD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graphicEl>
                                              <a:dgm id="{EB3C423E-20CF-4759-8FA6-7F57FE01FD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EB3C423E-20CF-4759-8FA6-7F57FE01FD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1F7A7D-F8C9-41E3-912F-3B0D65B58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4D1F7A7D-F8C9-41E3-912F-3B0D65B58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4D1F7A7D-F8C9-41E3-912F-3B0D65B58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4D1F7A7D-F8C9-41E3-912F-3B0D65B58C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E0FC88-6A69-49F1-8A96-E1D644FFCD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graphicEl>
                                              <a:dgm id="{61E0FC88-6A69-49F1-8A96-E1D644FFCD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dgm id="{61E0FC88-6A69-49F1-8A96-E1D644FFCD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>
                                            <p:graphicEl>
                                              <a:dgm id="{61E0FC88-6A69-49F1-8A96-E1D644FFCD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772400" cy="1143000"/>
          </a:xfrm>
        </p:spPr>
        <p:txBody>
          <a:bodyPr/>
          <a:lstStyle/>
          <a:p>
            <a:r>
              <a:rPr lang="uk-UA" sz="60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Артикуляція </a:t>
            </a:r>
            <a:endParaRPr lang="en-US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381512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лат. </a:t>
            </a:r>
            <a:r>
              <a:rPr lang="en-US" dirty="0" err="1" smtClean="0"/>
              <a:t>articulatio</a:t>
            </a:r>
            <a:r>
              <a:rPr lang="en-US" dirty="0" smtClean="0"/>
              <a:t> </a:t>
            </a:r>
            <a:r>
              <a:rPr lang="uk-UA" dirty="0" smtClean="0"/>
              <a:t>– </a:t>
            </a:r>
            <a:r>
              <a:rPr lang="uk-UA" dirty="0" err="1" smtClean="0"/>
              <a:t>розчленяти</a:t>
            </a:r>
            <a:r>
              <a:rPr lang="uk-UA" dirty="0" smtClean="0"/>
              <a:t>, чітко і ясно проголошувати) – злагодженої і виразної діяльності органів мовлення. Вона вимагає чіткого вимовляння усіх звуків відповідно до правил орфоепії мови. Процес артикуляції охоплює не тільки язик, губи, зуби, а й міміку, зміни на обличчі, в жестах, постаті. Оволодінню технікою мовлення сприяє систематичне виконання вправ артикуляційної гімнастики.</a:t>
            </a:r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928694"/>
          </a:xfrm>
        </p:spPr>
        <p:txBody>
          <a:bodyPr/>
          <a:lstStyle/>
          <a:p>
            <a:r>
              <a:rPr lang="uk-UA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Дикція  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572560" cy="5286412"/>
          </a:xfrm>
          <a:solidFill>
            <a:srgbClr val="FFFF00"/>
          </a:solidFill>
        </p:spPr>
        <p:txBody>
          <a:bodyPr/>
          <a:lstStyle/>
          <a:p>
            <a:pPr algn="ctr">
              <a:buNone/>
            </a:pPr>
            <a:r>
              <a:rPr lang="uk-UA" sz="3000" dirty="0" smtClean="0"/>
              <a:t>(лат. </a:t>
            </a:r>
            <a:r>
              <a:rPr lang="en-US" sz="3000" dirty="0" err="1" smtClean="0"/>
              <a:t>dictio</a:t>
            </a:r>
            <a:r>
              <a:rPr lang="en-US" sz="3000" dirty="0" smtClean="0"/>
              <a:t> </a:t>
            </a:r>
            <a:r>
              <a:rPr lang="uk-UA" sz="3000" dirty="0" smtClean="0"/>
              <a:t>– вимова) </a:t>
            </a:r>
          </a:p>
          <a:p>
            <a:pPr algn="ctr">
              <a:buNone/>
            </a:pPr>
            <a:r>
              <a:rPr lang="uk-UA" sz="3000" dirty="0" smtClean="0"/>
              <a:t>Учитель повинен чітко не тільки виголошувати думку, але й промовляти кожен звук губами (мають рухатись під час розмови постійно) і язиком (має не торкатися зубів, інших частин ротової порожнини, увесь час перебувати в напруженні, змінюючи своє положення від одного до другого звука). Розвитку дикції мовця сприяє виконання вправ для засвоєння положення апарату мовлення й артикуляції під час вимови звуків і слів у фразі.</a:t>
            </a:r>
            <a:endParaRPr lang="en-US" sz="3000" dirty="0" smtClean="0"/>
          </a:p>
          <a:p>
            <a:pPr algn="ctr"/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772400" cy="1143000"/>
          </a:xfrm>
        </p:spPr>
        <p:txBody>
          <a:bodyPr/>
          <a:lstStyle/>
          <a:p>
            <a:r>
              <a:rPr lang="uk-UA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Дихання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35719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яке визначає якість звуків і мовлення загалом. Його ме­ханізм формується з дитинства. Фізіологічне дихання (вдихання і видихання ритмічні, однакові за тривалістю) є достатнім під час мовчазної роботи людини. Воно дає змогу виголошувати тривалі промови, не втомлюючись, вимовляючи слова голосно і виразно.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42844" y="4714884"/>
          <a:ext cx="5429288" cy="1920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1143000"/>
          </a:xfrm>
        </p:spPr>
        <p:txBody>
          <a:bodyPr/>
          <a:lstStyle/>
          <a:p>
            <a:r>
              <a:rPr lang="uk-UA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Динаміка (сила) голосу 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/>
              <a:t>визначається струменем повітря, що посилається і тисне на голосові зв'язки. Сила звучання має широкий діапазон, тому педагог має обрати оптимальний рівень посилання повітря залежно від обставин (місця, пори року, часу, оточення, розмірів </a:t>
            </a:r>
            <a:r>
              <a:rPr lang="uk-UA" dirty="0" err="1" smtClean="0"/>
              <a:t>приміщен­я</a:t>
            </a:r>
            <a:r>
              <a:rPr lang="uk-UA" dirty="0" smtClean="0"/>
              <a:t>, конкретного завдання).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72400" cy="1143000"/>
          </a:xfrm>
        </p:spPr>
        <p:txBody>
          <a:bodyPr/>
          <a:lstStyle/>
          <a:p>
            <a:r>
              <a:rPr lang="uk-UA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Витривалість 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/>
              <a:t>коли тривала мовна діяльність людини не зумовлює ослаблення чи захворювання голосу. У голосі вчителя звучать впевненість, мажорність, що робить його мовлення переконливим, сприяє виникненню позитивних емоцій у слухачів. (володіння 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гнучкістю голосу </a:t>
            </a:r>
            <a:r>
              <a:rPr lang="uk-UA" dirty="0" smtClean="0"/>
              <a:t>– діапазоном звучання). </a:t>
            </a:r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Тембр  голосу 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насиченості звуку, його емоційної забарвленості. Залежно від змісту навчальних і виховних завдань, індивідуальних особливостей учнів учитель визначає тональність голосу. Важливо знайти приємні (оксамитового звучання) висоту звука і тембр звучання («музику мовлення»).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2571744"/>
            <a:ext cx="7772400" cy="3524256"/>
          </a:xfrm>
        </p:spPr>
        <p:txBody>
          <a:bodyPr/>
          <a:lstStyle/>
          <a:p>
            <a:pPr algn="ctr">
              <a:buNone/>
            </a:pPr>
            <a:r>
              <a:rPr lang="uk-UA" sz="4000" i="1" dirty="0" smtClean="0"/>
              <a:t>(</a:t>
            </a:r>
            <a:r>
              <a:rPr lang="uk-UA" sz="4000" i="1" dirty="0" err="1" smtClean="0"/>
              <a:t>франц</a:t>
            </a:r>
            <a:r>
              <a:rPr lang="uk-UA" sz="4000" i="1" dirty="0" smtClean="0"/>
              <a:t>. </a:t>
            </a:r>
            <a:r>
              <a:rPr lang="en-US" sz="4000" i="1" dirty="0" smtClean="0"/>
              <a:t>etiquette </a:t>
            </a:r>
            <a:r>
              <a:rPr lang="uk-UA" sz="4000" i="1" dirty="0" smtClean="0"/>
              <a:t>– порядок) – система ритуалів, яка складається з відповідних словесних формул.</a:t>
            </a:r>
            <a:endParaRPr lang="en-US" sz="4000" i="1" dirty="0" smtClean="0"/>
          </a:p>
          <a:p>
            <a:endParaRPr lang="en-US" sz="4000" i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14282" y="285728"/>
            <a:ext cx="871543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5400" b="1" kern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Мовленнєвий етикет педагога</a:t>
            </a: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429684" cy="559595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361950" algn="just">
              <a:buNone/>
            </a:pPr>
            <a:r>
              <a:rPr lang="uk-UA" sz="4000" b="1" i="1" dirty="0" smtClean="0">
                <a:ln w="11430"/>
                <a:solidFill>
                  <a:srgbClr val="FFFF00"/>
                </a:solidFill>
                <a:effectLst>
                  <a:glow rad="101600">
                    <a:srgbClr val="0000FF">
                      <a:alpha val="60000"/>
                    </a:srgb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Мовленнєвий етикет педагога складається з правил мовленнєвої поведінки у спілкуванні з колегами, учнями, їхніми батьками. Він зобов'язує вчителя поводитися відповідно до соціально, культурно й історично сформованих моделей у типових ситуаціях спілкування і взаємодії вчителя та учнів.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Педагог має володіти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81200"/>
            <a:ext cx="8501122" cy="4114800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uk-UA" b="1" dirty="0" smtClean="0"/>
              <a:t>правильним, чистим мовленням, 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uk-UA" b="1" dirty="0" smtClean="0"/>
              <a:t>різноманітними словесними формулами, 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uk-UA" b="1" dirty="0" smtClean="0"/>
              <a:t>складними словосполученнями, 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uk-UA" b="1" dirty="0" smtClean="0"/>
              <a:t>умінням конструювати власні висловлювання, 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uk-UA" b="1" dirty="0" smtClean="0"/>
              <a:t>послуговуватися правилами мовленнєвої поведінки в типових ситуаціях спілкування.</a:t>
            </a:r>
            <a:endParaRPr lang="en-US" b="1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2"/>
            <a:ext cx="8501122" cy="6000792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1076325" indent="-1076325" algn="just">
              <a:buNone/>
            </a:pPr>
            <a:r>
              <a:rPr lang="uk-UA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Культура мови </a:t>
            </a:r>
            <a:r>
              <a:rPr lang="uk-U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галузь знань, яка вивчає нормативність мови, її відповідність суспільним вимогам; індивідуальна здатність особи вільно володіти різними функціональними стилями.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076325" indent="-1076325" algn="just">
              <a:buNone/>
            </a:pPr>
            <a:r>
              <a:rPr lang="uk-UA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Культура мовлення </a:t>
            </a:r>
            <a:r>
              <a:rPr lang="uk-U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упорядкована сукупність нормативних, мовленнєвих засобів, вироблених практикою людського </a:t>
            </a:r>
            <a:r>
              <a:rPr lang="uk-UA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спілкування</a:t>
            </a:r>
            <a:r>
              <a:rPr lang="uk-U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які оптимально виражають зміст мовлення і </a:t>
            </a:r>
            <a:r>
              <a:rPr lang="uk-UA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задовольняють </a:t>
            </a:r>
            <a:r>
              <a:rPr lang="uk-U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умови і мету спілкування.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643998" cy="1143000"/>
          </a:xfrm>
        </p:spPr>
        <p:txBody>
          <a:bodyPr/>
          <a:lstStyle/>
          <a:p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Мовна культура вчителя виявляється в його вмінні обрати доречну форму привітання чи прощання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572560" cy="4786346"/>
          </a:xfrm>
        </p:spPr>
        <p:txBody>
          <a:bodyPr numCol="1"/>
          <a:lstStyle/>
          <a:p>
            <a:pPr marL="1885950" indent="-1885950" algn="just">
              <a:buNone/>
            </a:pP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Привітання:</a:t>
            </a:r>
            <a:r>
              <a:rPr lang="uk-UA" sz="25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uk-UA" sz="2500" dirty="0" smtClean="0"/>
              <a:t>Доброго ранку!» «Добрий день!» «Добридень!» «Добрий вечір!» «Добривечір!»  «Здрастуйте!» </a:t>
            </a:r>
          </a:p>
          <a:p>
            <a:pPr marL="1885950" indent="-1885950" algn="just">
              <a:buNone/>
            </a:pP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Прощання: </a:t>
            </a:r>
            <a:r>
              <a:rPr lang="uk-UA" sz="2500" dirty="0" smtClean="0"/>
              <a:t>«До побачення!», «Бувайте здорові!», «Ходіть здорові!», «Прощавайте!», «На все добре!», «Усього найкращого!», «Щасливої дороги!», «До зустрічі!», «До завтра!», «До наступної зустрічі!», «Добраніч!», «На добраніч!». </a:t>
            </a:r>
          </a:p>
          <a:p>
            <a:pPr marL="1885950" indent="-1885950" algn="just">
              <a:buNone/>
            </a:pP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Стилістично нейтральні вислови: </a:t>
            </a:r>
            <a:r>
              <a:rPr lang="uk-UA" sz="2500" dirty="0" smtClean="0"/>
              <a:t>(«Здрастуйте», «До побачення», «Дякую») і варіантні («До завтра», «Прощавайте»).</a:t>
            </a:r>
            <a:endParaRPr lang="en-US" sz="2500" dirty="0" smtClean="0"/>
          </a:p>
          <a:p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857256"/>
          </a:xfrm>
        </p:spPr>
        <p:txBody>
          <a:bodyPr/>
          <a:lstStyle/>
          <a:p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Знайомство супроводжується особливими формулами мовного етикету </a:t>
            </a:r>
            <a:endParaRPr 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rgbClr val="FFFF00">
                    <a:alpha val="60000"/>
                  </a:srgb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86874" cy="4953016"/>
          </a:xfrm>
        </p:spPr>
        <p:txBody>
          <a:bodyPr numCol="2"/>
          <a:lstStyle/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«Дозвольте відрекомендуватися...»;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«Мене звуть...»; 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«Моє ім'я..., моє прізвище...»; 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«Дозвольте представити (відрекомендувати) Вам...»;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«Дозвольте познайомити Вас із...»;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«Познайомтеся, це...»;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«Познайомте мене, будь ласка, з...»;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«Дуже радий з Вами познайомитися...»;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«Дуже приємно...»). </a:t>
            </a:r>
          </a:p>
          <a:p>
            <a:pPr>
              <a:buNone/>
            </a:pPr>
            <a:endParaRPr lang="uk-UA" sz="2000" b="1" dirty="0" smtClean="0"/>
          </a:p>
          <a:p>
            <a:pPr indent="19050">
              <a:buNone/>
            </a:pPr>
            <a:endParaRPr lang="uk-UA" sz="2000" b="1" dirty="0" smtClean="0"/>
          </a:p>
          <a:p>
            <a:pPr indent="19050">
              <a:buNone/>
            </a:pPr>
            <a:endParaRPr lang="uk-UA" sz="2000" b="1" dirty="0" smtClean="0"/>
          </a:p>
          <a:p>
            <a:pPr indent="19050">
              <a:buNone/>
            </a:pPr>
            <a:endParaRPr lang="uk-UA" sz="2000" b="1" dirty="0" smtClean="0"/>
          </a:p>
          <a:p>
            <a:pPr indent="19050">
              <a:buNone/>
            </a:pPr>
            <a:endParaRPr lang="uk-UA" sz="2000" b="1" dirty="0" smtClean="0"/>
          </a:p>
          <a:p>
            <a:pPr indent="19050">
              <a:buNone/>
            </a:pPr>
            <a:r>
              <a:rPr lang="uk-UA" sz="28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</a:rPr>
              <a:t>В офіційних звертаннях використовують вирази</a:t>
            </a:r>
            <a:r>
              <a:rPr lang="uk-UA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</a:rPr>
              <a:t>: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«Добродію!»,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«Добродійко!»,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«Пане!»,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«Пані!», «Панове!», «Товаришу!»,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«Товаришко!», «Дорогий друже!»,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«Шановне товариство!»,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/>
              <a:t>«Вельмишановне панство!».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772400" cy="1143000"/>
          </a:xfrm>
        </p:spPr>
        <p:txBody>
          <a:bodyPr/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Педагогічна етика 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953016"/>
          </a:xfrm>
        </p:spPr>
        <p:txBody>
          <a:bodyPr/>
          <a:lstStyle/>
          <a:p>
            <a:pPr marL="357188" indent="-357188" algn="just">
              <a:buBlip>
                <a:blip r:embed="rId2"/>
              </a:buBlip>
            </a:pPr>
            <a:r>
              <a:rPr lang="uk-UA" sz="3100" b="1" dirty="0" smtClean="0"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регулює позицію вчителя і учнів у процесі комунікації; </a:t>
            </a:r>
          </a:p>
          <a:p>
            <a:pPr marL="357188" indent="-357188" algn="just">
              <a:buBlip>
                <a:blip r:embed="rId2"/>
              </a:buBlip>
            </a:pPr>
            <a:r>
              <a:rPr lang="uk-UA" sz="3100" b="1" dirty="0" smtClean="0"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передбачає не рольове, а особистісне спілкування, яке виявляється у підтримці, співчутті, щирості, утвердженні людської гідності, довіри; </a:t>
            </a:r>
          </a:p>
          <a:p>
            <a:pPr marL="357188" indent="-357188" algn="just">
              <a:buBlip>
                <a:blip r:embed="rId2"/>
              </a:buBlip>
            </a:pPr>
            <a:r>
              <a:rPr lang="uk-UA" sz="3100" b="1" dirty="0" smtClean="0"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зумовлює, актуалізує потребу в діалозі як домінуючій формі педагогічної комунікації; </a:t>
            </a:r>
          </a:p>
          <a:p>
            <a:pPr marL="357188" indent="-357188" algn="just">
              <a:buBlip>
                <a:blip r:embed="rId2"/>
              </a:buBlip>
            </a:pPr>
            <a:r>
              <a:rPr lang="uk-UA" sz="3100" b="1" dirty="0" smtClean="0"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передбачає самоаналіз і самопізнання.</a:t>
            </a:r>
            <a:endParaRPr lang="en-US" sz="3100" b="1" dirty="0" smtClean="0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  <a:p>
            <a:pPr algn="just">
              <a:buBlip>
                <a:blip r:embed="rId2"/>
              </a:buBlip>
            </a:pPr>
            <a:endParaRPr lang="en-US" sz="3100" b="1" dirty="0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43998" cy="1143000"/>
          </a:xfrm>
        </p:spPr>
        <p:txBody>
          <a:bodyPr/>
          <a:lstStyle/>
          <a:p>
            <a:r>
              <a:rPr lang="uk-UA" b="1" i="1" dirty="0" smtClean="0">
                <a:ln w="127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Мовленнєвим етикетом мають володіти учителі й учні </a:t>
            </a:r>
            <a:endParaRPr lang="en-US" sz="5400" b="1" i="1" dirty="0">
              <a:ln w="127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500594"/>
          </a:xfrm>
        </p:spPr>
        <p:txBody>
          <a:bodyPr/>
          <a:lstStyle/>
          <a:p>
            <a:pPr marL="0" indent="0" algn="ctr">
              <a:buNone/>
            </a:pPr>
            <a:r>
              <a:rPr lang="uk-UA" b="1" u="sng" dirty="0" smtClean="0"/>
              <a:t>формуванню його сприяє:</a:t>
            </a:r>
          </a:p>
          <a:p>
            <a:pPr marL="0" indent="0" algn="ctr">
              <a:buNone/>
            </a:pPr>
            <a:endParaRPr lang="uk-UA" sz="1800" b="1" u="sng" dirty="0" smtClean="0"/>
          </a:p>
          <a:p>
            <a:pPr marL="534988" indent="-534988" algn="just">
              <a:buFont typeface="Wingdings" pitchFamily="2" charset="2"/>
              <a:buChar char="ü"/>
            </a:pPr>
            <a:r>
              <a:rPr lang="uk-UA" sz="2800" b="1" i="1" dirty="0" smtClean="0"/>
              <a:t>використання загальновживаних фраз, словосполучень, стійких висловів;</a:t>
            </a:r>
          </a:p>
          <a:p>
            <a:pPr marL="534988" indent="-534988" algn="just">
              <a:buFont typeface="Wingdings" pitchFamily="2" charset="2"/>
              <a:buChar char="ü"/>
            </a:pPr>
            <a:r>
              <a:rPr lang="uk-UA" sz="2800" b="1" i="1" dirty="0" smtClean="0"/>
              <a:t>моделювання комунікативних ситуацій різної тематичної спрямованості і стилістичного забарвлення; </a:t>
            </a:r>
          </a:p>
          <a:p>
            <a:pPr marL="534988" indent="-534988" algn="just">
              <a:buFont typeface="Wingdings" pitchFamily="2" charset="2"/>
              <a:buChar char="ü"/>
            </a:pPr>
            <a:r>
              <a:rPr lang="uk-UA" sz="2800" b="1" i="1" dirty="0" smtClean="0"/>
              <a:t>практикування вмінь і навичок застосування різноманітних за формою і змістом моделей, формул мовленнєвого і поведінкового етикету.</a:t>
            </a:r>
            <a:endParaRPr lang="en-US" sz="2800" b="1" i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43998" cy="1143000"/>
          </a:xfrm>
        </p:spPr>
        <p:txBody>
          <a:bodyPr/>
          <a:lstStyle/>
          <a:p>
            <a:r>
              <a:rPr lang="uk-UA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Культуру мовлення вчителя характеризують такі ознаки:</a:t>
            </a:r>
            <a:r>
              <a:rPr lang="en-US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</a:br>
            <a:endParaRPr 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rgbClr val="FFFF00">
                    <a:alpha val="60000"/>
                  </a:srgb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14488"/>
            <a:ext cx="8858312" cy="5143512"/>
          </a:xfrm>
        </p:spPr>
        <p:txBody>
          <a:bodyPr numCol="2"/>
          <a:lstStyle/>
          <a:p>
            <a:pPr marL="714375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правильність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14375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різноманітність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14375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виразність 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14375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ясність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14375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точність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14375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нормативність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14375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чистота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14375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стислість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14375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доцільність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14375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логічність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7800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варіативність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7800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простота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7800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естетичність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7800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багатство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7800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актуальність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7800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конкретність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7800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належний теоретичний рівень</a:t>
            </a:r>
            <a:endParaRPr lang="en-US" sz="27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7800" indent="-177800">
              <a:buClr>
                <a:srgbClr val="0000FF"/>
              </a:buClr>
              <a:buSzPct val="57000"/>
              <a:buFont typeface="Wingdings" pitchFamily="2" charset="2"/>
              <a:buChar char="v"/>
            </a:pPr>
            <a:r>
              <a:rPr lang="uk-UA" sz="27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практична </a:t>
            </a:r>
            <a:r>
              <a:rPr lang="uk-UA" sz="27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спрямованість</a:t>
            </a:r>
            <a:endParaRPr lang="en-US" sz="27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09600"/>
            <a:ext cx="8572560" cy="1143000"/>
          </a:xfrm>
        </p:spPr>
        <p:txBody>
          <a:bodyPr/>
          <a:lstStyle/>
          <a:p>
            <a:r>
              <a:rPr lang="uk-UA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Структурними особливостями мовлення вчителя є: 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rgbClr val="FFFF00">
                    <a:alpha val="60000"/>
                  </a:srgb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2857496"/>
            <a:ext cx="7772400" cy="3238504"/>
          </a:xfrm>
        </p:spPr>
        <p:txBody>
          <a:bodyPr/>
          <a:lstStyle/>
          <a:p>
            <a:r>
              <a:rPr lang="uk-UA" sz="3600" b="1" i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тривалість </a:t>
            </a:r>
            <a:r>
              <a:rPr lang="uk-UA" sz="3600" b="1" i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мовлення</a:t>
            </a:r>
            <a:endParaRPr lang="en-US" sz="3600" b="1" i="1" dirty="0">
              <a:ln w="12700">
                <a:noFill/>
                <a:prstDash val="solid"/>
              </a:ln>
              <a:solidFill>
                <a:sysClr val="windowText" lastClr="0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r>
              <a:rPr lang="uk-UA" sz="3600" b="1" i="1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горизонтальне членування </a:t>
            </a:r>
            <a:endParaRPr lang="en-US" sz="3600" b="1" i="1" dirty="0">
              <a:ln w="12700">
                <a:noFill/>
                <a:prstDash val="solid"/>
              </a:ln>
              <a:solidFill>
                <a:sysClr val="windowText" lastClr="0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r>
              <a:rPr lang="uk-UA" sz="3600" b="1" i="1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вертикальне членування</a:t>
            </a:r>
            <a:endParaRPr lang="en-US" sz="3600" b="1" i="1" dirty="0">
              <a:ln w="12700">
                <a:noFill/>
                <a:prstDash val="solid"/>
              </a:ln>
              <a:solidFill>
                <a:sysClr val="windowText" lastClr="0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r>
              <a:rPr lang="uk-UA" sz="3600" b="1" i="1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використання тропів</a:t>
            </a:r>
            <a:endParaRPr lang="en-US" sz="3600" b="1" i="1" dirty="0">
              <a:ln w="12700">
                <a:noFill/>
                <a:prstDash val="solid"/>
              </a:ln>
              <a:solidFill>
                <a:sysClr val="windowText" lastClr="0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r>
              <a:rPr lang="uk-UA" sz="3600" b="1" i="1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використання риторичних фігур</a:t>
            </a:r>
            <a:endParaRPr lang="en-US" sz="3600" b="1" i="1" dirty="0">
              <a:ln w="12700">
                <a:noFill/>
                <a:prstDash val="solid"/>
              </a:ln>
              <a:solidFill>
                <a:sysClr val="windowText" lastClr="0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endParaRPr lang="en-US" sz="3600" b="1" i="1" dirty="0">
              <a:ln w="12700">
                <a:noFill/>
                <a:prstDash val="solid"/>
              </a:ln>
              <a:solidFill>
                <a:sysClr val="windowText" lastClr="00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4290"/>
            <a:ext cx="7772400" cy="1538310"/>
          </a:xfrm>
        </p:spPr>
        <p:txBody>
          <a:bodyPr/>
          <a:lstStyle/>
          <a:p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Високий рівень культури мовлення вчителя 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забезпечується такими вміннями: 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rgbClr val="FFFF00">
                    <a:alpha val="60000"/>
                  </a:srgb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81200"/>
            <a:ext cx="8572560" cy="4114800"/>
          </a:xfrm>
        </p:spPr>
        <p:txBody>
          <a:bodyPr/>
          <a:lstStyle/>
          <a:p>
            <a:pPr algn="ctr">
              <a:buNone/>
            </a:pP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Організаторськими </a:t>
            </a:r>
          </a:p>
          <a:p>
            <a:pPr algn="ctr">
              <a:buNone/>
            </a:pPr>
            <a:r>
              <a:rPr lang="uk-UA" sz="3600" b="1" i="1" dirty="0" smtClean="0"/>
              <a:t>організувати процес спілкування, враховуючи ситуацію, мотив і мету спілкування, правильно розуміючи партнера; викликати і підтримувати інтерес до спілкування, поступово досягаючи своєї мети</a:t>
            </a:r>
            <a:endParaRPr lang="uk-UA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81200"/>
            <a:ext cx="8572560" cy="4114800"/>
          </a:xfrm>
        </p:spPr>
        <p:txBody>
          <a:bodyPr/>
          <a:lstStyle/>
          <a:p>
            <a:pPr algn="ctr">
              <a:buNone/>
            </a:pP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Інформативними</a:t>
            </a:r>
          </a:p>
          <a:p>
            <a:pPr algn="ctr">
              <a:buNone/>
            </a:pPr>
            <a:r>
              <a:rPr lang="uk-UA" sz="3600" b="1" dirty="0" smtClean="0"/>
              <a:t> </a:t>
            </a:r>
            <a:r>
              <a:rPr lang="uk-UA" sz="3600" b="1" i="1" dirty="0" smtClean="0"/>
              <a:t>викласти інформацію в монологічній або діалогічній формі доступними для адресата лексичними засобами, синтаксичним, інтонаційним оформленням</a:t>
            </a:r>
          </a:p>
          <a:p>
            <a:endParaRPr lang="en-US" sz="3600" b="1" i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685800" y="214290"/>
            <a:ext cx="7772400" cy="1538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Високий рівень культури мовлення вчителя забезпечується такими вміннями: </a:t>
            </a:r>
            <a:endParaRPr kumimoji="0" lang="en-US" sz="3600" b="1" i="0" u="none" strike="noStrike" kern="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rgbClr val="FFFF00">
                    <a:alpha val="60000"/>
                  </a:srgb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4290"/>
            <a:ext cx="7772400" cy="1538310"/>
          </a:xfrm>
        </p:spPr>
        <p:txBody>
          <a:bodyPr/>
          <a:lstStyle/>
          <a:p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Високий рівень культури мовлення вчителя 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забезпечується такими вміннями 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rgbClr val="FFFF00">
                    <a:alpha val="60000"/>
                  </a:srgb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81200"/>
            <a:ext cx="8572560" cy="4114800"/>
          </a:xfrm>
        </p:spPr>
        <p:txBody>
          <a:bodyPr/>
          <a:lstStyle/>
          <a:p>
            <a:pPr algn="ctr">
              <a:buNone/>
            </a:pP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Перцептивними</a:t>
            </a:r>
            <a:endParaRPr lang="uk-UA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uk-UA" sz="3600" b="1" i="1" dirty="0" smtClean="0"/>
              <a:t>словом і ділом впливати </a:t>
            </a:r>
          </a:p>
          <a:p>
            <a:pPr algn="ctr">
              <a:buNone/>
            </a:pPr>
            <a:r>
              <a:rPr lang="uk-UA" sz="3600" b="1" i="1" dirty="0" smtClean="0"/>
              <a:t>на партнерів, переконувати їх, </a:t>
            </a:r>
          </a:p>
          <a:p>
            <a:pPr algn="ctr">
              <a:buNone/>
            </a:pPr>
            <a:r>
              <a:rPr lang="uk-UA" sz="3600" b="1" i="1" dirty="0" smtClean="0"/>
              <a:t>схиляти на свій бік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4290"/>
            <a:ext cx="7772400" cy="1538310"/>
          </a:xfrm>
        </p:spPr>
        <p:txBody>
          <a:bodyPr/>
          <a:lstStyle/>
          <a:p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Високий рівень культури мовлення вчителя 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забезпечується такими вміннями 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rgbClr val="FFFF00">
                    <a:alpha val="60000"/>
                  </a:srgb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81200"/>
            <a:ext cx="857256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Контрольно-стимулюючими</a:t>
            </a:r>
          </a:p>
          <a:p>
            <a:pPr marL="0" indent="0" algn="ctr">
              <a:buNone/>
            </a:pPr>
            <a:r>
              <a:rPr lang="uk-UA" sz="3600" b="1" i="1" dirty="0" smtClean="0"/>
              <a:t>оцінювати діяльність співрозмовника на кожному етапі спілкування у такій формі, підсилювати його прагнення до подальшого спілкування, аналізувати власну мовленнєву діяльність </a:t>
            </a:r>
          </a:p>
          <a:p>
            <a:pPr marL="0" indent="0" algn="ctr">
              <a:buNone/>
            </a:pPr>
            <a:r>
              <a:rPr lang="uk-UA" sz="3600" b="1" i="1" dirty="0" smtClean="0"/>
              <a:t>та ін.</a:t>
            </a:r>
            <a:endParaRPr lang="en-US" sz="3600" b="1" i="1" dirty="0" smtClean="0"/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Культура мовлення вчителя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4400" b="1" dirty="0" smtClean="0"/>
              <a:t>є не лише показником його професійних якостей, а й фактором, що впливає на його визнання у педагогічному світі. 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12</Template>
  <TotalTime>317</TotalTime>
  <Words>996</Words>
  <Application>Microsoft Office PowerPoint</Application>
  <PresentationFormat>Экран (4:3)</PresentationFormat>
  <Paragraphs>116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12</vt:lpstr>
      <vt:lpstr>Культура мови  і культура мовлення  вчителя</vt:lpstr>
      <vt:lpstr>Презентация PowerPoint</vt:lpstr>
      <vt:lpstr>Культуру мовлення вчителя характеризують такі ознаки: </vt:lpstr>
      <vt:lpstr>Структурними особливостями мовлення вчителя є: </vt:lpstr>
      <vt:lpstr>Високий рівень культури мовлення вчителя забезпечується такими вміннями: </vt:lpstr>
      <vt:lpstr>Презентация PowerPoint</vt:lpstr>
      <vt:lpstr>Високий рівень культури мовлення вчителя забезпечується такими вміннями </vt:lpstr>
      <vt:lpstr>Високий рівень культури мовлення вчителя забезпечується такими вміннями </vt:lpstr>
      <vt:lpstr>Культура мовлення вчителя </vt:lpstr>
      <vt:lpstr>Презентация PowerPoint</vt:lpstr>
      <vt:lpstr>Артикуляція </vt:lpstr>
      <vt:lpstr>Дикція  </vt:lpstr>
      <vt:lpstr>Дихання </vt:lpstr>
      <vt:lpstr>Динаміка (сила) голосу </vt:lpstr>
      <vt:lpstr>Витривалість </vt:lpstr>
      <vt:lpstr>Тембр  голосу </vt:lpstr>
      <vt:lpstr>Презентация PowerPoint</vt:lpstr>
      <vt:lpstr>Презентация PowerPoint</vt:lpstr>
      <vt:lpstr>Педагог має володіти </vt:lpstr>
      <vt:lpstr>Мовна культура вчителя виявляється в його вмінні обрати доречну форму привітання чи прощання</vt:lpstr>
      <vt:lpstr>Знайомство супроводжується особливими формулами мовного етикету </vt:lpstr>
      <vt:lpstr>Педагогічна етика </vt:lpstr>
      <vt:lpstr>Мовленнєвим етикетом мають володіти учителі й учні </vt:lpstr>
    </vt:vector>
  </TitlesOfParts>
  <Company>LPU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мови і культура мовлення вчителя</dc:title>
  <dc:creator>Comp1</dc:creator>
  <cp:lastModifiedBy>User</cp:lastModifiedBy>
  <cp:revision>36</cp:revision>
  <dcterms:created xsi:type="dcterms:W3CDTF">2013-11-21T10:29:10Z</dcterms:created>
  <dcterms:modified xsi:type="dcterms:W3CDTF">2013-11-27T17:37:43Z</dcterms:modified>
</cp:coreProperties>
</file>