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003"/>
    <a:srgbClr val="B64E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4152C8-E7D5-4E15-8DDC-A90D8CB68A32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7C8BD1-D80F-42B7-86D1-C07AA95DCA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0"/>
            <a:ext cx="7143800" cy="1894362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13003"/>
                </a:solidFill>
                <a:latin typeface="Times New Roman" pitchFamily="18" charset="0"/>
                <a:cs typeface="Times New Roman" pitchFamily="18" charset="0"/>
              </a:rPr>
              <a:t>Чарівний світ мозаїки</a:t>
            </a:r>
            <a:endParaRPr lang="ru-RU" sz="4800" dirty="0">
              <a:solidFill>
                <a:srgbClr val="C130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072074"/>
            <a:ext cx="5029208" cy="130284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Підготували учениці 10-А класу: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Шикалюк Ірина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Рисак Олександра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528641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4786322"/>
            <a:ext cx="7858180" cy="1857388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переживає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попитом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панно,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прикрашають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готелів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презентабельних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ресторанів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виставкових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кафе,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квартир.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eGd60WWpH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285752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yl577Sjiz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071546"/>
            <a:ext cx="5209217" cy="347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6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8604"/>
            <a:ext cx="2928926" cy="6000792"/>
          </a:xfrm>
        </p:spPr>
        <p:txBody>
          <a:bodyPr>
            <a:normAutofit/>
          </a:bodyPr>
          <a:lstStyle/>
          <a:p>
            <a:r>
              <a:rPr lang="vi-VN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Моза́їк</a:t>
            </a:r>
            <a:r>
              <a:rPr lang="uk-UA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(фр</a:t>
            </a:r>
            <a:r>
              <a:rPr lang="vi-VN" dirty="0" smtClean="0"/>
              <a:t>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mosaique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dirty="0" smtClean="0"/>
              <a:t> </a:t>
            </a:r>
            <a:r>
              <a:rPr lang="vi-VN" dirty="0" smtClean="0"/>
              <a:t>італ. італ.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mosaiko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від лат.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musivum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бук</a:t>
            </a:r>
            <a:r>
              <a:rPr lang="vi-VN" dirty="0" smtClean="0"/>
              <a:t>в. присвячене музам; грец.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μοΰσα —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муза) — зображення </a:t>
            </a:r>
            <a:r>
              <a:rPr lang="vi-VN" dirty="0" smtClean="0"/>
              <a:t>чи візерунок, виконані з кольорових каменів, смальти, керамічних плиток, шпону та інших матеріалів.</a:t>
            </a:r>
            <a:endParaRPr lang="ru-RU" dirty="0"/>
          </a:p>
        </p:txBody>
      </p:sp>
      <p:pic>
        <p:nvPicPr>
          <p:cNvPr id="5" name="Содержимое 4" descr="nTb-hxlUsq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00365" y="143266"/>
            <a:ext cx="2714644" cy="342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6MVmQonY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786190"/>
            <a:ext cx="28575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tQHhgIKIJ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071546"/>
            <a:ext cx="2450592" cy="390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Антична мозаїка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QRnGKh2vs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5000660" cy="508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2066" y="642918"/>
            <a:ext cx="3641600" cy="538640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Археологи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стверджують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знайдені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Коринфі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н.е.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них служила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необроблена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галька.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зображували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міфологічних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людей, картинки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обрамлені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геометричним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орнаментом, як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чорно-білим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0978" y="1285860"/>
            <a:ext cx="5253022" cy="72547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Давньоримська мозаїка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9dqAFZTld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00562" y="2354982"/>
            <a:ext cx="4275786" cy="432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Wy9bV6Bo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4156060" cy="261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давнього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Риму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примітивні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міфічних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істот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вигадливі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орнаменти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багатофігурні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857684" cy="65403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Візантійська мозаїка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00174"/>
            <a:ext cx="3500462" cy="5357826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Візантійської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Шедеври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візантійської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витонченість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вишуканість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ясність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контурних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Візантійському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притаманний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ZbBrfpG-6_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57686" y="183265"/>
            <a:ext cx="4071966" cy="274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OiAKxzeVCr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000372"/>
            <a:ext cx="5172075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jdso7UBFl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37866"/>
            <a:ext cx="8143932" cy="545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592933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Один із шедеврів візантійської мозаїки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142984"/>
            <a:ext cx="5143536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Мозаїка часів Київської русі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3714776" cy="62151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умільці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небувалої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майстреності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Вони взяли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планку,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перевершили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Ремісники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навчились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смальти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являли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скляні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прозорі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напівпрозорі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 званого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заглушеного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кубики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пластинки,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палітра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перевершувала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зразком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справжнього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Заходу.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2h4RaIk5T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785926"/>
            <a:ext cx="494311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Монументальна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радянську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епоху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B3XHzqckm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643050"/>
            <a:ext cx="6500852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Монументальна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мозаїка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радянську</a:t>
            </a: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епоху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I07QtSG3wQ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2086" y="1779728"/>
            <a:ext cx="3912714" cy="450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uf4lJUyChn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270374" y="1912464"/>
            <a:ext cx="4445029" cy="335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235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Чарівний світ мозаїки</vt:lpstr>
      <vt:lpstr>Слайд 2</vt:lpstr>
      <vt:lpstr>Антична мозаїка</vt:lpstr>
      <vt:lpstr>Давньоримська мозаїка</vt:lpstr>
      <vt:lpstr>Візантійська мозаїка</vt:lpstr>
      <vt:lpstr>Слайд 6</vt:lpstr>
      <vt:lpstr>Мозаїка часів Київської русі</vt:lpstr>
      <vt:lpstr>Монументальна мозаїка в радянську епоху</vt:lpstr>
      <vt:lpstr>Монументальна мозаїка в радянську епоху</vt:lpstr>
      <vt:lpstr>Мозаїка сьогодні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Чарівний світ мозаїки</dc:title>
  <dc:creator>Admin</dc:creator>
  <cp:lastModifiedBy>Admin</cp:lastModifiedBy>
  <cp:revision>8</cp:revision>
  <dcterms:created xsi:type="dcterms:W3CDTF">2015-02-01T09:59:08Z</dcterms:created>
  <dcterms:modified xsi:type="dcterms:W3CDTF">2015-02-01T10:49:15Z</dcterms:modified>
</cp:coreProperties>
</file>