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B5585D-6E34-42DD-B822-EB9453283EF3}" type="doc">
      <dgm:prSet loTypeId="urn:microsoft.com/office/officeart/2005/8/layout/radial5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9FE7E51-0112-4A08-96CF-7F7E4E9BC06F}">
      <dgm:prSet phldrT="[Текст]" custT="1"/>
      <dgm:spPr/>
      <dgm:t>
        <a:bodyPr/>
        <a:lstStyle/>
        <a:p>
          <a:r>
            <a:rPr lang="uk-UA" sz="2800" b="1" i="1" dirty="0" smtClean="0"/>
            <a:t>Механізми взаєморо-зуміння</a:t>
          </a:r>
          <a:endParaRPr lang="uk-UA" sz="2800" b="1" i="1" dirty="0"/>
        </a:p>
      </dgm:t>
    </dgm:pt>
    <dgm:pt modelId="{7A6C2B45-60A2-4825-A565-72AD63F0E80B}" type="parTrans" cxnId="{A9CC38D2-E335-4B85-9599-03623B7AEA30}">
      <dgm:prSet/>
      <dgm:spPr/>
      <dgm:t>
        <a:bodyPr/>
        <a:lstStyle/>
        <a:p>
          <a:endParaRPr lang="uk-UA"/>
        </a:p>
      </dgm:t>
    </dgm:pt>
    <dgm:pt modelId="{10537137-FE0B-4876-878B-05371BF3E9BD}" type="sibTrans" cxnId="{A9CC38D2-E335-4B85-9599-03623B7AEA30}">
      <dgm:prSet/>
      <dgm:spPr/>
      <dgm:t>
        <a:bodyPr/>
        <a:lstStyle/>
        <a:p>
          <a:endParaRPr lang="uk-UA"/>
        </a:p>
      </dgm:t>
    </dgm:pt>
    <dgm:pt modelId="{E651F91D-96D8-4A4A-93FA-E5747437DA88}">
      <dgm:prSet phldrT="[Текст]" custT="1"/>
      <dgm:spPr/>
      <dgm:t>
        <a:bodyPr/>
        <a:lstStyle/>
        <a:p>
          <a:r>
            <a:rPr lang="uk-UA" sz="2000" b="1" i="1" dirty="0" smtClean="0"/>
            <a:t>Ідентифікація</a:t>
          </a:r>
          <a:endParaRPr lang="uk-UA" sz="2000" b="1" i="1" dirty="0"/>
        </a:p>
      </dgm:t>
    </dgm:pt>
    <dgm:pt modelId="{9E0C840D-45D9-4A40-BB2E-5E6D63F17153}" type="parTrans" cxnId="{F602AFF5-7EE7-4C47-AE8F-60FE1F87CA59}">
      <dgm:prSet/>
      <dgm:spPr/>
      <dgm:t>
        <a:bodyPr/>
        <a:lstStyle/>
        <a:p>
          <a:endParaRPr lang="uk-UA" dirty="0"/>
        </a:p>
      </dgm:t>
    </dgm:pt>
    <dgm:pt modelId="{3CD2EDD1-76FE-40B0-A94E-148B60BDB3DA}" type="sibTrans" cxnId="{F602AFF5-7EE7-4C47-AE8F-60FE1F87CA59}">
      <dgm:prSet/>
      <dgm:spPr/>
      <dgm:t>
        <a:bodyPr/>
        <a:lstStyle/>
        <a:p>
          <a:endParaRPr lang="uk-UA"/>
        </a:p>
      </dgm:t>
    </dgm:pt>
    <dgm:pt modelId="{0FA89E8F-F56B-42B8-8523-8C65FB27FEDF}">
      <dgm:prSet phldrT="[Текст]"/>
      <dgm:spPr/>
      <dgm:t>
        <a:bodyPr/>
        <a:lstStyle/>
        <a:p>
          <a:r>
            <a:rPr lang="uk-UA" b="1" i="1" dirty="0" smtClean="0"/>
            <a:t>Емпатія</a:t>
          </a:r>
          <a:endParaRPr lang="uk-UA" b="1" i="1" dirty="0"/>
        </a:p>
      </dgm:t>
    </dgm:pt>
    <dgm:pt modelId="{33A5D8E7-DB01-4A14-9ADB-CCDF815B91C6}" type="parTrans" cxnId="{65D355FB-5504-46A2-9A62-484818CE3950}">
      <dgm:prSet/>
      <dgm:spPr/>
      <dgm:t>
        <a:bodyPr/>
        <a:lstStyle/>
        <a:p>
          <a:endParaRPr lang="uk-UA" dirty="0"/>
        </a:p>
      </dgm:t>
    </dgm:pt>
    <dgm:pt modelId="{A5E3262D-505A-485D-847C-469ACC5C9ACD}" type="sibTrans" cxnId="{65D355FB-5504-46A2-9A62-484818CE3950}">
      <dgm:prSet/>
      <dgm:spPr/>
      <dgm:t>
        <a:bodyPr/>
        <a:lstStyle/>
        <a:p>
          <a:endParaRPr lang="uk-UA"/>
        </a:p>
      </dgm:t>
    </dgm:pt>
    <dgm:pt modelId="{9682E3CD-F589-47CA-9DA9-225B5F42CCD3}">
      <dgm:prSet phldrT="[Текст]"/>
      <dgm:spPr/>
      <dgm:t>
        <a:bodyPr/>
        <a:lstStyle/>
        <a:p>
          <a:r>
            <a:rPr lang="uk-UA" b="1" i="1" dirty="0" smtClean="0"/>
            <a:t>Рефлексія</a:t>
          </a:r>
          <a:endParaRPr lang="uk-UA" b="1" i="1" dirty="0"/>
        </a:p>
      </dgm:t>
    </dgm:pt>
    <dgm:pt modelId="{D862534D-2188-4D1A-8A1B-142DC777C19B}" type="sibTrans" cxnId="{6EF0AA8A-1AF5-417D-8E00-2ED7C8FF315E}">
      <dgm:prSet/>
      <dgm:spPr/>
      <dgm:t>
        <a:bodyPr/>
        <a:lstStyle/>
        <a:p>
          <a:endParaRPr lang="uk-UA"/>
        </a:p>
      </dgm:t>
    </dgm:pt>
    <dgm:pt modelId="{C28E2994-30BA-46EA-B105-CE7B0A16F5F7}" type="parTrans" cxnId="{6EF0AA8A-1AF5-417D-8E00-2ED7C8FF315E}">
      <dgm:prSet/>
      <dgm:spPr/>
      <dgm:t>
        <a:bodyPr/>
        <a:lstStyle/>
        <a:p>
          <a:endParaRPr lang="uk-UA" dirty="0"/>
        </a:p>
      </dgm:t>
    </dgm:pt>
    <dgm:pt modelId="{23F58B29-0E0C-4A75-9A11-1A7327DEB49A}" type="pres">
      <dgm:prSet presAssocID="{E5B5585D-6E34-42DD-B822-EB9453283EF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DD92115-A1AC-4019-9482-6D47D7875F61}" type="pres">
      <dgm:prSet presAssocID="{99FE7E51-0112-4A08-96CF-7F7E4E9BC06F}" presName="centerShape" presStyleLbl="node0" presStyleIdx="0" presStyleCnt="1" custScaleX="140601" custScaleY="132330" custLinFactNeighborX="-198" custLinFactNeighborY="2687"/>
      <dgm:spPr/>
      <dgm:t>
        <a:bodyPr/>
        <a:lstStyle/>
        <a:p>
          <a:endParaRPr lang="uk-UA"/>
        </a:p>
      </dgm:t>
    </dgm:pt>
    <dgm:pt modelId="{0B9D7CEE-3F82-4390-AF7C-67D905BDC470}" type="pres">
      <dgm:prSet presAssocID="{9E0C840D-45D9-4A40-BB2E-5E6D63F17153}" presName="parTrans" presStyleLbl="sibTrans2D1" presStyleIdx="0" presStyleCnt="3"/>
      <dgm:spPr/>
      <dgm:t>
        <a:bodyPr/>
        <a:lstStyle/>
        <a:p>
          <a:endParaRPr lang="uk-UA"/>
        </a:p>
      </dgm:t>
    </dgm:pt>
    <dgm:pt modelId="{532F3AF8-76EE-449B-9C4B-4D7C7232D78F}" type="pres">
      <dgm:prSet presAssocID="{9E0C840D-45D9-4A40-BB2E-5E6D63F17153}" presName="connectorText" presStyleLbl="sibTrans2D1" presStyleIdx="0" presStyleCnt="3"/>
      <dgm:spPr/>
      <dgm:t>
        <a:bodyPr/>
        <a:lstStyle/>
        <a:p>
          <a:endParaRPr lang="uk-UA"/>
        </a:p>
      </dgm:t>
    </dgm:pt>
    <dgm:pt modelId="{9245F330-7B8D-4AF3-9B63-C662A94A7DA0}" type="pres">
      <dgm:prSet presAssocID="{E651F91D-96D8-4A4A-93FA-E5747437DA88}" presName="node" presStyleLbl="node1" presStyleIdx="0" presStyleCnt="3" custScaleX="122685" custScaleY="120137" custRadScaleRad="91518" custRadScaleInc="-8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A39719-3FD0-4D6E-BAC2-CC1CADB05E74}" type="pres">
      <dgm:prSet presAssocID="{C28E2994-30BA-46EA-B105-CE7B0A16F5F7}" presName="parTrans" presStyleLbl="sibTrans2D1" presStyleIdx="1" presStyleCnt="3"/>
      <dgm:spPr/>
      <dgm:t>
        <a:bodyPr/>
        <a:lstStyle/>
        <a:p>
          <a:endParaRPr lang="uk-UA"/>
        </a:p>
      </dgm:t>
    </dgm:pt>
    <dgm:pt modelId="{CE55D918-D042-4F36-B08E-C479D6251044}" type="pres">
      <dgm:prSet presAssocID="{C28E2994-30BA-46EA-B105-CE7B0A16F5F7}" presName="connectorText" presStyleLbl="sibTrans2D1" presStyleIdx="1" presStyleCnt="3"/>
      <dgm:spPr/>
      <dgm:t>
        <a:bodyPr/>
        <a:lstStyle/>
        <a:p>
          <a:endParaRPr lang="uk-UA"/>
        </a:p>
      </dgm:t>
    </dgm:pt>
    <dgm:pt modelId="{7418A5DA-0DC0-4291-8B46-6FBA87860665}" type="pres">
      <dgm:prSet presAssocID="{9682E3CD-F589-47CA-9DA9-225B5F42CCD3}" presName="node" presStyleLbl="node1" presStyleIdx="1" presStyleCnt="3" custScaleX="120244" custScaleY="119025" custRadScaleRad="113606" custRadScaleInc="-129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0686ACB-1B38-4E05-AD38-0844C3884D33}" type="pres">
      <dgm:prSet presAssocID="{33A5D8E7-DB01-4A14-9ADB-CCDF815B91C6}" presName="parTrans" presStyleLbl="sibTrans2D1" presStyleIdx="2" presStyleCnt="3"/>
      <dgm:spPr/>
      <dgm:t>
        <a:bodyPr/>
        <a:lstStyle/>
        <a:p>
          <a:endParaRPr lang="uk-UA"/>
        </a:p>
      </dgm:t>
    </dgm:pt>
    <dgm:pt modelId="{55D0D813-873F-4630-A026-9DFE2AFE34EE}" type="pres">
      <dgm:prSet presAssocID="{33A5D8E7-DB01-4A14-9ADB-CCDF815B91C6}" presName="connectorText" presStyleLbl="sibTrans2D1" presStyleIdx="2" presStyleCnt="3"/>
      <dgm:spPr/>
      <dgm:t>
        <a:bodyPr/>
        <a:lstStyle/>
        <a:p>
          <a:endParaRPr lang="uk-UA"/>
        </a:p>
      </dgm:t>
    </dgm:pt>
    <dgm:pt modelId="{45A780CF-FBF4-454A-A91A-33A807AD084F}" type="pres">
      <dgm:prSet presAssocID="{0FA89E8F-F56B-42B8-8523-8C65FB27FEDF}" presName="node" presStyleLbl="node1" presStyleIdx="2" presStyleCnt="3" custScaleX="122297" custScaleY="121139" custRadScaleRad="111425" custRadScaleInc="1362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EF0AA8A-1AF5-417D-8E00-2ED7C8FF315E}" srcId="{99FE7E51-0112-4A08-96CF-7F7E4E9BC06F}" destId="{9682E3CD-F589-47CA-9DA9-225B5F42CCD3}" srcOrd="1" destOrd="0" parTransId="{C28E2994-30BA-46EA-B105-CE7B0A16F5F7}" sibTransId="{D862534D-2188-4D1A-8A1B-142DC777C19B}"/>
    <dgm:cxn modelId="{CD29D694-E2AA-46A9-A854-CE4A3C64D735}" type="presOf" srcId="{33A5D8E7-DB01-4A14-9ADB-CCDF815B91C6}" destId="{60686ACB-1B38-4E05-AD38-0844C3884D33}" srcOrd="0" destOrd="0" presId="urn:microsoft.com/office/officeart/2005/8/layout/radial5"/>
    <dgm:cxn modelId="{9ACCB308-1AF1-4F91-BED5-E98AB4A8E7EA}" type="presOf" srcId="{99FE7E51-0112-4A08-96CF-7F7E4E9BC06F}" destId="{FDD92115-A1AC-4019-9482-6D47D7875F61}" srcOrd="0" destOrd="0" presId="urn:microsoft.com/office/officeart/2005/8/layout/radial5"/>
    <dgm:cxn modelId="{C746FDEC-70FB-47D7-B607-30A53BEA060E}" type="presOf" srcId="{9682E3CD-F589-47CA-9DA9-225B5F42CCD3}" destId="{7418A5DA-0DC0-4291-8B46-6FBA87860665}" srcOrd="0" destOrd="0" presId="urn:microsoft.com/office/officeart/2005/8/layout/radial5"/>
    <dgm:cxn modelId="{54BBCFB0-A1FE-47D9-81F9-BE6909659652}" type="presOf" srcId="{E5B5585D-6E34-42DD-B822-EB9453283EF3}" destId="{23F58B29-0E0C-4A75-9A11-1A7327DEB49A}" srcOrd="0" destOrd="0" presId="urn:microsoft.com/office/officeart/2005/8/layout/radial5"/>
    <dgm:cxn modelId="{427AD356-354C-499F-BDC5-FD29281A3C25}" type="presOf" srcId="{C28E2994-30BA-46EA-B105-CE7B0A16F5F7}" destId="{19A39719-3FD0-4D6E-BAC2-CC1CADB05E74}" srcOrd="0" destOrd="0" presId="urn:microsoft.com/office/officeart/2005/8/layout/radial5"/>
    <dgm:cxn modelId="{A0729F7A-411D-42AB-925E-9040E6EC4E45}" type="presOf" srcId="{E651F91D-96D8-4A4A-93FA-E5747437DA88}" destId="{9245F330-7B8D-4AF3-9B63-C662A94A7DA0}" srcOrd="0" destOrd="0" presId="urn:microsoft.com/office/officeart/2005/8/layout/radial5"/>
    <dgm:cxn modelId="{A48D01CD-533F-4211-8FA4-CFF6A323DD6F}" type="presOf" srcId="{0FA89E8F-F56B-42B8-8523-8C65FB27FEDF}" destId="{45A780CF-FBF4-454A-A91A-33A807AD084F}" srcOrd="0" destOrd="0" presId="urn:microsoft.com/office/officeart/2005/8/layout/radial5"/>
    <dgm:cxn modelId="{A5AF2AA0-8EC4-4015-B7D4-3559E32F907F}" type="presOf" srcId="{33A5D8E7-DB01-4A14-9ADB-CCDF815B91C6}" destId="{55D0D813-873F-4630-A026-9DFE2AFE34EE}" srcOrd="1" destOrd="0" presId="urn:microsoft.com/office/officeart/2005/8/layout/radial5"/>
    <dgm:cxn modelId="{7C98B927-E407-45D0-8FB5-DFFEC7B8190A}" type="presOf" srcId="{9E0C840D-45D9-4A40-BB2E-5E6D63F17153}" destId="{0B9D7CEE-3F82-4390-AF7C-67D905BDC470}" srcOrd="0" destOrd="0" presId="urn:microsoft.com/office/officeart/2005/8/layout/radial5"/>
    <dgm:cxn modelId="{8078D7DB-DA88-4014-8E6C-6730C4CB90FA}" type="presOf" srcId="{9E0C840D-45D9-4A40-BB2E-5E6D63F17153}" destId="{532F3AF8-76EE-449B-9C4B-4D7C7232D78F}" srcOrd="1" destOrd="0" presId="urn:microsoft.com/office/officeart/2005/8/layout/radial5"/>
    <dgm:cxn modelId="{8E73777F-E0BC-4BFE-A21B-BC3E6B39D5A8}" type="presOf" srcId="{C28E2994-30BA-46EA-B105-CE7B0A16F5F7}" destId="{CE55D918-D042-4F36-B08E-C479D6251044}" srcOrd="1" destOrd="0" presId="urn:microsoft.com/office/officeart/2005/8/layout/radial5"/>
    <dgm:cxn modelId="{65D355FB-5504-46A2-9A62-484818CE3950}" srcId="{99FE7E51-0112-4A08-96CF-7F7E4E9BC06F}" destId="{0FA89E8F-F56B-42B8-8523-8C65FB27FEDF}" srcOrd="2" destOrd="0" parTransId="{33A5D8E7-DB01-4A14-9ADB-CCDF815B91C6}" sibTransId="{A5E3262D-505A-485D-847C-469ACC5C9ACD}"/>
    <dgm:cxn modelId="{A9CC38D2-E335-4B85-9599-03623B7AEA30}" srcId="{E5B5585D-6E34-42DD-B822-EB9453283EF3}" destId="{99FE7E51-0112-4A08-96CF-7F7E4E9BC06F}" srcOrd="0" destOrd="0" parTransId="{7A6C2B45-60A2-4825-A565-72AD63F0E80B}" sibTransId="{10537137-FE0B-4876-878B-05371BF3E9BD}"/>
    <dgm:cxn modelId="{F602AFF5-7EE7-4C47-AE8F-60FE1F87CA59}" srcId="{99FE7E51-0112-4A08-96CF-7F7E4E9BC06F}" destId="{E651F91D-96D8-4A4A-93FA-E5747437DA88}" srcOrd="0" destOrd="0" parTransId="{9E0C840D-45D9-4A40-BB2E-5E6D63F17153}" sibTransId="{3CD2EDD1-76FE-40B0-A94E-148B60BDB3DA}"/>
    <dgm:cxn modelId="{BBBAA706-0B96-45C5-8E25-8BB952C49D58}" type="presParOf" srcId="{23F58B29-0E0C-4A75-9A11-1A7327DEB49A}" destId="{FDD92115-A1AC-4019-9482-6D47D7875F61}" srcOrd="0" destOrd="0" presId="urn:microsoft.com/office/officeart/2005/8/layout/radial5"/>
    <dgm:cxn modelId="{D5C45598-7817-4DDB-AE52-8AF398BC157C}" type="presParOf" srcId="{23F58B29-0E0C-4A75-9A11-1A7327DEB49A}" destId="{0B9D7CEE-3F82-4390-AF7C-67D905BDC470}" srcOrd="1" destOrd="0" presId="urn:microsoft.com/office/officeart/2005/8/layout/radial5"/>
    <dgm:cxn modelId="{F03B98DA-490D-472F-9640-CA7C2B0EFB2F}" type="presParOf" srcId="{0B9D7CEE-3F82-4390-AF7C-67D905BDC470}" destId="{532F3AF8-76EE-449B-9C4B-4D7C7232D78F}" srcOrd="0" destOrd="0" presId="urn:microsoft.com/office/officeart/2005/8/layout/radial5"/>
    <dgm:cxn modelId="{7A23212D-2FB8-4DA0-AF9A-974228F18DDC}" type="presParOf" srcId="{23F58B29-0E0C-4A75-9A11-1A7327DEB49A}" destId="{9245F330-7B8D-4AF3-9B63-C662A94A7DA0}" srcOrd="2" destOrd="0" presId="urn:microsoft.com/office/officeart/2005/8/layout/radial5"/>
    <dgm:cxn modelId="{2AE7B9EF-760D-4313-ADB5-356EC5B5AE94}" type="presParOf" srcId="{23F58B29-0E0C-4A75-9A11-1A7327DEB49A}" destId="{19A39719-3FD0-4D6E-BAC2-CC1CADB05E74}" srcOrd="3" destOrd="0" presId="urn:microsoft.com/office/officeart/2005/8/layout/radial5"/>
    <dgm:cxn modelId="{28794D7E-D8E2-4475-805A-DF416E154ABF}" type="presParOf" srcId="{19A39719-3FD0-4D6E-BAC2-CC1CADB05E74}" destId="{CE55D918-D042-4F36-B08E-C479D6251044}" srcOrd="0" destOrd="0" presId="urn:microsoft.com/office/officeart/2005/8/layout/radial5"/>
    <dgm:cxn modelId="{8F16D36E-D4C8-4628-A042-CE2932DB6FF2}" type="presParOf" srcId="{23F58B29-0E0C-4A75-9A11-1A7327DEB49A}" destId="{7418A5DA-0DC0-4291-8B46-6FBA87860665}" srcOrd="4" destOrd="0" presId="urn:microsoft.com/office/officeart/2005/8/layout/radial5"/>
    <dgm:cxn modelId="{0A8360D4-1A0F-41FF-BBF4-E4BBD97DE7E0}" type="presParOf" srcId="{23F58B29-0E0C-4A75-9A11-1A7327DEB49A}" destId="{60686ACB-1B38-4E05-AD38-0844C3884D33}" srcOrd="5" destOrd="0" presId="urn:microsoft.com/office/officeart/2005/8/layout/radial5"/>
    <dgm:cxn modelId="{608D72F5-B1F1-4BAE-B2E0-C7E3F446EF43}" type="presParOf" srcId="{60686ACB-1B38-4E05-AD38-0844C3884D33}" destId="{55D0D813-873F-4630-A026-9DFE2AFE34EE}" srcOrd="0" destOrd="0" presId="urn:microsoft.com/office/officeart/2005/8/layout/radial5"/>
    <dgm:cxn modelId="{D437749A-FEA3-48EC-AC1B-8399F2E7CA86}" type="presParOf" srcId="{23F58B29-0E0C-4A75-9A11-1A7327DEB49A}" destId="{45A780CF-FBF4-454A-A91A-33A807AD084F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92115-A1AC-4019-9482-6D47D7875F61}">
      <dsp:nvSpPr>
        <dsp:cNvPr id="0" name=""/>
        <dsp:cNvSpPr/>
      </dsp:nvSpPr>
      <dsp:spPr>
        <a:xfrm>
          <a:off x="3216720" y="3014333"/>
          <a:ext cx="2708790" cy="254944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/>
            <a:t>Механізми взаєморо-зуміння</a:t>
          </a:r>
          <a:endParaRPr lang="uk-UA" sz="2800" b="1" i="1" kern="1200" dirty="0"/>
        </a:p>
      </dsp:txBody>
      <dsp:txXfrm>
        <a:off x="3613413" y="3387690"/>
        <a:ext cx="1915404" cy="1802729"/>
      </dsp:txXfrm>
    </dsp:sp>
    <dsp:sp modelId="{0B9D7CEE-3F82-4390-AF7C-67D905BDC470}">
      <dsp:nvSpPr>
        <dsp:cNvPr id="0" name=""/>
        <dsp:cNvSpPr/>
      </dsp:nvSpPr>
      <dsp:spPr>
        <a:xfrm rot="16185589">
          <a:off x="4468031" y="2467178"/>
          <a:ext cx="193992" cy="7392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/>
        </a:p>
      </dsp:txBody>
      <dsp:txXfrm rot="10800000">
        <a:off x="4497252" y="2644135"/>
        <a:ext cx="135794" cy="443572"/>
      </dsp:txXfrm>
    </dsp:sp>
    <dsp:sp modelId="{9245F330-7B8D-4AF3-9B63-C662A94A7DA0}">
      <dsp:nvSpPr>
        <dsp:cNvPr id="0" name=""/>
        <dsp:cNvSpPr/>
      </dsp:nvSpPr>
      <dsp:spPr>
        <a:xfrm>
          <a:off x="3224944" y="36099"/>
          <a:ext cx="2667636" cy="261223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/>
            <a:t>Ідентифікація</a:t>
          </a:r>
          <a:endParaRPr lang="uk-UA" sz="2000" b="1" i="1" kern="1200" dirty="0"/>
        </a:p>
      </dsp:txBody>
      <dsp:txXfrm>
        <a:off x="3615610" y="418652"/>
        <a:ext cx="1886304" cy="1847127"/>
      </dsp:txXfrm>
    </dsp:sp>
    <dsp:sp modelId="{19A39719-3FD0-4D6E-BAC2-CC1CADB05E74}">
      <dsp:nvSpPr>
        <dsp:cNvPr id="0" name=""/>
        <dsp:cNvSpPr/>
      </dsp:nvSpPr>
      <dsp:spPr>
        <a:xfrm rot="1175078">
          <a:off x="5983463" y="4493342"/>
          <a:ext cx="401622" cy="7392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/>
        </a:p>
      </dsp:txBody>
      <dsp:txXfrm>
        <a:off x="5986948" y="4621006"/>
        <a:ext cx="281135" cy="443572"/>
      </dsp:txXfrm>
    </dsp:sp>
    <dsp:sp modelId="{7418A5DA-0DC0-4291-8B46-6FBA87860665}">
      <dsp:nvSpPr>
        <dsp:cNvPr id="0" name=""/>
        <dsp:cNvSpPr/>
      </dsp:nvSpPr>
      <dsp:spPr>
        <a:xfrm>
          <a:off x="6474901" y="4137466"/>
          <a:ext cx="2614560" cy="258805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/>
            <a:t>Рефлексія</a:t>
          </a:r>
          <a:endParaRPr lang="uk-UA" sz="3200" b="1" i="1" kern="1200" dirty="0"/>
        </a:p>
      </dsp:txBody>
      <dsp:txXfrm>
        <a:off x="6857794" y="4516478"/>
        <a:ext cx="1848774" cy="1830030"/>
      </dsp:txXfrm>
    </dsp:sp>
    <dsp:sp modelId="{60686ACB-1B38-4E05-AD38-0844C3884D33}">
      <dsp:nvSpPr>
        <dsp:cNvPr id="0" name=""/>
        <dsp:cNvSpPr/>
      </dsp:nvSpPr>
      <dsp:spPr>
        <a:xfrm rot="9642979">
          <a:off x="2833885" y="4467227"/>
          <a:ext cx="342962" cy="7392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200" kern="1200" dirty="0"/>
        </a:p>
      </dsp:txBody>
      <dsp:txXfrm rot="10800000">
        <a:off x="2933888" y="4598096"/>
        <a:ext cx="240073" cy="443572"/>
      </dsp:txXfrm>
    </dsp:sp>
    <dsp:sp modelId="{45A780CF-FBF4-454A-A91A-33A807AD084F}">
      <dsp:nvSpPr>
        <dsp:cNvPr id="0" name=""/>
        <dsp:cNvSpPr/>
      </dsp:nvSpPr>
      <dsp:spPr>
        <a:xfrm>
          <a:off x="107518" y="4068553"/>
          <a:ext cx="2659200" cy="263402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/>
            <a:t>Емпатія</a:t>
          </a:r>
          <a:endParaRPr lang="uk-UA" sz="3200" b="1" i="1" kern="1200" dirty="0"/>
        </a:p>
      </dsp:txBody>
      <dsp:txXfrm>
        <a:off x="496949" y="4454296"/>
        <a:ext cx="1880338" cy="1862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6A1333A-88DD-4209-BED7-0C60DEF49153}" type="datetimeFigureOut">
              <a:rPr lang="uk-UA" smtClean="0"/>
              <a:t>20.05.2013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C12C125-2C6D-4258-BF51-51FA84407ECA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800" b="1" dirty="0" smtClean="0"/>
              <a:t>Міжособистісні стосунки,спілкування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1003913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2000">
        <p14:reveal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3146876"/>
          </a:xfrm>
        </p:spPr>
        <p:txBody>
          <a:bodyPr/>
          <a:lstStyle/>
          <a:p>
            <a:r>
              <a:rPr lang="uk-UA" sz="4400" dirty="0" smtClean="0"/>
              <a:t>Паралінгвістична система – це вокалізація, тобто якості голосу, його діапазон, тональність.</a:t>
            </a:r>
            <a:endParaRPr lang="uk-UA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573016"/>
            <a:ext cx="6696744" cy="2990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2354919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910" y="548680"/>
            <a:ext cx="7756263" cy="3362900"/>
          </a:xfrm>
        </p:spPr>
        <p:txBody>
          <a:bodyPr/>
          <a:lstStyle/>
          <a:p>
            <a:r>
              <a:rPr lang="uk-UA" sz="4400" dirty="0" smtClean="0"/>
              <a:t>Екстралінгвістична система – це темп, паузи, різні вкрапленння в мову (плач, сміх, кашель)</a:t>
            </a:r>
            <a:endParaRPr lang="uk-UA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545" y="4448242"/>
            <a:ext cx="2828925" cy="2057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077072"/>
            <a:ext cx="2443728" cy="13472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917558"/>
            <a:ext cx="2388096" cy="158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672703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56263" cy="105425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103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2000">
        <p14:doors dir="vert"/>
      </p:transition>
    </mc:Choice>
    <mc:Fallback>
      <p:transition spd="slow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2808312"/>
          </a:xfrm>
        </p:spPr>
        <p:txBody>
          <a:bodyPr/>
          <a:lstStyle/>
          <a:p>
            <a:pPr algn="l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/>
              <a:t> </a:t>
            </a:r>
            <a:r>
              <a:rPr lang="uk-UA" i="1" dirty="0" smtClean="0"/>
              <a:t>                  План:</a:t>
            </a:r>
            <a:br>
              <a:rPr lang="uk-UA" i="1" dirty="0" smtClean="0"/>
            </a:br>
            <a:r>
              <a:rPr lang="uk-UA" sz="4400" i="1" dirty="0" smtClean="0"/>
              <a:t>1.Спілкування: види, рівні, функції</a:t>
            </a:r>
            <a:br>
              <a:rPr lang="uk-UA" sz="4400" i="1" dirty="0" smtClean="0"/>
            </a:br>
            <a:r>
              <a:rPr lang="uk-UA" sz="4400" i="1" dirty="0" smtClean="0"/>
              <a:t>2.Психологічний механізм взаєморозуміння і спілкування</a:t>
            </a:r>
            <a:br>
              <a:rPr lang="uk-UA" sz="4400" i="1" dirty="0" smtClean="0"/>
            </a:br>
            <a:r>
              <a:rPr lang="uk-UA" sz="4400" i="1" dirty="0" smtClean="0"/>
              <a:t>3.Невербальні комунікації та їх види</a:t>
            </a:r>
            <a:endParaRPr lang="uk-UA" sz="4400" i="1" dirty="0"/>
          </a:p>
        </p:txBody>
      </p:sp>
    </p:spTree>
    <p:extLst>
      <p:ext uri="{BB962C8B-B14F-4D97-AF65-F5344CB8AC3E}">
        <p14:creationId xmlns:p14="http://schemas.microsoft.com/office/powerpoint/2010/main" val="2816600713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Спілкування – це багатовимірний, поліфункціональний, різновидовий процес. </a:t>
            </a:r>
            <a:endParaRPr lang="uk-UA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68" y="4214533"/>
            <a:ext cx="3118413" cy="22936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524303"/>
            <a:ext cx="3638550" cy="2290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564904"/>
            <a:ext cx="2684016" cy="2013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50" y="2276872"/>
            <a:ext cx="4032448" cy="16289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0370118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70156"/>
            <a:ext cx="8352928" cy="1054250"/>
          </a:xfrm>
        </p:spPr>
        <p:txBody>
          <a:bodyPr/>
          <a:lstStyle/>
          <a:p>
            <a:r>
              <a:rPr lang="uk-UA" sz="4000" dirty="0" smtClean="0">
                <a:solidFill>
                  <a:srgbClr val="895D1D"/>
                </a:solidFill>
              </a:rPr>
              <a:t/>
            </a:r>
            <a:br>
              <a:rPr lang="uk-UA" sz="4000" dirty="0" smtClean="0">
                <a:solidFill>
                  <a:srgbClr val="895D1D"/>
                </a:solidFill>
              </a:rPr>
            </a:br>
            <a:r>
              <a:rPr lang="uk-UA" sz="4000" dirty="0" smtClean="0">
                <a:solidFill>
                  <a:srgbClr val="895D1D"/>
                </a:solidFill>
              </a:rPr>
              <a:t/>
            </a:r>
            <a:br>
              <a:rPr lang="uk-UA" sz="4000" dirty="0" smtClean="0">
                <a:solidFill>
                  <a:srgbClr val="895D1D"/>
                </a:solidFill>
              </a:rPr>
            </a:br>
            <a:r>
              <a:rPr lang="uk-UA" sz="4000" dirty="0" smtClean="0">
                <a:solidFill>
                  <a:srgbClr val="895D1D"/>
                </a:solidFill>
              </a:rPr>
              <a:t/>
            </a:r>
            <a:br>
              <a:rPr lang="uk-UA" sz="4000" dirty="0" smtClean="0">
                <a:solidFill>
                  <a:srgbClr val="895D1D"/>
                </a:solidFill>
              </a:rPr>
            </a:br>
            <a:r>
              <a:rPr lang="uk-UA" sz="4000" dirty="0" smtClean="0">
                <a:solidFill>
                  <a:srgbClr val="895D1D"/>
                </a:solidFill>
              </a:rPr>
              <a:t>У </a:t>
            </a:r>
            <a:r>
              <a:rPr lang="uk-UA" sz="4000" dirty="0">
                <a:solidFill>
                  <a:srgbClr val="895D1D"/>
                </a:solidFill>
              </a:rPr>
              <a:t>психології існує кілька класифікацій видів </a:t>
            </a:r>
            <a:r>
              <a:rPr lang="uk-UA" sz="4000" dirty="0" smtClean="0">
                <a:solidFill>
                  <a:srgbClr val="895D1D"/>
                </a:solidFill>
              </a:rPr>
              <a:t>спілкування. Найуживанішими є ті, які можна описати так:</a:t>
            </a:r>
            <a:br>
              <a:rPr lang="uk-UA" sz="4000" dirty="0" smtClean="0">
                <a:solidFill>
                  <a:srgbClr val="895D1D"/>
                </a:solidFill>
              </a:rPr>
            </a:b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2924944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ербальне і невербальне;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алежно від специфіки суб’єктів (особистість чи група);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а кількісними характеристиками суб’єктів;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а характером спілкування;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за цільовою спрямованістю;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724241"/>
      </p:ext>
    </p:extLst>
  </p:cSld>
  <p:clrMapOvr>
    <a:masterClrMapping/>
  </p:clrMapOvr>
  <p:transition spd="slow" advClick="0" advTm="3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37088"/>
              </p:ext>
            </p:extLst>
          </p:nvPr>
        </p:nvGraphicFramePr>
        <p:xfrm>
          <a:off x="611560" y="476670"/>
          <a:ext cx="7920880" cy="55446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60440"/>
                <a:gridCol w="3960440"/>
              </a:tblGrid>
              <a:tr h="1108924">
                <a:tc rowSpan="5">
                  <a:txBody>
                    <a:bodyPr/>
                    <a:lstStyle/>
                    <a:p>
                      <a:endParaRPr lang="uk-UA" sz="3200" b="1" i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uk-UA" sz="3200" b="1" i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uk-UA" sz="3200" b="1" i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endParaRPr lang="uk-UA" sz="3200" b="1" i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/>
                      <a:endParaRPr lang="uk-UA" sz="3200" b="1" i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  <a:p>
                      <a:pPr algn="ctr"/>
                      <a:r>
                        <a:rPr lang="uk-UA" sz="3600" b="1" i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Рівні спілкування</a:t>
                      </a:r>
                      <a:endParaRPr lang="uk-UA" sz="3600" b="1" i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Примітивний</a:t>
                      </a:r>
                      <a:endParaRPr lang="uk-UA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08924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Манілулятивний</a:t>
                      </a:r>
                      <a:endParaRPr lang="uk-UA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1108924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Стандартизований</a:t>
                      </a:r>
                      <a:endParaRPr lang="uk-UA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08924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Ігровий</a:t>
                      </a:r>
                      <a:endParaRPr lang="uk-UA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1108924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Діловий</a:t>
                      </a:r>
                      <a:endParaRPr lang="uk-UA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807785"/>
      </p:ext>
    </p:extLst>
  </p:cSld>
  <p:clrMapOvr>
    <a:masterClrMapping/>
  </p:clrMapOvr>
  <p:transition spd="slow" advClick="0" advTm="3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tint val="96000"/>
            <a:lumMod val="1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941" y="404664"/>
            <a:ext cx="7756263" cy="1054250"/>
          </a:xfrm>
        </p:spPr>
        <p:txBody>
          <a:bodyPr/>
          <a:lstStyle/>
          <a:p>
            <a:r>
              <a:rPr lang="uk-UA" sz="4400" b="1" i="1" dirty="0" smtClean="0"/>
              <a:t>Функції спілкування:</a:t>
            </a:r>
            <a:endParaRPr lang="uk-UA" sz="40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68491" y="1268760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i="1" dirty="0">
                <a:solidFill>
                  <a:srgbClr val="895D1D"/>
                </a:solidFill>
                <a:ea typeface="+mj-ea"/>
                <a:cs typeface="+mj-cs"/>
              </a:rPr>
              <a:t>1.</a:t>
            </a: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Контактна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2.Інформаційна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3.Спонукальна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4.Координаційна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5.Розуміння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6.Амотивна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7.Встановлення відносин</a:t>
            </a:r>
            <a:b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</a:br>
            <a:r>
              <a:rPr lang="uk-UA" sz="4000" i="1" dirty="0">
                <a:solidFill>
                  <a:srgbClr val="895D1D"/>
                </a:solidFill>
                <a:ea typeface="+mj-ea"/>
                <a:cs typeface="+mj-cs"/>
              </a:rPr>
              <a:t>8.Впливу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2109683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39780253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7484838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4154988"/>
          </a:xfrm>
        </p:spPr>
        <p:txBody>
          <a:bodyPr/>
          <a:lstStyle/>
          <a:p>
            <a:r>
              <a:rPr lang="uk-UA" sz="4400" dirty="0" smtClean="0"/>
              <a:t>Поряд із словесними засобами мовленнєвими на культуру спілкування впливають жести співрозмовників, інтонація, паузи, рухи тіла - </a:t>
            </a:r>
            <a:r>
              <a:rPr lang="uk-UA" sz="4400" dirty="0" smtClean="0">
                <a:solidFill>
                  <a:schemeClr val="tx2">
                    <a:lumMod val="50000"/>
                  </a:schemeClr>
                </a:solidFill>
              </a:rPr>
              <a:t>невербальні засоби спілкування.</a:t>
            </a:r>
            <a:endParaRPr lang="uk-UA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9371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01008"/>
            <a:ext cx="7756263" cy="1994748"/>
          </a:xfrm>
        </p:spPr>
        <p:txBody>
          <a:bodyPr/>
          <a:lstStyle/>
          <a:p>
            <a:r>
              <a:rPr lang="uk-UA" sz="4000" dirty="0" smtClean="0"/>
              <a:t>Оптико-кінетичні система складається з жестів, міміки і пантоміміки, рухів тіла.</a:t>
            </a:r>
            <a:endParaRPr lang="uk-UA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980728"/>
            <a:ext cx="3168352" cy="198022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175" y="1025240"/>
            <a:ext cx="2843070" cy="1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56129"/>
      </p:ext>
    </p:extLst>
  </p:cSld>
  <p:clrMapOvr>
    <a:masterClrMapping/>
  </p:clrMapOvr>
  <p:transition spd="slow" advClick="0"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233</TotalTime>
  <Words>118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Твердый переплет</vt:lpstr>
      <vt:lpstr>Міжособистісні стосунки,спілкування</vt:lpstr>
      <vt:lpstr>                                          План: 1.Спілкування: види, рівні, функції 2.Психологічний механізм взаєморозуміння і спілкування 3.Невербальні комунікації та їх види</vt:lpstr>
      <vt:lpstr> Спілкування – це багатовимірний, поліфункціональний, різновидовий процес. </vt:lpstr>
      <vt:lpstr>   У психології існує кілька класифікацій видів спілкування. Найуживанішими є ті, які можна описати так: </vt:lpstr>
      <vt:lpstr>Презентация PowerPoint</vt:lpstr>
      <vt:lpstr>Функції спілкування:</vt:lpstr>
      <vt:lpstr>Презентация PowerPoint</vt:lpstr>
      <vt:lpstr>Поряд із словесними засобами мовленнєвими на культуру спілкування впливають жести співрозмовників, інтонація, паузи, рухи тіла - невербальні засоби спілкування.</vt:lpstr>
      <vt:lpstr>Оптико-кінетичні система складається з жестів, міміки і пантоміміки, рухів тіла.</vt:lpstr>
      <vt:lpstr>Паралінгвістична система – це вокалізація, тобто якості голосу, його діапазон, тональність.</vt:lpstr>
      <vt:lpstr>Екстралінгвістична система – це темп, паузи, різні вкрапленння в мову (плач, сміх, кашель)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Міжособистісні стосунки,спілкування</dc:title>
  <dc:creator>User</dc:creator>
  <cp:lastModifiedBy>User</cp:lastModifiedBy>
  <cp:revision>22</cp:revision>
  <dcterms:created xsi:type="dcterms:W3CDTF">2013-05-18T14:46:12Z</dcterms:created>
  <dcterms:modified xsi:type="dcterms:W3CDTF">2013-05-20T17:12:55Z</dcterms:modified>
</cp:coreProperties>
</file>