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695530B-B697-4E19-A5D2-EB9D7C4C9B35}" type="datetimeFigureOut">
              <a:rPr lang="ru-RU" smtClean="0"/>
              <a:t>06.02.2014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E40AFB7-FC95-4A06-84C3-C69C0A34356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062912" cy="135729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uk-UA" sz="3600" b="1" dirty="0" smtClean="0">
                <a:solidFill>
                  <a:schemeClr val="tx1"/>
                </a:solidFill>
                <a:effectLst/>
              </a:rPr>
              <a:t>Отз</a:t>
            </a:r>
            <a:r>
              <a:rPr lang="ru-RU" sz="3600" b="1" dirty="0" smtClean="0">
                <a:solidFill>
                  <a:schemeClr val="tx1"/>
                </a:solidFill>
                <a:effectLst/>
              </a:rPr>
              <a:t>ы</a:t>
            </a:r>
            <a:r>
              <a:rPr lang="uk-UA" sz="3600" b="1" dirty="0" smtClean="0">
                <a:solidFill>
                  <a:schemeClr val="tx1"/>
                </a:solidFill>
                <a:effectLst/>
              </a:rPr>
              <a:t>в на тему</a:t>
            </a:r>
            <a:r>
              <a:rPr lang="uk-UA" sz="3600" b="1" dirty="0" smtClean="0">
                <a:solidFill>
                  <a:schemeClr val="tx1"/>
                </a:solidFill>
              </a:rPr>
              <a:t>:” Моя  любимая книга ”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1088" y="5105400"/>
            <a:ext cx="8062912" cy="1752600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/>
              <a:t>Подготовила</a:t>
            </a:r>
            <a:r>
              <a:rPr lang="uk-UA" sz="1800" b="1" dirty="0" smtClean="0"/>
              <a:t> </a:t>
            </a:r>
          </a:p>
          <a:p>
            <a:pPr algn="l"/>
            <a:r>
              <a:rPr lang="uk-UA" sz="1800" b="1" dirty="0" smtClean="0"/>
              <a:t>учениця 7-А класса</a:t>
            </a:r>
          </a:p>
          <a:p>
            <a:pPr algn="l"/>
            <a:r>
              <a:rPr lang="uk-UA" sz="1800" b="1" dirty="0" smtClean="0"/>
              <a:t>Скадовской ООШ </a:t>
            </a:r>
            <a:r>
              <a:rPr lang="en-US" sz="1800" b="1" dirty="0" smtClean="0"/>
              <a:t>I-III</a:t>
            </a:r>
            <a:r>
              <a:rPr lang="ru-RU" sz="1800" b="1" dirty="0" smtClean="0"/>
              <a:t>ступеней №3</a:t>
            </a:r>
          </a:p>
          <a:p>
            <a:pPr algn="l"/>
            <a:r>
              <a:rPr lang="ru-RU" sz="1800" b="1" dirty="0" smtClean="0"/>
              <a:t>Павленко Светлана</a:t>
            </a:r>
            <a:r>
              <a:rPr lang="uk-UA" sz="1800" b="1" dirty="0" smtClean="0"/>
              <a:t> </a:t>
            </a:r>
            <a:endParaRPr lang="ru-RU" sz="1800" b="1" dirty="0"/>
          </a:p>
        </p:txBody>
      </p:sp>
      <p:pic>
        <p:nvPicPr>
          <p:cNvPr id="6" name="Рисунок 5" descr="i (4)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1785926"/>
            <a:ext cx="3714764" cy="3095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072230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 Имя всемирно известного детектива Шерлока Холмса впервые появилось в повести «Этюд в багряных тонах». В отличие от криминальных романов Эмилио Габорио, который только, эскизно начерчивал портрет своего героя, Конан Дойл изображает Холмса яркими сочными красками, это не просто описание преступления и преступника, а процесс интеллектуального поиска, который ведет к раскрытию тайны преступления. Шерлок Холмс проводит своим методом тончайший анализ обстоятельств, в которых совершено преступление, изучает характер людей, причастных к преступлению, и на основании незначительных, на первый взгляд, деталей делает свой окончательный и правильный вывод. Шерлок Холмс - это не только гениальный частный детектив, смелый, предусмотрительный, с быстрой реакцией бойца, но и знаток криминалистики, причем ее самых новых методов, связанных с наукой, тех, что опережают тогдашние методы полицейского поиска.</a:t>
            </a:r>
          </a:p>
          <a:p>
            <a:r>
              <a:rPr lang="ru-RU" sz="1200" b="1" dirty="0" smtClean="0"/>
              <a:t>Конан Дойл не расставался  со своим героем на протяжении сорока лет. В последний раз он упоминает его в рассказе «Львиная грива» 1927 года. Создание Конан Дойлом образа Шерлока Холмса стало основанием для развития самого популярного в наше время детективного жанра.</a:t>
            </a:r>
          </a:p>
          <a:p>
            <a:r>
              <a:rPr lang="ru-RU" sz="1200" b="1" dirty="0" smtClean="0"/>
              <a:t>Конан Дойл написал о Шерлоке Холмсе девять книжек: четыре романа - «Этюд в багряных тонах» (1887), «Знак четырех» (1890), «Собака Баскервили» (1901-1902), «Долина ужасов» (1914-1915) и пять сборников, которые состоят из 56 рассказов - «Приключения Шерлока Холмса» (1891-1892), «Записки о Шерлоке Холмсе» (1892), «Возвращение Шерлока Холмса» (1894), «Его прощальный привет» (1927), «Архив Шерлока Холмса».</a:t>
            </a:r>
          </a:p>
          <a:p>
            <a:r>
              <a:rPr lang="ru-RU" sz="1200" b="1" dirty="0" smtClean="0"/>
              <a:t>Произведения о Шерлоке Холмсе переведено на 76 языков. Кстати, на русском языке </a:t>
            </a:r>
            <a:r>
              <a:rPr lang="ru-RU" sz="1200" b="1" dirty="0" smtClean="0"/>
              <a:t>роман</a:t>
            </a:r>
            <a:r>
              <a:rPr lang="ru-RU" sz="1200" b="1" dirty="0" smtClean="0"/>
              <a:t> «Долина ужасов» был впервые и в последний раз напечатан в типографии «Мир приключений» еще в 1915 году.</a:t>
            </a:r>
          </a:p>
          <a:p>
            <a:r>
              <a:rPr lang="ru-RU" sz="1200" b="1" dirty="0" smtClean="0"/>
              <a:t>Герой привлекает читателя необыкновенной цельностью, решительностью и вместе с тем невозмутимостью. Но при этом он еще благородный и азартный. Книга учит мыслить аналитически. И это действительно очень полезно!</a:t>
            </a:r>
          </a:p>
          <a:p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 (2)_0.t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500562" cy="32146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i (6)_0.t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52" y="0"/>
            <a:ext cx="4629148" cy="32146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 descr="i (7)_0.t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57562"/>
            <a:ext cx="4429124" cy="32325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Рисунок 7" descr="i (8)_0.t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357562"/>
            <a:ext cx="4429124" cy="32861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Моя любимая книга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000660"/>
          </a:xfrm>
        </p:spPr>
        <p:txBody>
          <a:bodyPr>
            <a:noAutofit/>
          </a:bodyPr>
          <a:lstStyle/>
          <a:p>
            <a:r>
              <a:rPr lang="ru-RU" sz="1200" b="1" i="1" dirty="0" smtClean="0"/>
              <a:t>Доктор Ватсон  после </a:t>
            </a:r>
            <a:r>
              <a:rPr lang="ru-RU" sz="1200" b="1" i="1" dirty="0" smtClean="0"/>
              <a:t>демобилизации возвратился </a:t>
            </a:r>
            <a:r>
              <a:rPr lang="ru-RU" sz="1200" b="1" i="1" dirty="0" smtClean="0"/>
              <a:t>из Афганистана на родину — в Англию. Его давний приятель мистер </a:t>
            </a:r>
            <a:r>
              <a:rPr lang="ru-RU" sz="1200" b="1" i="1" dirty="0" smtClean="0"/>
              <a:t>Стэмфорд</a:t>
            </a:r>
            <a:r>
              <a:rPr lang="ru-RU" sz="1200" b="1" i="1" dirty="0" smtClean="0"/>
              <a:t>  предложил ему снять комнату в доме по адресу Бейкер-стрит, 221-б, которую сдавала некая пожилая леди — миссис Хадсон  Вторую сдаваемую комнату уже занимал другой джентльмен — мистер Шерлок Холмс. (Финансовое положение доктора было довольно слабым)</a:t>
            </a:r>
          </a:p>
          <a:p>
            <a:r>
              <a:rPr lang="ru-RU" sz="1200" b="1" i="1" dirty="0" smtClean="0"/>
              <a:t>Первое впечатление от знакомства с Холмсом было неоднозначным. Он проводил сложные химические опыты с кровью, играл на скрипке, имел глубочайшие познания о сигарном пепле, лондонской грязи и уголовном законодательстве, но при этом демонстрировал полное незнание общеизвестных истин (например, того факта, что Земля шарообразная и вращается вокруг </a:t>
            </a:r>
            <a:r>
              <a:rPr lang="ru-RU" sz="1200" b="1" i="1" dirty="0" smtClean="0"/>
              <a:t>Солнца,  </a:t>
            </a:r>
            <a:r>
              <a:rPr lang="ru-RU" sz="1200" b="1" i="1" dirty="0" smtClean="0"/>
              <a:t>. При этом к Холмсу постоянно заходили весьма странные посетители, а на столе у него стояли в рамках портреты личностей омерзительнейшего вида. Поэтому Ватсон стал серьёзно подозревать Холмса в причастности к преступному </a:t>
            </a:r>
            <a:r>
              <a:rPr lang="ru-RU" sz="1200" b="1" i="1" dirty="0" smtClean="0"/>
              <a:t>миру.</a:t>
            </a:r>
            <a:endParaRPr lang="ru-RU" sz="1200" b="1" i="1" dirty="0" smtClean="0"/>
          </a:p>
          <a:p>
            <a:r>
              <a:rPr lang="ru-RU" sz="1200" b="1" i="1" dirty="0" smtClean="0"/>
              <a:t>Но после выяснения отношений во время боксёрского поединка, произошедшего по просьбе доктора прямо в доме, все страхи и сомнения Ватсона развеялись: Шерлок Холмс оказался частным сыщиком.</a:t>
            </a:r>
          </a:p>
          <a:p>
            <a:r>
              <a:rPr lang="ru-RU" sz="1200" b="1" i="1" dirty="0" smtClean="0"/>
              <a:t>Вскоре Холмсу пришлось расследовать «Дело о пёстрой ленте». К нему на приём пришла некая Элен Стоунер  и рассказала о том, что боится за свою жизнь. Два года назад за несколько дней до своей свадьбы при странных обстоятельствах умерла её сестра-близнец Джулия, и Элен теперь боится, что то же самое случится и с ней.</a:t>
            </a:r>
          </a:p>
          <a:p>
            <a:r>
              <a:rPr lang="ru-RU" sz="1200" b="1" i="1" dirty="0" smtClean="0"/>
              <a:t>Элен с Джулией жили без матери, с отчимом, доктором Гримсби Ройлоттом в поместье недалеко от Лондона. </a:t>
            </a:r>
            <a:endParaRPr lang="ru-RU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715040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Элен рассказывает, что по ночам Джулия начала слышать какой-то стук, а через несколько дней разбудила весь дом жутким криком и умерла, перед смертью успев сказать о какой-то пёстрой ленте. С того момента прошло несколько лет. Теперь Элен также собирается замуж. Из-за внезапного ремонта дома она вынуждена жить в той комнате, где умерла сестра, и недавно стала слышать по ночам какой-то свист и стук, который та тоже слышала, причём всю неделю, вплоть до ночи своей смерти. Холмс хочет осмотреть дом в отсутствие Гримсби </a:t>
            </a:r>
            <a:r>
              <a:rPr lang="ru-RU" sz="1200" b="1" dirty="0" smtClean="0"/>
              <a:t>Ройлотта</a:t>
            </a:r>
            <a:r>
              <a:rPr lang="ru-RU" sz="1200" b="1" dirty="0" smtClean="0"/>
              <a:t>, и Элен говорит, что на следующий день вечером её отчима не будет дома.</a:t>
            </a:r>
            <a:endParaRPr lang="ru-RU" sz="1200" dirty="0" smtClean="0"/>
          </a:p>
          <a:p>
            <a:r>
              <a:rPr lang="ru-RU" sz="1200" b="1" dirty="0" smtClean="0"/>
              <a:t>После ухода Элен в дом к Холмсу врывается сам </a:t>
            </a:r>
            <a:r>
              <a:rPr lang="ru-RU" sz="1200" b="1" dirty="0" smtClean="0"/>
              <a:t>Ройлотт</a:t>
            </a:r>
            <a:r>
              <a:rPr lang="ru-RU" sz="1200" b="1" dirty="0" smtClean="0"/>
              <a:t>. Свирепый помещик требует, чтобы Холмс не совал нос в чужие дела, угрожает сыщику и демонстрирует ему физическую силу — сгибает кочергу.  После его ухода сам Холмс, разогнув кочергу, доказывает, что ничуть не слабее Гримсби </a:t>
            </a:r>
            <a:r>
              <a:rPr lang="ru-RU" sz="1200" b="1" dirty="0" smtClean="0"/>
              <a:t>Ройлотта</a:t>
            </a:r>
            <a:r>
              <a:rPr lang="ru-RU" sz="1200" b="1" dirty="0" smtClean="0"/>
              <a:t>.</a:t>
            </a:r>
            <a:endParaRPr lang="ru-RU" sz="1200" dirty="0" smtClean="0"/>
          </a:p>
          <a:p>
            <a:r>
              <a:rPr lang="ru-RU" sz="1200" b="1" dirty="0" smtClean="0"/>
              <a:t>Холмс и Ватсон снимают номер в гостинице, из окон которого хорошо виден замок </a:t>
            </a:r>
            <a:r>
              <a:rPr lang="ru-RU" sz="1200" b="1" dirty="0" smtClean="0"/>
              <a:t>Ройлоттов</a:t>
            </a:r>
            <a:r>
              <a:rPr lang="ru-RU" sz="1200" b="1" dirty="0" smtClean="0"/>
              <a:t>. Вечером по сигналу Элен из окна Холмс и доктор Ватсон тайком от </a:t>
            </a:r>
            <a:r>
              <a:rPr lang="ru-RU" sz="1200" b="1" dirty="0" smtClean="0"/>
              <a:t>Ройлотта</a:t>
            </a:r>
            <a:r>
              <a:rPr lang="ru-RU" sz="1200" b="1" dirty="0" smtClean="0"/>
              <a:t> входят в дом и обследуют комнаты. В бывшей комнате Джулии (в которой теперь ночует Элен) они обнаруживают странности: кровать Элен привинчена к полу, а свисающий шнур якобы звонка вообще ни к чему не присоединён. Более того, прямо над шнуром Холмс обнаруживает вентиляционную отдушину, выведенную не наружу и не в коридор, а в смежную с комнатой Элен комнату Гримсби </a:t>
            </a:r>
            <a:r>
              <a:rPr lang="ru-RU" sz="1200" b="1" dirty="0" smtClean="0"/>
              <a:t>Ройлотта</a:t>
            </a:r>
            <a:r>
              <a:rPr lang="ru-RU" sz="1200" b="1" dirty="0" smtClean="0"/>
              <a:t>. В комнате отчима девушки Холмс обнаруживает маленькое блюдце с молоком. На вопрос, есть ли в доме кошка, он получает от Элен отрицательный ответ. Зато, говорит Элен, в доме есть гиена и павиан (</a:t>
            </a:r>
            <a:r>
              <a:rPr lang="ru-RU" sz="1200" b="1" dirty="0" smtClean="0"/>
              <a:t>Ройлотт</a:t>
            </a:r>
            <a:r>
              <a:rPr lang="ru-RU" sz="1200" b="1" dirty="0" smtClean="0"/>
              <a:t> долго жил в </a:t>
            </a:r>
            <a:r>
              <a:rPr lang="ru-RU" sz="1200" b="1" dirty="0" smtClean="0"/>
              <a:t>Индии), </a:t>
            </a:r>
            <a:r>
              <a:rPr lang="ru-RU" sz="1200" b="1" dirty="0" smtClean="0"/>
              <a:t>но Холмс замечает, что блюдце слишком мало и для гиены, и для павиана.</a:t>
            </a:r>
            <a:endParaRPr lang="ru-RU" sz="1200" dirty="0" smtClean="0"/>
          </a:p>
          <a:p>
            <a:r>
              <a:rPr lang="ru-RU" sz="1200" b="1" dirty="0" smtClean="0"/>
              <a:t>Холмс и Ватсон пробираются в комнату девушки и остаются там до утра. Услышав свист и стук, Холмс чиркает </a:t>
            </a:r>
            <a:r>
              <a:rPr lang="ru-RU" sz="1200" b="1" dirty="0" smtClean="0"/>
              <a:t>спичкой, </a:t>
            </a:r>
            <a:r>
              <a:rPr lang="ru-RU" sz="1200" b="1" dirty="0" smtClean="0"/>
              <a:t>видит спускающуюся по шнуру змею и начинает хлестать своей тростью по шнуру. Он прогоняет змею обратно в отдушину и та, вернувшись в соседнюю комнату — </a:t>
            </a:r>
            <a:r>
              <a:rPr lang="ru-RU" sz="1200" b="1" dirty="0" smtClean="0"/>
              <a:t>комнату</a:t>
            </a:r>
            <a:r>
              <a:rPr lang="ru-RU" sz="1200" b="1" dirty="0" smtClean="0"/>
              <a:t> отчима девушек, — кусает хозяина. Оказывается, отчиму были невыгодны замужества сестёр, так как при этом они получали в качестве приданого часть наследства их умершей матери, и он решил расправиться с ними при помощи ядовитой змеи.</a:t>
            </a:r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171</TotalTime>
  <Words>53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Отзыв на тему:” Моя  любимая книга ” </vt:lpstr>
      <vt:lpstr>Слайд 2</vt:lpstr>
      <vt:lpstr>Слайд 3</vt:lpstr>
      <vt:lpstr>Моя любимая книга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Oleg</cp:lastModifiedBy>
  <cp:revision>17</cp:revision>
  <dcterms:created xsi:type="dcterms:W3CDTF">2014-02-06T14:05:53Z</dcterms:created>
  <dcterms:modified xsi:type="dcterms:W3CDTF">2014-02-06T16:57:47Z</dcterms:modified>
</cp:coreProperties>
</file>