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86323" autoAdjust="0"/>
  </p:normalViewPr>
  <p:slideViewPr>
    <p:cSldViewPr>
      <p:cViewPr varScale="1">
        <p:scale>
          <a:sx n="74" d="100"/>
          <a:sy n="74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1103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7792-86DD-4A73-9BCD-E3279AF4D9FF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D8684B-787D-4A39-B123-B916E4A101E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7792-86DD-4A73-9BCD-E3279AF4D9FF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684B-787D-4A39-B123-B916E4A101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D8684B-787D-4A39-B123-B916E4A101E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7792-86DD-4A73-9BCD-E3279AF4D9FF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7792-86DD-4A73-9BCD-E3279AF4D9FF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D8684B-787D-4A39-B123-B916E4A101E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7792-86DD-4A73-9BCD-E3279AF4D9FF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D8684B-787D-4A39-B123-B916E4A101E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D007792-86DD-4A73-9BCD-E3279AF4D9FF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684B-787D-4A39-B123-B916E4A101E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7792-86DD-4A73-9BCD-E3279AF4D9FF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D8684B-787D-4A39-B123-B916E4A101E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7792-86DD-4A73-9BCD-E3279AF4D9FF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D8684B-787D-4A39-B123-B916E4A101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7792-86DD-4A73-9BCD-E3279AF4D9FF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D8684B-787D-4A39-B123-B916E4A101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D8684B-787D-4A39-B123-B916E4A101E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7792-86DD-4A73-9BCD-E3279AF4D9FF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D8684B-787D-4A39-B123-B916E4A101E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D007792-86DD-4A73-9BCD-E3279AF4D9FF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D007792-86DD-4A73-9BCD-E3279AF4D9FF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D8684B-787D-4A39-B123-B916E4A101E4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3900">
        <p14:glitter dir="d"/>
      </p:transition>
    </mc:Choice>
    <mc:Fallback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365104"/>
            <a:ext cx="4379547" cy="1524000"/>
          </a:xfrm>
        </p:spPr>
        <p:txBody>
          <a:bodyPr/>
          <a:lstStyle/>
          <a:p>
            <a:r>
              <a:rPr lang="uk-UA" dirty="0" smtClean="0"/>
              <a:t>підготувала:</a:t>
            </a:r>
          </a:p>
          <a:p>
            <a:r>
              <a:rPr lang="uk-UA" dirty="0" smtClean="0"/>
              <a:t>учениця 11 М класу</a:t>
            </a:r>
          </a:p>
          <a:p>
            <a:r>
              <a:rPr lang="uk-UA" dirty="0" smtClean="0"/>
              <a:t>Бережна Тамара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692696"/>
            <a:ext cx="5723468" cy="1036002"/>
          </a:xfrm>
        </p:spPr>
        <p:txBody>
          <a:bodyPr/>
          <a:lstStyle/>
          <a:p>
            <a:r>
              <a:rPr lang="uk-UA" dirty="0" smtClean="0"/>
              <a:t>Перекладач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154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	</a:t>
            </a:r>
            <a:br>
              <a:rPr lang="ru-RU" dirty="0"/>
            </a:br>
            <a:r>
              <a:rPr lang="ru-RU" dirty="0" err="1"/>
              <a:t>Професія</a:t>
            </a:r>
            <a:r>
              <a:rPr lang="ru-RU" dirty="0"/>
              <a:t> </a:t>
            </a:r>
            <a:r>
              <a:rPr lang="ru-RU" dirty="0" err="1"/>
              <a:t>перекладача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/>
              <a:t>Чим </a:t>
            </a:r>
            <a:r>
              <a:rPr lang="ru-RU" i="1" dirty="0" err="1"/>
              <a:t>займається</a:t>
            </a:r>
            <a:r>
              <a:rPr lang="ru-RU" i="1" dirty="0"/>
              <a:t> </a:t>
            </a:r>
            <a:r>
              <a:rPr lang="ru-RU" i="1" dirty="0" err="1"/>
              <a:t>Перекладач</a:t>
            </a:r>
            <a:r>
              <a:rPr lang="ru-RU" i="1" dirty="0"/>
              <a:t>? </a:t>
            </a:r>
            <a:r>
              <a:rPr lang="ru-RU" dirty="0" err="1"/>
              <a:t>Професія</a:t>
            </a:r>
            <a:r>
              <a:rPr lang="ru-RU" dirty="0"/>
              <a:t> </a:t>
            </a:r>
            <a:r>
              <a:rPr lang="ru-RU" dirty="0" err="1"/>
              <a:t>перекладача</a:t>
            </a:r>
            <a:r>
              <a:rPr lang="ru-RU" dirty="0"/>
              <a:t> </a:t>
            </a:r>
            <a:r>
              <a:rPr lang="ru-RU" dirty="0" err="1"/>
              <a:t>визнана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найпрестижніших</a:t>
            </a:r>
            <a:r>
              <a:rPr lang="ru-RU" dirty="0"/>
              <a:t> і </a:t>
            </a:r>
            <a:r>
              <a:rPr lang="ru-RU" dirty="0" err="1"/>
              <a:t>затребуваних</a:t>
            </a:r>
            <a:r>
              <a:rPr lang="ru-RU" dirty="0"/>
              <a:t>. У </a:t>
            </a:r>
            <a:r>
              <a:rPr lang="ru-RU" dirty="0" err="1"/>
              <a:t>перекладачів</a:t>
            </a:r>
            <a:r>
              <a:rPr lang="ru-RU" dirty="0"/>
              <a:t> є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спеціалізації</a:t>
            </a:r>
            <a:r>
              <a:rPr lang="ru-RU" dirty="0"/>
              <a:t>: </a:t>
            </a:r>
            <a:r>
              <a:rPr lang="ru-RU" dirty="0" err="1"/>
              <a:t>хтось</a:t>
            </a:r>
            <a:r>
              <a:rPr lang="ru-RU" dirty="0"/>
              <a:t> </a:t>
            </a:r>
            <a:r>
              <a:rPr lang="ru-RU" dirty="0" err="1"/>
              <a:t>займається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письмовим</a:t>
            </a:r>
            <a:r>
              <a:rPr lang="ru-RU" dirty="0"/>
              <a:t> перекладом, </a:t>
            </a:r>
            <a:r>
              <a:rPr lang="ru-RU" dirty="0" err="1"/>
              <a:t>працює</a:t>
            </a:r>
            <a:r>
              <a:rPr lang="ru-RU" dirty="0"/>
              <a:t> з </a:t>
            </a:r>
            <a:r>
              <a:rPr lang="ru-RU" dirty="0" err="1"/>
              <a:t>художніми</a:t>
            </a:r>
            <a:r>
              <a:rPr lang="ru-RU" dirty="0"/>
              <a:t>, </a:t>
            </a:r>
            <a:r>
              <a:rPr lang="ru-RU" dirty="0" err="1"/>
              <a:t>науковими</a:t>
            </a:r>
            <a:r>
              <a:rPr lang="ru-RU" dirty="0"/>
              <a:t>, </a:t>
            </a:r>
            <a:r>
              <a:rPr lang="ru-RU" dirty="0" err="1"/>
              <a:t>публіцистичними</a:t>
            </a:r>
            <a:r>
              <a:rPr lang="ru-RU" dirty="0"/>
              <a:t>, </a:t>
            </a:r>
            <a:r>
              <a:rPr lang="ru-RU" dirty="0" err="1"/>
              <a:t>технічними</a:t>
            </a:r>
            <a:r>
              <a:rPr lang="ru-RU" dirty="0"/>
              <a:t> текстами, </a:t>
            </a:r>
            <a:r>
              <a:rPr lang="ru-RU" dirty="0" err="1"/>
              <a:t>статтями</a:t>
            </a:r>
            <a:r>
              <a:rPr lang="ru-RU" dirty="0"/>
              <a:t> і документами. </a:t>
            </a:r>
            <a:r>
              <a:rPr lang="ru-RU" dirty="0" err="1"/>
              <a:t>Хтось</a:t>
            </a:r>
            <a:r>
              <a:rPr lang="ru-RU" dirty="0"/>
              <a:t> переводить усну </a:t>
            </a:r>
            <a:r>
              <a:rPr lang="ru-RU" dirty="0" err="1"/>
              <a:t>мову</a:t>
            </a:r>
            <a:r>
              <a:rPr lang="ru-RU" dirty="0"/>
              <a:t> (</a:t>
            </a:r>
            <a:r>
              <a:rPr lang="ru-RU" dirty="0" err="1"/>
              <a:t>послідовний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синхронний</a:t>
            </a:r>
            <a:r>
              <a:rPr lang="ru-RU" dirty="0"/>
              <a:t> переклад). </a:t>
            </a:r>
          </a:p>
        </p:txBody>
      </p:sp>
    </p:spTree>
    <p:extLst>
      <p:ext uri="{BB962C8B-B14F-4D97-AF65-F5344CB8AC3E}">
        <p14:creationId xmlns:p14="http://schemas.microsoft.com/office/powerpoint/2010/main" val="3597422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65297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98232"/>
            <a:ext cx="4546476" cy="330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024" y="584684"/>
            <a:ext cx="384042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59" y="3429000"/>
            <a:ext cx="394151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72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Специфіка</a:t>
            </a:r>
            <a:r>
              <a:rPr lang="ru-RU" dirty="0"/>
              <a:t> </a:t>
            </a:r>
            <a:r>
              <a:rPr lang="ru-RU" dirty="0" err="1"/>
              <a:t>професії</a:t>
            </a:r>
            <a:r>
              <a:rPr lang="ru-RU" dirty="0"/>
              <a:t> </a:t>
            </a:r>
            <a:r>
              <a:rPr lang="ru-RU" dirty="0" err="1"/>
              <a:t>перекладача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 err="1"/>
              <a:t>Плюси</a:t>
            </a:r>
            <a:r>
              <a:rPr lang="ru-RU" i="1" dirty="0"/>
              <a:t> </a:t>
            </a:r>
            <a:r>
              <a:rPr lang="ru-RU" i="1" dirty="0" err="1"/>
              <a:t>професії</a:t>
            </a:r>
            <a:r>
              <a:rPr lang="ru-RU" i="1" dirty="0"/>
              <a:t>:</a:t>
            </a:r>
          </a:p>
          <a:p>
            <a:endParaRPr lang="ru-RU" dirty="0"/>
          </a:p>
          <a:p>
            <a:r>
              <a:rPr lang="ru-RU" dirty="0"/>
              <a:t>   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самореалізації</a:t>
            </a:r>
            <a:r>
              <a:rPr lang="ru-RU" dirty="0"/>
              <a:t> в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галузях</a:t>
            </a:r>
            <a:r>
              <a:rPr lang="ru-RU" dirty="0"/>
              <a:t>: </a:t>
            </a:r>
            <a:r>
              <a:rPr lang="ru-RU" dirty="0" err="1"/>
              <a:t>письмовий</a:t>
            </a:r>
            <a:r>
              <a:rPr lang="ru-RU" dirty="0"/>
              <a:t> переклад, </a:t>
            </a:r>
            <a:r>
              <a:rPr lang="ru-RU" dirty="0" err="1"/>
              <a:t>перекладач-синхроніст</a:t>
            </a:r>
            <a:r>
              <a:rPr lang="ru-RU" dirty="0"/>
              <a:t>, </a:t>
            </a:r>
            <a:r>
              <a:rPr lang="ru-RU" dirty="0" err="1"/>
              <a:t>усний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послідовний</a:t>
            </a:r>
            <a:r>
              <a:rPr lang="ru-RU" dirty="0"/>
              <a:t> переклад, переклад </a:t>
            </a:r>
            <a:r>
              <a:rPr lang="ru-RU" dirty="0" err="1"/>
              <a:t>фільмів</a:t>
            </a:r>
            <a:r>
              <a:rPr lang="ru-RU" dirty="0"/>
              <a:t>, книг, </a:t>
            </a:r>
            <a:r>
              <a:rPr lang="ru-RU" dirty="0" err="1"/>
              <a:t>журналів</a:t>
            </a:r>
            <a:r>
              <a:rPr lang="ru-RU" dirty="0"/>
              <a:t>;</a:t>
            </a:r>
          </a:p>
          <a:p>
            <a:r>
              <a:rPr lang="ru-RU" dirty="0"/>
              <a:t>    Людину,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володіє</a:t>
            </a:r>
            <a:r>
              <a:rPr lang="ru-RU" dirty="0"/>
              <a:t> </a:t>
            </a:r>
            <a:r>
              <a:rPr lang="ru-RU" dirty="0" err="1"/>
              <a:t>іноземною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охоче </a:t>
            </a:r>
            <a:r>
              <a:rPr lang="ru-RU" dirty="0" err="1"/>
              <a:t>беруть</a:t>
            </a:r>
            <a:r>
              <a:rPr lang="ru-RU" dirty="0"/>
              <a:t> у </a:t>
            </a:r>
            <a:r>
              <a:rPr lang="ru-RU" dirty="0" err="1"/>
              <a:t>журналістику</a:t>
            </a:r>
            <a:r>
              <a:rPr lang="ru-RU" dirty="0"/>
              <a:t>, </a:t>
            </a:r>
            <a:r>
              <a:rPr lang="ru-RU" dirty="0" err="1"/>
              <a:t>туристичні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, </a:t>
            </a:r>
            <a:r>
              <a:rPr lang="en-US" dirty="0"/>
              <a:t>PR-</a:t>
            </a:r>
            <a:r>
              <a:rPr lang="ru-RU" dirty="0" err="1"/>
              <a:t>компанії</a:t>
            </a:r>
            <a:r>
              <a:rPr lang="ru-RU" dirty="0"/>
              <a:t>, менеджмент;</a:t>
            </a:r>
          </a:p>
          <a:p>
            <a:r>
              <a:rPr lang="ru-RU" dirty="0"/>
              <a:t>    Є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спілкуватися</a:t>
            </a:r>
            <a:r>
              <a:rPr lang="ru-RU" dirty="0"/>
              <a:t> з </a:t>
            </a:r>
            <a:r>
              <a:rPr lang="ru-RU" dirty="0" err="1"/>
              <a:t>різними</a:t>
            </a:r>
            <a:r>
              <a:rPr lang="ru-RU" dirty="0"/>
              <a:t> людьми і </a:t>
            </a:r>
            <a:r>
              <a:rPr lang="ru-RU" dirty="0" err="1"/>
              <a:t>вивчати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;</a:t>
            </a:r>
          </a:p>
          <a:p>
            <a:r>
              <a:rPr lang="ru-RU" dirty="0"/>
              <a:t>   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професіоналізму</a:t>
            </a:r>
            <a:r>
              <a:rPr lang="ru-RU" dirty="0"/>
              <a:t> </a:t>
            </a:r>
            <a:r>
              <a:rPr lang="ru-RU" dirty="0" err="1"/>
              <a:t>перекладача</a:t>
            </a:r>
            <a:r>
              <a:rPr lang="ru-RU" dirty="0"/>
              <a:t> часто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сприятливий</a:t>
            </a:r>
            <a:r>
              <a:rPr lang="ru-RU" dirty="0"/>
              <a:t> результат </a:t>
            </a:r>
            <a:r>
              <a:rPr lang="ru-RU" dirty="0" err="1"/>
              <a:t>переговорів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809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 err="1"/>
              <a:t>Мінуси</a:t>
            </a:r>
            <a:r>
              <a:rPr lang="ru-RU" i="1" dirty="0"/>
              <a:t> </a:t>
            </a:r>
            <a:r>
              <a:rPr lang="ru-RU" i="1" dirty="0" err="1"/>
              <a:t>професії</a:t>
            </a:r>
            <a:r>
              <a:rPr lang="ru-RU" i="1" dirty="0"/>
              <a:t>:</a:t>
            </a:r>
          </a:p>
          <a:p>
            <a:endParaRPr lang="ru-RU" dirty="0"/>
          </a:p>
          <a:p>
            <a:r>
              <a:rPr lang="ru-RU" dirty="0"/>
              <a:t>    </a:t>
            </a:r>
            <a:r>
              <a:rPr lang="ru-RU" dirty="0" err="1"/>
              <a:t>Нестабільна</a:t>
            </a:r>
            <a:r>
              <a:rPr lang="ru-RU" dirty="0"/>
              <a:t> </a:t>
            </a:r>
            <a:r>
              <a:rPr lang="ru-RU" dirty="0" err="1"/>
              <a:t>завантаження</a:t>
            </a:r>
            <a:r>
              <a:rPr lang="ru-RU" dirty="0"/>
              <a:t> в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місяці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переказів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відрізнятися</a:t>
            </a:r>
            <a:r>
              <a:rPr lang="ru-RU" dirty="0"/>
              <a:t> в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;</a:t>
            </a:r>
          </a:p>
          <a:p>
            <a:r>
              <a:rPr lang="ru-RU" dirty="0"/>
              <a:t>    Часто </a:t>
            </a:r>
            <a:r>
              <a:rPr lang="ru-RU" dirty="0" err="1"/>
              <a:t>гонорари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 не за фактом </a:t>
            </a:r>
            <a:r>
              <a:rPr lang="ru-RU" dirty="0" err="1"/>
              <a:t>здачі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, а коли приходить оплата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замовника</a:t>
            </a:r>
            <a:r>
              <a:rPr lang="ru-RU" dirty="0"/>
              <a:t>;</a:t>
            </a:r>
          </a:p>
          <a:p>
            <a:r>
              <a:rPr lang="ru-RU" dirty="0"/>
              <a:t>    </a:t>
            </a:r>
            <a:r>
              <a:rPr lang="ru-RU" dirty="0" err="1"/>
              <a:t>Іноді</a:t>
            </a:r>
            <a:r>
              <a:rPr lang="ru-RU" dirty="0"/>
              <a:t> до таких </a:t>
            </a:r>
            <a:r>
              <a:rPr lang="ru-RU" dirty="0" err="1"/>
              <a:t>фахівців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як до людей другого сорту: </a:t>
            </a:r>
            <a:r>
              <a:rPr lang="ru-RU" dirty="0" err="1"/>
              <a:t>перекладачі</a:t>
            </a:r>
            <a:r>
              <a:rPr lang="ru-RU" dirty="0"/>
              <a:t> </a:t>
            </a:r>
            <a:r>
              <a:rPr lang="ru-RU" dirty="0" err="1"/>
              <a:t>супроводжують</a:t>
            </a:r>
            <a:r>
              <a:rPr lang="ru-RU" dirty="0"/>
              <a:t> </a:t>
            </a:r>
            <a:r>
              <a:rPr lang="ru-RU" dirty="0" err="1"/>
              <a:t>делегації</a:t>
            </a:r>
            <a:r>
              <a:rPr lang="ru-RU" dirty="0"/>
              <a:t> по магазинах і барам, а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кур'єрські</a:t>
            </a:r>
            <a:r>
              <a:rPr lang="ru-RU" dirty="0"/>
              <a:t> </a:t>
            </a:r>
            <a:r>
              <a:rPr lang="ru-RU" dirty="0" err="1"/>
              <a:t>доручення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530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/>
              <a:t>Де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Перекладач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smtClean="0"/>
              <a:t>Бюро </a:t>
            </a:r>
            <a:r>
              <a:rPr lang="ru-RU" i="1" dirty="0" err="1"/>
              <a:t>перекладів</a:t>
            </a:r>
            <a:r>
              <a:rPr lang="ru-RU" i="1" dirty="0"/>
              <a:t> - не </a:t>
            </a:r>
            <a:r>
              <a:rPr lang="ru-RU" i="1" dirty="0" err="1"/>
              <a:t>єдине</a:t>
            </a:r>
            <a:r>
              <a:rPr lang="ru-RU" i="1" dirty="0"/>
              <a:t> </a:t>
            </a:r>
            <a:r>
              <a:rPr lang="ru-RU" i="1" dirty="0" err="1"/>
              <a:t>місце</a:t>
            </a:r>
            <a:r>
              <a:rPr lang="ru-RU" i="1" dirty="0"/>
              <a:t> </a:t>
            </a:r>
            <a:r>
              <a:rPr lang="ru-RU" i="1" dirty="0" err="1"/>
              <a:t>роботи</a:t>
            </a:r>
            <a:r>
              <a:rPr lang="ru-RU" i="1" dirty="0"/>
              <a:t>. </a:t>
            </a:r>
            <a:r>
              <a:rPr lang="ru-RU" dirty="0" err="1"/>
              <a:t>Професіонал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вибрати</a:t>
            </a:r>
            <a:r>
              <a:rPr lang="ru-RU" dirty="0"/>
              <a:t> практично будь-яку сферу </a:t>
            </a:r>
            <a:r>
              <a:rPr lang="ru-RU" dirty="0" err="1"/>
              <a:t>діяльності</a:t>
            </a:r>
            <a:r>
              <a:rPr lang="ru-RU" dirty="0"/>
              <a:t>: </a:t>
            </a:r>
            <a:r>
              <a:rPr lang="ru-RU" dirty="0" err="1"/>
              <a:t>робити</a:t>
            </a:r>
            <a:r>
              <a:rPr lang="ru-RU" dirty="0"/>
              <a:t> </a:t>
            </a:r>
            <a:r>
              <a:rPr lang="ru-RU" dirty="0" err="1"/>
              <a:t>англомовні</a:t>
            </a:r>
            <a:r>
              <a:rPr lang="ru-RU" dirty="0"/>
              <a:t> </a:t>
            </a:r>
            <a:r>
              <a:rPr lang="ru-RU" dirty="0" err="1"/>
              <a:t>версії</a:t>
            </a:r>
            <a:r>
              <a:rPr lang="ru-RU" dirty="0"/>
              <a:t> </a:t>
            </a:r>
            <a:r>
              <a:rPr lang="ru-RU" dirty="0" err="1"/>
              <a:t>сайтів</a:t>
            </a:r>
            <a:r>
              <a:rPr lang="ru-RU" dirty="0"/>
              <a:t>, </a:t>
            </a:r>
            <a:r>
              <a:rPr lang="ru-RU" dirty="0" err="1"/>
              <a:t>працювати</a:t>
            </a:r>
            <a:r>
              <a:rPr lang="ru-RU" dirty="0"/>
              <a:t> в ЗМІ, </a:t>
            </a:r>
            <a:r>
              <a:rPr lang="ru-RU" dirty="0" err="1"/>
              <a:t>збираючи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"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замовлення</a:t>
            </a:r>
            <a:r>
              <a:rPr lang="ru-RU" dirty="0"/>
              <a:t>"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зарубіжних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, </a:t>
            </a:r>
            <a:r>
              <a:rPr lang="ru-RU" dirty="0" err="1"/>
              <a:t>супроводжувати</a:t>
            </a:r>
            <a:r>
              <a:rPr lang="ru-RU" dirty="0"/>
              <a:t> </a:t>
            </a:r>
            <a:r>
              <a:rPr lang="ru-RU" dirty="0" err="1"/>
              <a:t>політиків</a:t>
            </a:r>
            <a:r>
              <a:rPr lang="ru-RU" dirty="0"/>
              <a:t> і </a:t>
            </a:r>
            <a:r>
              <a:rPr lang="ru-RU" dirty="0" err="1"/>
              <a:t>бізнесменів</a:t>
            </a:r>
            <a:r>
              <a:rPr lang="ru-RU" dirty="0"/>
              <a:t> в </a:t>
            </a:r>
            <a:r>
              <a:rPr lang="ru-RU" dirty="0" err="1"/>
              <a:t>поїздки</a:t>
            </a:r>
            <a:r>
              <a:rPr lang="ru-RU" dirty="0"/>
              <a:t> за кордон,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обов'язки</a:t>
            </a:r>
            <a:r>
              <a:rPr lang="ru-RU" dirty="0"/>
              <a:t> </a:t>
            </a:r>
            <a:r>
              <a:rPr lang="ru-RU" dirty="0" err="1"/>
              <a:t>турменеджера</a:t>
            </a:r>
            <a:r>
              <a:rPr lang="ru-RU" dirty="0"/>
              <a:t>, </a:t>
            </a:r>
            <a:r>
              <a:rPr lang="ru-RU" dirty="0" err="1"/>
              <a:t>бронюючи</a:t>
            </a:r>
            <a:r>
              <a:rPr lang="ru-RU" dirty="0"/>
              <a:t> квитки і </a:t>
            </a:r>
            <a:r>
              <a:rPr lang="ru-RU" dirty="0" err="1"/>
              <a:t>путівки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2766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" y="161181"/>
            <a:ext cx="9144000" cy="311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05181"/>
            <a:ext cx="7707811" cy="355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1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Особисті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того,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перекладів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фахівець</a:t>
            </a:r>
            <a:r>
              <a:rPr lang="ru-RU" dirty="0"/>
              <a:t>, </a:t>
            </a:r>
            <a:r>
              <a:rPr lang="ru-RU" dirty="0" err="1"/>
              <a:t>залежить</a:t>
            </a:r>
            <a:r>
              <a:rPr lang="ru-RU" dirty="0"/>
              <a:t> і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особистих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  Для </a:t>
            </a:r>
            <a:r>
              <a:rPr lang="ru-RU" dirty="0" err="1"/>
              <a:t>перекладача-синхроніста</a:t>
            </a:r>
            <a:r>
              <a:rPr lang="ru-RU" dirty="0"/>
              <a:t> </a:t>
            </a:r>
            <a:r>
              <a:rPr lang="ru-RU" dirty="0" err="1"/>
              <a:t>потрібна</a:t>
            </a:r>
            <a:r>
              <a:rPr lang="ru-RU" dirty="0"/>
              <a:t> </a:t>
            </a:r>
            <a:r>
              <a:rPr lang="ru-RU" dirty="0" err="1"/>
              <a:t>комунікабельність</a:t>
            </a:r>
            <a:r>
              <a:rPr lang="ru-RU" dirty="0"/>
              <a:t> і </a:t>
            </a:r>
            <a:r>
              <a:rPr lang="ru-RU" dirty="0" err="1"/>
              <a:t>розвиток</a:t>
            </a:r>
            <a:r>
              <a:rPr lang="ru-RU" dirty="0"/>
              <a:t> такого </a:t>
            </a:r>
            <a:r>
              <a:rPr lang="ru-RU" dirty="0" err="1"/>
              <a:t>навику</a:t>
            </a:r>
            <a:r>
              <a:rPr lang="ru-RU" dirty="0"/>
              <a:t> як </a:t>
            </a:r>
            <a:r>
              <a:rPr lang="ru-RU" dirty="0" err="1"/>
              <a:t>вірогідне</a:t>
            </a:r>
            <a:r>
              <a:rPr lang="ru-RU" dirty="0"/>
              <a:t> </a:t>
            </a:r>
            <a:r>
              <a:rPr lang="ru-RU" dirty="0" err="1"/>
              <a:t>прогнозування</a:t>
            </a:r>
            <a:r>
              <a:rPr lang="ru-RU" dirty="0"/>
              <a:t> -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, а </a:t>
            </a:r>
            <a:r>
              <a:rPr lang="ru-RU" dirty="0" err="1"/>
              <a:t>перекладач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зрозумів</a:t>
            </a:r>
            <a:r>
              <a:rPr lang="ru-RU" dirty="0"/>
              <a:t>, про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піде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    Для </a:t>
            </a:r>
            <a:r>
              <a:rPr lang="ru-RU" dirty="0" err="1"/>
              <a:t>перекладача</a:t>
            </a:r>
            <a:r>
              <a:rPr lang="ru-RU" dirty="0"/>
              <a:t>, </a:t>
            </a:r>
            <a:r>
              <a:rPr lang="ru-RU" dirty="0" err="1"/>
              <a:t>бере</a:t>
            </a:r>
            <a:r>
              <a:rPr lang="ru-RU" dirty="0"/>
              <a:t> участь у </a:t>
            </a:r>
            <a:r>
              <a:rPr lang="ru-RU" dirty="0" err="1"/>
              <a:t>ділових</a:t>
            </a:r>
            <a:r>
              <a:rPr lang="ru-RU" dirty="0"/>
              <a:t> переговорах, </a:t>
            </a:r>
            <a:r>
              <a:rPr lang="ru-RU" dirty="0" err="1"/>
              <a:t>важливо</a:t>
            </a:r>
            <a:r>
              <a:rPr lang="ru-RU" dirty="0"/>
              <a:t> бути дипломатом і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конфронтації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буває</a:t>
            </a:r>
            <a:r>
              <a:rPr lang="ru-RU" dirty="0"/>
              <a:t> </a:t>
            </a:r>
            <a:r>
              <a:rPr lang="ru-RU" dirty="0" err="1"/>
              <a:t>непогано</a:t>
            </a:r>
            <a:r>
              <a:rPr lang="ru-RU" dirty="0"/>
              <a:t> </a:t>
            </a:r>
            <a:r>
              <a:rPr lang="ru-RU" dirty="0" err="1"/>
              <a:t>пом'якшити</a:t>
            </a:r>
            <a:r>
              <a:rPr lang="ru-RU" dirty="0"/>
              <a:t> </a:t>
            </a:r>
            <a:r>
              <a:rPr lang="ru-RU" dirty="0" err="1"/>
              <a:t>загальний</a:t>
            </a:r>
            <a:r>
              <a:rPr lang="ru-RU" dirty="0"/>
              <a:t> тон </a:t>
            </a:r>
            <a:r>
              <a:rPr lang="ru-RU" dirty="0" err="1"/>
              <a:t>переговорів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    А ось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над </a:t>
            </a:r>
            <a:r>
              <a:rPr lang="ru-RU" dirty="0" err="1"/>
              <a:t>письмовими</a:t>
            </a:r>
            <a:r>
              <a:rPr lang="ru-RU" dirty="0"/>
              <a:t> перекладами, </a:t>
            </a:r>
            <a:r>
              <a:rPr lang="ru-RU" dirty="0" err="1"/>
              <a:t>знадобляться</a:t>
            </a:r>
            <a:r>
              <a:rPr lang="ru-RU" dirty="0"/>
              <a:t> </a:t>
            </a:r>
            <a:r>
              <a:rPr lang="ru-RU" dirty="0" err="1"/>
              <a:t>вдумливо</a:t>
            </a:r>
            <a:r>
              <a:rPr lang="ru-RU" dirty="0"/>
              <a:t>, </a:t>
            </a:r>
            <a:r>
              <a:rPr lang="ru-RU" dirty="0" err="1"/>
              <a:t>посидючість</a:t>
            </a:r>
            <a:r>
              <a:rPr lang="ru-RU" dirty="0"/>
              <a:t> і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абстрагуватися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236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4752528" cy="5250160"/>
          </a:xfrm>
        </p:spPr>
        <p:txBody>
          <a:bodyPr/>
          <a:lstStyle/>
          <a:p>
            <a:pPr marL="0" indent="0">
              <a:buNone/>
            </a:pPr>
            <a:r>
              <a:rPr lang="ru-RU" i="1" dirty="0" err="1"/>
              <a:t>Скільки</a:t>
            </a:r>
            <a:r>
              <a:rPr lang="ru-RU" i="1" dirty="0"/>
              <a:t> </a:t>
            </a:r>
            <a:r>
              <a:rPr lang="ru-RU" i="1" dirty="0" err="1"/>
              <a:t>отримує</a:t>
            </a:r>
            <a:r>
              <a:rPr lang="ru-RU" i="1" dirty="0"/>
              <a:t> </a:t>
            </a:r>
            <a:r>
              <a:rPr lang="ru-RU" i="1" dirty="0" err="1"/>
              <a:t>Перекладач</a:t>
            </a:r>
            <a:r>
              <a:rPr lang="ru-RU" i="1" dirty="0"/>
              <a:t>?</a:t>
            </a:r>
          </a:p>
          <a:p>
            <a:pPr marL="0" indent="0">
              <a:buNone/>
            </a:pPr>
            <a:r>
              <a:rPr lang="ru-RU" dirty="0" err="1"/>
              <a:t>Штатний</a:t>
            </a:r>
            <a:r>
              <a:rPr lang="ru-RU" dirty="0"/>
              <a:t> </a:t>
            </a:r>
            <a:r>
              <a:rPr lang="ru-RU" dirty="0" err="1"/>
              <a:t>перекладач</a:t>
            </a:r>
            <a:r>
              <a:rPr lang="ru-RU" dirty="0"/>
              <a:t> в </a:t>
            </a:r>
            <a:r>
              <a:rPr lang="ru-RU" dirty="0" err="1"/>
              <a:t>конкретній</a:t>
            </a:r>
            <a:r>
              <a:rPr lang="ru-RU" dirty="0"/>
              <a:t> </a:t>
            </a:r>
            <a:r>
              <a:rPr lang="ru-RU" dirty="0" err="1"/>
              <a:t>фірмі</a:t>
            </a:r>
            <a:r>
              <a:rPr lang="ru-RU" dirty="0"/>
              <a:t>, переклад </a:t>
            </a:r>
            <a:r>
              <a:rPr lang="ru-RU" dirty="0" err="1"/>
              <a:t>художньої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, </a:t>
            </a:r>
            <a:r>
              <a:rPr lang="ru-RU" dirty="0" err="1"/>
              <a:t>вищий</a:t>
            </a:r>
            <a:r>
              <a:rPr lang="ru-RU" dirty="0"/>
              <a:t> </a:t>
            </a:r>
            <a:r>
              <a:rPr lang="ru-RU" dirty="0" err="1"/>
              <a:t>пілотаж</a:t>
            </a:r>
            <a:r>
              <a:rPr lang="ru-RU" dirty="0"/>
              <a:t> - </a:t>
            </a:r>
            <a:r>
              <a:rPr lang="ru-RU" dirty="0" err="1"/>
              <a:t>синхронний</a:t>
            </a:r>
            <a:r>
              <a:rPr lang="ru-RU" dirty="0"/>
              <a:t> переклад. </a:t>
            </a:r>
            <a:r>
              <a:rPr lang="ru-RU" dirty="0" err="1"/>
              <a:t>Кар'єрне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перекладача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складності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для </a:t>
            </a:r>
            <a:r>
              <a:rPr lang="ru-RU" dirty="0" err="1"/>
              <a:t>нього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4"/>
          <a:stretch/>
        </p:blipFill>
        <p:spPr bwMode="auto">
          <a:xfrm>
            <a:off x="5220073" y="1556792"/>
            <a:ext cx="3619872" cy="440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168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</TotalTime>
  <Words>375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Перекладач</vt:lpstr>
      <vt:lpstr>   Професія перекладача</vt:lpstr>
      <vt:lpstr>Презентация PowerPoint</vt:lpstr>
      <vt:lpstr>Специфіка професії перекладача:</vt:lpstr>
      <vt:lpstr>Презентация PowerPoint</vt:lpstr>
      <vt:lpstr>Де працює Перекладач: </vt:lpstr>
      <vt:lpstr>Презентация PowerPoint</vt:lpstr>
      <vt:lpstr>Особисті якості: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2013-11-25T18:55:36Z</dcterms:created>
  <dcterms:modified xsi:type="dcterms:W3CDTF">2013-11-25T19:35:31Z</dcterms:modified>
</cp:coreProperties>
</file>