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30" autoAdjust="0"/>
  </p:normalViewPr>
  <p:slideViewPr>
    <p:cSldViewPr>
      <p:cViewPr>
        <p:scale>
          <a:sx n="75" d="100"/>
          <a:sy n="75" d="100"/>
        </p:scale>
        <p:origin x="-1416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110E94-6F00-47C3-957C-A626651E8F4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8DBFAD-A793-4A84-8846-1DE0633DBA59}">
      <dgm:prSet phldrT="[Текст]"/>
      <dgm:spPr/>
      <dgm:t>
        <a:bodyPr/>
        <a:lstStyle/>
        <a:p>
          <a:r>
            <a:rPr lang="ru-RU" dirty="0" smtClean="0"/>
            <a:t>Кем создается</a:t>
          </a:r>
          <a:endParaRPr lang="ru-RU" dirty="0"/>
        </a:p>
      </dgm:t>
    </dgm:pt>
    <dgm:pt modelId="{143B19D2-2F2B-4D95-A95F-76D66B87EEA2}" type="parTrans" cxnId="{6FB833B6-DDEB-4A30-A309-9D46C78375CE}">
      <dgm:prSet/>
      <dgm:spPr/>
      <dgm:t>
        <a:bodyPr/>
        <a:lstStyle/>
        <a:p>
          <a:endParaRPr lang="ru-RU"/>
        </a:p>
      </dgm:t>
    </dgm:pt>
    <dgm:pt modelId="{8BEAD29A-4C3E-447C-845E-19CAF8F62303}" type="sibTrans" cxnId="{6FB833B6-DDEB-4A30-A309-9D46C78375CE}">
      <dgm:prSet/>
      <dgm:spPr/>
      <dgm:t>
        <a:bodyPr/>
        <a:lstStyle/>
        <a:p>
          <a:endParaRPr lang="ru-RU"/>
        </a:p>
      </dgm:t>
    </dgm:pt>
    <dgm:pt modelId="{2C440069-8981-46E4-9298-8DE03A85B4D9}">
      <dgm:prSet phldrT="[Текст]"/>
      <dgm:spPr/>
      <dgm:t>
        <a:bodyPr/>
        <a:lstStyle/>
        <a:p>
          <a:pPr algn="ctr"/>
          <a:r>
            <a:rPr lang="ru-RU" dirty="0" smtClean="0"/>
            <a:t>авторами</a:t>
          </a:r>
          <a:endParaRPr lang="ru-RU" dirty="0"/>
        </a:p>
      </dgm:t>
    </dgm:pt>
    <dgm:pt modelId="{BE7AE8F6-4010-40A9-B524-A43D9DEB1428}" type="parTrans" cxnId="{21662C69-B1C0-486A-B2D7-F043C61B8F4B}">
      <dgm:prSet/>
      <dgm:spPr/>
      <dgm:t>
        <a:bodyPr/>
        <a:lstStyle/>
        <a:p>
          <a:endParaRPr lang="ru-RU"/>
        </a:p>
      </dgm:t>
    </dgm:pt>
    <dgm:pt modelId="{BD70E857-2643-4C9B-9CBC-9402FEC36B93}" type="sibTrans" cxnId="{21662C69-B1C0-486A-B2D7-F043C61B8F4B}">
      <dgm:prSet/>
      <dgm:spPr/>
      <dgm:t>
        <a:bodyPr/>
        <a:lstStyle/>
        <a:p>
          <a:endParaRPr lang="ru-RU"/>
        </a:p>
      </dgm:t>
    </dgm:pt>
    <dgm:pt modelId="{EA8DDDF0-E11D-4A27-A85D-65136BBC0439}">
      <dgm:prSet phldrT="[Текст]"/>
      <dgm:spPr/>
      <dgm:t>
        <a:bodyPr/>
        <a:lstStyle/>
        <a:p>
          <a:r>
            <a:rPr lang="ru-RU" dirty="0" smtClean="0"/>
            <a:t>Опознавательные признаки</a:t>
          </a:r>
          <a:endParaRPr lang="ru-RU" dirty="0"/>
        </a:p>
      </dgm:t>
    </dgm:pt>
    <dgm:pt modelId="{7C66EDB8-7A0F-4C87-B59A-82727C211921}" type="parTrans" cxnId="{83556230-4407-486D-8453-73F81AB8016D}">
      <dgm:prSet/>
      <dgm:spPr/>
      <dgm:t>
        <a:bodyPr/>
        <a:lstStyle/>
        <a:p>
          <a:endParaRPr lang="ru-RU"/>
        </a:p>
      </dgm:t>
    </dgm:pt>
    <dgm:pt modelId="{EC0F6DFB-CA6A-4738-AE1D-ED2B80049527}" type="sibTrans" cxnId="{83556230-4407-486D-8453-73F81AB8016D}">
      <dgm:prSet/>
      <dgm:spPr/>
      <dgm:t>
        <a:bodyPr/>
        <a:lstStyle/>
        <a:p>
          <a:endParaRPr lang="ru-RU"/>
        </a:p>
      </dgm:t>
    </dgm:pt>
    <dgm:pt modelId="{E6CC189F-1DC5-40D9-9D8D-22B556D1E6BC}">
      <dgm:prSet phldrT="[Текст]"/>
      <dgm:spPr/>
      <dgm:t>
        <a:bodyPr/>
        <a:lstStyle/>
        <a:p>
          <a:pPr algn="ctr"/>
          <a:r>
            <a:rPr lang="ru-RU" dirty="0" smtClean="0"/>
            <a:t>Эстрада, шлягер, КИТЧ, СЛЕНГ, кино, радио, СМИ</a:t>
          </a:r>
          <a:endParaRPr lang="ru-RU" dirty="0"/>
        </a:p>
      </dgm:t>
    </dgm:pt>
    <dgm:pt modelId="{D0695889-2C79-4982-849F-FF1F1573AE05}" type="parTrans" cxnId="{F3C0A0B9-93F3-426C-B037-5EAD5A3F6065}">
      <dgm:prSet/>
      <dgm:spPr/>
      <dgm:t>
        <a:bodyPr/>
        <a:lstStyle/>
        <a:p>
          <a:endParaRPr lang="ru-RU"/>
        </a:p>
      </dgm:t>
    </dgm:pt>
    <dgm:pt modelId="{99F29193-12E7-4981-AA0E-0D8877134A84}" type="sibTrans" cxnId="{F3C0A0B9-93F3-426C-B037-5EAD5A3F6065}">
      <dgm:prSet/>
      <dgm:spPr/>
      <dgm:t>
        <a:bodyPr/>
        <a:lstStyle/>
        <a:p>
          <a:endParaRPr lang="ru-RU"/>
        </a:p>
      </dgm:t>
    </dgm:pt>
    <dgm:pt modelId="{AC0F7F0C-59B0-42C5-9019-59D0CDDAF505}">
      <dgm:prSet phldrT="[Текст]"/>
      <dgm:spPr/>
      <dgm:t>
        <a:bodyPr/>
        <a:lstStyle/>
        <a:p>
          <a:r>
            <a:rPr lang="ru-RU" dirty="0" smtClean="0"/>
            <a:t>Круг почитателей </a:t>
          </a:r>
          <a:endParaRPr lang="ru-RU" dirty="0"/>
        </a:p>
      </dgm:t>
    </dgm:pt>
    <dgm:pt modelId="{8688473E-2D0F-42FA-B0B2-784949810AAF}" type="parTrans" cxnId="{9562E5B3-E106-4D77-B7F0-EE7C199A5B30}">
      <dgm:prSet/>
      <dgm:spPr/>
      <dgm:t>
        <a:bodyPr/>
        <a:lstStyle/>
        <a:p>
          <a:endParaRPr lang="ru-RU"/>
        </a:p>
      </dgm:t>
    </dgm:pt>
    <dgm:pt modelId="{B743EC19-9E22-49E0-B546-551CA0BC6B64}" type="sibTrans" cxnId="{9562E5B3-E106-4D77-B7F0-EE7C199A5B30}">
      <dgm:prSet/>
      <dgm:spPr/>
      <dgm:t>
        <a:bodyPr/>
        <a:lstStyle/>
        <a:p>
          <a:endParaRPr lang="ru-RU"/>
        </a:p>
      </dgm:t>
    </dgm:pt>
    <dgm:pt modelId="{DFA3D723-F56F-4040-A54A-697EB1829B96}">
      <dgm:prSet phldrT="[Текст]"/>
      <dgm:spPr/>
      <dgm:t>
        <a:bodyPr/>
        <a:lstStyle/>
        <a:p>
          <a:pPr algn="ctr"/>
          <a:r>
            <a:rPr lang="ru-RU" b="0" i="0" dirty="0" smtClean="0"/>
            <a:t>Самая широкая аудитория</a:t>
          </a:r>
          <a:endParaRPr lang="ru-RU" b="0" dirty="0"/>
        </a:p>
      </dgm:t>
    </dgm:pt>
    <dgm:pt modelId="{BBD4B712-CE08-4CBF-8D6F-864C6DE550DF}" type="parTrans" cxnId="{88AAB776-C17C-4EE8-9CDF-9745D0480536}">
      <dgm:prSet/>
      <dgm:spPr/>
      <dgm:t>
        <a:bodyPr/>
        <a:lstStyle/>
        <a:p>
          <a:endParaRPr lang="ru-RU"/>
        </a:p>
      </dgm:t>
    </dgm:pt>
    <dgm:pt modelId="{8FBB58F7-AFE6-4A0D-9D2A-B67658E4A735}" type="sibTrans" cxnId="{88AAB776-C17C-4EE8-9CDF-9745D0480536}">
      <dgm:prSet/>
      <dgm:spPr/>
      <dgm:t>
        <a:bodyPr/>
        <a:lstStyle/>
        <a:p>
          <a:endParaRPr lang="ru-RU"/>
        </a:p>
      </dgm:t>
    </dgm:pt>
    <dgm:pt modelId="{8529D2FD-3683-4F3E-B6B2-6ABA179FF457}" type="pres">
      <dgm:prSet presAssocID="{F3110E94-6F00-47C3-957C-A626651E8F4D}" presName="Name0" presStyleCnt="0">
        <dgm:presLayoutVars>
          <dgm:dir/>
          <dgm:animLvl val="lvl"/>
          <dgm:resizeHandles val="exact"/>
        </dgm:presLayoutVars>
      </dgm:prSet>
      <dgm:spPr/>
    </dgm:pt>
    <dgm:pt modelId="{3C148C56-3B70-4B2E-BEF9-6307219EDDDF}" type="pres">
      <dgm:prSet presAssocID="{B38DBFAD-A793-4A84-8846-1DE0633DBA59}" presName="linNode" presStyleCnt="0"/>
      <dgm:spPr/>
    </dgm:pt>
    <dgm:pt modelId="{F77D3239-131E-4763-BCF6-2E620D685F3A}" type="pres">
      <dgm:prSet presAssocID="{B38DBFAD-A793-4A84-8846-1DE0633DBA5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A9AEEF0-DC6B-4116-A4D0-6322B68CB52D}" type="pres">
      <dgm:prSet presAssocID="{B38DBFAD-A793-4A84-8846-1DE0633DBA5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148A6-542F-4B14-8D1A-BB0E2EA25610}" type="pres">
      <dgm:prSet presAssocID="{8BEAD29A-4C3E-447C-845E-19CAF8F62303}" presName="sp" presStyleCnt="0"/>
      <dgm:spPr/>
    </dgm:pt>
    <dgm:pt modelId="{DD0DD181-3073-4089-9F78-C9232D7C9AAF}" type="pres">
      <dgm:prSet presAssocID="{EA8DDDF0-E11D-4A27-A85D-65136BBC0439}" presName="linNode" presStyleCnt="0"/>
      <dgm:spPr/>
    </dgm:pt>
    <dgm:pt modelId="{13D8CDA4-002C-45AE-96B4-8F6C7A26C737}" type="pres">
      <dgm:prSet presAssocID="{EA8DDDF0-E11D-4A27-A85D-65136BBC043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A33BD01-6456-4579-A83B-F6086E7C6EF9}" type="pres">
      <dgm:prSet presAssocID="{EA8DDDF0-E11D-4A27-A85D-65136BBC043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7F539-0BD3-46A6-9FDB-71F1C5C10D64}" type="pres">
      <dgm:prSet presAssocID="{EC0F6DFB-CA6A-4738-AE1D-ED2B80049527}" presName="sp" presStyleCnt="0"/>
      <dgm:spPr/>
    </dgm:pt>
    <dgm:pt modelId="{972BAC74-03B0-4978-A5A1-F4EC55277332}" type="pres">
      <dgm:prSet presAssocID="{AC0F7F0C-59B0-42C5-9019-59D0CDDAF505}" presName="linNode" presStyleCnt="0"/>
      <dgm:spPr/>
    </dgm:pt>
    <dgm:pt modelId="{06FA2285-039A-4D8E-B8BB-CB116D63152E}" type="pres">
      <dgm:prSet presAssocID="{AC0F7F0C-59B0-42C5-9019-59D0CDDAF50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15BED-2C40-4001-A96F-72193CBF9BAE}" type="pres">
      <dgm:prSet presAssocID="{AC0F7F0C-59B0-42C5-9019-59D0CDDAF50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9A9A4A-4E14-4E95-AAD9-C3C43ECB7DD6}" type="presOf" srcId="{F3110E94-6F00-47C3-957C-A626651E8F4D}" destId="{8529D2FD-3683-4F3E-B6B2-6ABA179FF457}" srcOrd="0" destOrd="0" presId="urn:microsoft.com/office/officeart/2005/8/layout/vList5"/>
    <dgm:cxn modelId="{BA17D1B0-67D7-4B93-A58E-E2AD83F36AB4}" type="presOf" srcId="{B38DBFAD-A793-4A84-8846-1DE0633DBA59}" destId="{F77D3239-131E-4763-BCF6-2E620D685F3A}" srcOrd="0" destOrd="0" presId="urn:microsoft.com/office/officeart/2005/8/layout/vList5"/>
    <dgm:cxn modelId="{02DDCE70-D19C-4812-8222-659F2D544506}" type="presOf" srcId="{DFA3D723-F56F-4040-A54A-697EB1829B96}" destId="{3B415BED-2C40-4001-A96F-72193CBF9BAE}" srcOrd="0" destOrd="0" presId="urn:microsoft.com/office/officeart/2005/8/layout/vList5"/>
    <dgm:cxn modelId="{83556230-4407-486D-8453-73F81AB8016D}" srcId="{F3110E94-6F00-47C3-957C-A626651E8F4D}" destId="{EA8DDDF0-E11D-4A27-A85D-65136BBC0439}" srcOrd="1" destOrd="0" parTransId="{7C66EDB8-7A0F-4C87-B59A-82727C211921}" sibTransId="{EC0F6DFB-CA6A-4738-AE1D-ED2B80049527}"/>
    <dgm:cxn modelId="{2ABFB41C-538C-4BA8-948E-10F064CD62BB}" type="presOf" srcId="{E6CC189F-1DC5-40D9-9D8D-22B556D1E6BC}" destId="{6A33BD01-6456-4579-A83B-F6086E7C6EF9}" srcOrd="0" destOrd="0" presId="urn:microsoft.com/office/officeart/2005/8/layout/vList5"/>
    <dgm:cxn modelId="{6FB833B6-DDEB-4A30-A309-9D46C78375CE}" srcId="{F3110E94-6F00-47C3-957C-A626651E8F4D}" destId="{B38DBFAD-A793-4A84-8846-1DE0633DBA59}" srcOrd="0" destOrd="0" parTransId="{143B19D2-2F2B-4D95-A95F-76D66B87EEA2}" sibTransId="{8BEAD29A-4C3E-447C-845E-19CAF8F62303}"/>
    <dgm:cxn modelId="{D0867FA2-CDA2-4A36-BB2F-552717AEC0A1}" type="presOf" srcId="{EA8DDDF0-E11D-4A27-A85D-65136BBC0439}" destId="{13D8CDA4-002C-45AE-96B4-8F6C7A26C737}" srcOrd="0" destOrd="0" presId="urn:microsoft.com/office/officeart/2005/8/layout/vList5"/>
    <dgm:cxn modelId="{21662C69-B1C0-486A-B2D7-F043C61B8F4B}" srcId="{B38DBFAD-A793-4A84-8846-1DE0633DBA59}" destId="{2C440069-8981-46E4-9298-8DE03A85B4D9}" srcOrd="0" destOrd="0" parTransId="{BE7AE8F6-4010-40A9-B524-A43D9DEB1428}" sibTransId="{BD70E857-2643-4C9B-9CBC-9402FEC36B93}"/>
    <dgm:cxn modelId="{B424A210-29B6-486C-9BA4-8C46D3FAE3FB}" type="presOf" srcId="{2C440069-8981-46E4-9298-8DE03A85B4D9}" destId="{9A9AEEF0-DC6B-4116-A4D0-6322B68CB52D}" srcOrd="0" destOrd="0" presId="urn:microsoft.com/office/officeart/2005/8/layout/vList5"/>
    <dgm:cxn modelId="{88AAB776-C17C-4EE8-9CDF-9745D0480536}" srcId="{AC0F7F0C-59B0-42C5-9019-59D0CDDAF505}" destId="{DFA3D723-F56F-4040-A54A-697EB1829B96}" srcOrd="0" destOrd="0" parTransId="{BBD4B712-CE08-4CBF-8D6F-864C6DE550DF}" sibTransId="{8FBB58F7-AFE6-4A0D-9D2A-B67658E4A735}"/>
    <dgm:cxn modelId="{8CB30245-048C-453D-9F04-EC4BC8399BD2}" type="presOf" srcId="{AC0F7F0C-59B0-42C5-9019-59D0CDDAF505}" destId="{06FA2285-039A-4D8E-B8BB-CB116D63152E}" srcOrd="0" destOrd="0" presId="urn:microsoft.com/office/officeart/2005/8/layout/vList5"/>
    <dgm:cxn modelId="{F3C0A0B9-93F3-426C-B037-5EAD5A3F6065}" srcId="{EA8DDDF0-E11D-4A27-A85D-65136BBC0439}" destId="{E6CC189F-1DC5-40D9-9D8D-22B556D1E6BC}" srcOrd="0" destOrd="0" parTransId="{D0695889-2C79-4982-849F-FF1F1573AE05}" sibTransId="{99F29193-12E7-4981-AA0E-0D8877134A84}"/>
    <dgm:cxn modelId="{9562E5B3-E106-4D77-B7F0-EE7C199A5B30}" srcId="{F3110E94-6F00-47C3-957C-A626651E8F4D}" destId="{AC0F7F0C-59B0-42C5-9019-59D0CDDAF505}" srcOrd="2" destOrd="0" parTransId="{8688473E-2D0F-42FA-B0B2-784949810AAF}" sibTransId="{B743EC19-9E22-49E0-B546-551CA0BC6B64}"/>
    <dgm:cxn modelId="{CC927B83-6D23-409F-ABA4-FA38F1FE8F20}" type="presParOf" srcId="{8529D2FD-3683-4F3E-B6B2-6ABA179FF457}" destId="{3C148C56-3B70-4B2E-BEF9-6307219EDDDF}" srcOrd="0" destOrd="0" presId="urn:microsoft.com/office/officeart/2005/8/layout/vList5"/>
    <dgm:cxn modelId="{B847D62C-8532-4524-88C8-A38BD94B9B55}" type="presParOf" srcId="{3C148C56-3B70-4B2E-BEF9-6307219EDDDF}" destId="{F77D3239-131E-4763-BCF6-2E620D685F3A}" srcOrd="0" destOrd="0" presId="urn:microsoft.com/office/officeart/2005/8/layout/vList5"/>
    <dgm:cxn modelId="{734B7B3B-2C69-44B2-A123-D25FE3C2CE9F}" type="presParOf" srcId="{3C148C56-3B70-4B2E-BEF9-6307219EDDDF}" destId="{9A9AEEF0-DC6B-4116-A4D0-6322B68CB52D}" srcOrd="1" destOrd="0" presId="urn:microsoft.com/office/officeart/2005/8/layout/vList5"/>
    <dgm:cxn modelId="{3B1A2745-3234-40F1-8DF2-976ED2919C9D}" type="presParOf" srcId="{8529D2FD-3683-4F3E-B6B2-6ABA179FF457}" destId="{3D6148A6-542F-4B14-8D1A-BB0E2EA25610}" srcOrd="1" destOrd="0" presId="urn:microsoft.com/office/officeart/2005/8/layout/vList5"/>
    <dgm:cxn modelId="{81BC145E-49C9-4AA5-9DA1-74D90297A081}" type="presParOf" srcId="{8529D2FD-3683-4F3E-B6B2-6ABA179FF457}" destId="{DD0DD181-3073-4089-9F78-C9232D7C9AAF}" srcOrd="2" destOrd="0" presId="urn:microsoft.com/office/officeart/2005/8/layout/vList5"/>
    <dgm:cxn modelId="{57667A1A-BEDD-4CD4-98BB-EFE861A7E991}" type="presParOf" srcId="{DD0DD181-3073-4089-9F78-C9232D7C9AAF}" destId="{13D8CDA4-002C-45AE-96B4-8F6C7A26C737}" srcOrd="0" destOrd="0" presId="urn:microsoft.com/office/officeart/2005/8/layout/vList5"/>
    <dgm:cxn modelId="{F076DD8E-ACD2-4021-983F-DC397764882A}" type="presParOf" srcId="{DD0DD181-3073-4089-9F78-C9232D7C9AAF}" destId="{6A33BD01-6456-4579-A83B-F6086E7C6EF9}" srcOrd="1" destOrd="0" presId="urn:microsoft.com/office/officeart/2005/8/layout/vList5"/>
    <dgm:cxn modelId="{1F1265F3-A055-4865-9227-EDFE87BAE4BA}" type="presParOf" srcId="{8529D2FD-3683-4F3E-B6B2-6ABA179FF457}" destId="{2B67F539-0BD3-46A6-9FDB-71F1C5C10D64}" srcOrd="3" destOrd="0" presId="urn:microsoft.com/office/officeart/2005/8/layout/vList5"/>
    <dgm:cxn modelId="{3BBF60E8-7683-4E89-82C1-48198667DE19}" type="presParOf" srcId="{8529D2FD-3683-4F3E-B6B2-6ABA179FF457}" destId="{972BAC74-03B0-4978-A5A1-F4EC55277332}" srcOrd="4" destOrd="0" presId="urn:microsoft.com/office/officeart/2005/8/layout/vList5"/>
    <dgm:cxn modelId="{42ECE7EE-6A66-4DFB-A9F0-D6317D8A3AD8}" type="presParOf" srcId="{972BAC74-03B0-4978-A5A1-F4EC55277332}" destId="{06FA2285-039A-4D8E-B8BB-CB116D63152E}" srcOrd="0" destOrd="0" presId="urn:microsoft.com/office/officeart/2005/8/layout/vList5"/>
    <dgm:cxn modelId="{36FD98A0-8AAB-4E30-8543-35AEF26A9531}" type="presParOf" srcId="{972BAC74-03B0-4978-A5A1-F4EC55277332}" destId="{3B415BED-2C40-4001-A96F-72193CBF9B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9AEEF0-DC6B-4116-A4D0-6322B68CB52D}">
      <dsp:nvSpPr>
        <dsp:cNvPr id="0" name=""/>
        <dsp:cNvSpPr/>
      </dsp:nvSpPr>
      <dsp:spPr>
        <a:xfrm rot="5400000">
          <a:off x="5006768" y="-1894540"/>
          <a:ext cx="1178718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авторами</a:t>
          </a:r>
          <a:endParaRPr lang="ru-RU" sz="2800" kern="1200" dirty="0"/>
        </a:p>
      </dsp:txBody>
      <dsp:txXfrm rot="5400000">
        <a:off x="5006768" y="-1894540"/>
        <a:ext cx="1178718" cy="5266944"/>
      </dsp:txXfrm>
    </dsp:sp>
    <dsp:sp modelId="{F77D3239-131E-4763-BCF6-2E620D685F3A}">
      <dsp:nvSpPr>
        <dsp:cNvPr id="0" name=""/>
        <dsp:cNvSpPr/>
      </dsp:nvSpPr>
      <dsp:spPr>
        <a:xfrm>
          <a:off x="0" y="2232"/>
          <a:ext cx="2962656" cy="1473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Кем создается</a:t>
          </a:r>
          <a:endParaRPr lang="ru-RU" sz="2200" kern="1200" dirty="0"/>
        </a:p>
      </dsp:txBody>
      <dsp:txXfrm>
        <a:off x="0" y="2232"/>
        <a:ext cx="2962656" cy="1473398"/>
      </dsp:txXfrm>
    </dsp:sp>
    <dsp:sp modelId="{6A33BD01-6456-4579-A83B-F6086E7C6EF9}">
      <dsp:nvSpPr>
        <dsp:cNvPr id="0" name=""/>
        <dsp:cNvSpPr/>
      </dsp:nvSpPr>
      <dsp:spPr>
        <a:xfrm rot="5400000">
          <a:off x="5006768" y="-347472"/>
          <a:ext cx="1178718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Эстрада, шлягер, КИТЧ, СЛЕНГ, кино, радио, СМИ</a:t>
          </a:r>
          <a:endParaRPr lang="ru-RU" sz="2800" kern="1200" dirty="0"/>
        </a:p>
      </dsp:txBody>
      <dsp:txXfrm rot="5400000">
        <a:off x="5006768" y="-347472"/>
        <a:ext cx="1178718" cy="5266944"/>
      </dsp:txXfrm>
    </dsp:sp>
    <dsp:sp modelId="{13D8CDA4-002C-45AE-96B4-8F6C7A26C737}">
      <dsp:nvSpPr>
        <dsp:cNvPr id="0" name=""/>
        <dsp:cNvSpPr/>
      </dsp:nvSpPr>
      <dsp:spPr>
        <a:xfrm>
          <a:off x="0" y="1549300"/>
          <a:ext cx="2962656" cy="1473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Опознавательные признаки</a:t>
          </a:r>
          <a:endParaRPr lang="ru-RU" sz="2200" kern="1200" dirty="0"/>
        </a:p>
      </dsp:txBody>
      <dsp:txXfrm>
        <a:off x="0" y="1549300"/>
        <a:ext cx="2962656" cy="1473398"/>
      </dsp:txXfrm>
    </dsp:sp>
    <dsp:sp modelId="{3B415BED-2C40-4001-A96F-72193CBF9BAE}">
      <dsp:nvSpPr>
        <dsp:cNvPr id="0" name=""/>
        <dsp:cNvSpPr/>
      </dsp:nvSpPr>
      <dsp:spPr>
        <a:xfrm rot="5400000">
          <a:off x="5006768" y="1199596"/>
          <a:ext cx="1178718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i="0" kern="1200" dirty="0" smtClean="0"/>
            <a:t>Самая широкая аудитория</a:t>
          </a:r>
          <a:endParaRPr lang="ru-RU" sz="2800" b="0" kern="1200" dirty="0"/>
        </a:p>
      </dsp:txBody>
      <dsp:txXfrm rot="5400000">
        <a:off x="5006768" y="1199596"/>
        <a:ext cx="1178718" cy="5266944"/>
      </dsp:txXfrm>
    </dsp:sp>
    <dsp:sp modelId="{06FA2285-039A-4D8E-B8BB-CB116D63152E}">
      <dsp:nvSpPr>
        <dsp:cNvPr id="0" name=""/>
        <dsp:cNvSpPr/>
      </dsp:nvSpPr>
      <dsp:spPr>
        <a:xfrm>
          <a:off x="0" y="3096369"/>
          <a:ext cx="2962656" cy="1473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Круг почитателей </a:t>
          </a:r>
          <a:endParaRPr lang="ru-RU" sz="2200" kern="1200" dirty="0"/>
        </a:p>
      </dsp:txBody>
      <dsp:txXfrm>
        <a:off x="0" y="3096369"/>
        <a:ext cx="2962656" cy="1473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90798D8-EECA-42E6-A180-4C63CD02983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3E7C7-3116-4D95-BC4C-481C09F624E8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E88B1-F365-436C-ABA7-696B68924E8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10996-4929-4283-98B1-974EC92586D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B7DC560D-C329-44CF-A4D4-938A18D74AE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D9706727-B13D-4815-AB72-4319E9B521B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27E7EFD-0CC3-4BD3-8C29-2FDC8C9F76B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92CBF-60DD-43F4-ABFC-D215C4135CC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9179461A-601A-4BCA-B79B-46C7AB1BC65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75D186D-83B8-4D21-B6BA-58E5D635016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F5BBBCC3-887D-4BCF-86F1-EE557D2CD0C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299B4F5-26FD-4C29-901D-0B9E16BE6F6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692697"/>
            <a:ext cx="8063904" cy="1224136"/>
          </a:xfrm>
        </p:spPr>
        <p:txBody>
          <a:bodyPr/>
          <a:lstStyle/>
          <a:p>
            <a:r>
              <a:rPr lang="ru-RU" dirty="0" smtClean="0"/>
              <a:t>Массовая культура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060848"/>
            <a:ext cx="8062912" cy="1656184"/>
          </a:xfrm>
        </p:spPr>
        <p:txBody>
          <a:bodyPr/>
          <a:lstStyle/>
          <a:p>
            <a:r>
              <a:rPr lang="ru-RU" dirty="0" smtClean="0"/>
              <a:t>Культура </a:t>
            </a:r>
            <a:r>
              <a:rPr lang="ru-RU" dirty="0" smtClean="0"/>
              <a:t>– это лишь тоненькая яблочная кожура над раскаленным хаосом. </a:t>
            </a:r>
            <a:endParaRPr lang="ru-RU" dirty="0" smtClean="0"/>
          </a:p>
          <a:p>
            <a:r>
              <a:rPr lang="ru-RU" dirty="0" smtClean="0"/>
              <a:t>Ф</a:t>
            </a:r>
            <a:r>
              <a:rPr lang="ru-RU" dirty="0" smtClean="0"/>
              <a:t>. Ницше</a:t>
            </a:r>
            <a:endParaRPr lang="ru-RU" dirty="0"/>
          </a:p>
        </p:txBody>
      </p:sp>
      <p:pic>
        <p:nvPicPr>
          <p:cNvPr id="4" name="Рисунок 3" descr="31c58301c764d74aaf5face273bfc050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84984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массовой культуры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136904" cy="4320480"/>
          </a:xfrm>
        </p:spPr>
        <p:txBody>
          <a:bodyPr>
            <a:normAutofit fontScale="85000" lnSpcReduction="20000"/>
          </a:bodyPr>
          <a:lstStyle/>
          <a:p>
            <a:r>
              <a:rPr lang="ru-RU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Массовая культура</a:t>
            </a:r>
            <a:r>
              <a:rPr lang="ru-RU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или </a:t>
            </a:r>
            <a:r>
              <a:rPr lang="ru-RU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поп-культура</a:t>
            </a:r>
            <a:r>
              <a:rPr lang="ru-RU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 </a:t>
            </a:r>
            <a:r>
              <a:rPr lang="ru-RU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масскультура</a:t>
            </a:r>
            <a:r>
              <a:rPr lang="ru-RU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 </a:t>
            </a:r>
            <a:r>
              <a:rPr lang="ru-RU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культура большинства</a:t>
            </a:r>
            <a:r>
              <a:rPr lang="ru-RU" dirty="0" smtClean="0"/>
              <a:t> — </a:t>
            </a:r>
            <a:r>
              <a:rPr lang="ru-RU" dirty="0" smtClean="0"/>
              <a:t>культура, </a:t>
            </a:r>
            <a:r>
              <a:rPr lang="ru-RU" dirty="0" smtClean="0"/>
              <a:t>популярная и преобладающая среди широких слоев населения в </a:t>
            </a:r>
            <a:r>
              <a:rPr lang="ru-RU" dirty="0" smtClean="0"/>
              <a:t>обществе. </a:t>
            </a:r>
            <a:r>
              <a:rPr lang="ru-RU" dirty="0" smtClean="0"/>
              <a:t>Она включает в себя такие явления, как спорт, развлечения, </a:t>
            </a:r>
            <a:r>
              <a:rPr lang="ru-RU" dirty="0" smtClean="0"/>
              <a:t>быт, </a:t>
            </a:r>
            <a:r>
              <a:rPr lang="ru-RU" dirty="0" smtClean="0"/>
              <a:t>музыка, в том числе и </a:t>
            </a:r>
            <a:r>
              <a:rPr lang="ru-RU" dirty="0" smtClean="0"/>
              <a:t>поп-музыку,</a:t>
            </a:r>
            <a:r>
              <a:rPr lang="ru-RU" dirty="0" smtClean="0"/>
              <a:t> </a:t>
            </a:r>
            <a:r>
              <a:rPr lang="ru-RU" dirty="0" smtClean="0"/>
              <a:t>массовую литературу, СМИ, </a:t>
            </a:r>
            <a:r>
              <a:rPr lang="ru-RU" dirty="0" smtClean="0"/>
              <a:t>изобразительное искусство, </a:t>
            </a:r>
            <a:r>
              <a:rPr lang="ru-RU" dirty="0" smtClean="0"/>
              <a:t>кино.</a:t>
            </a:r>
            <a:r>
              <a:rPr lang="ru-RU" dirty="0" smtClean="0"/>
              <a:t> Понятие, используемое для характеристики современного культурного производства и </a:t>
            </a:r>
            <a:r>
              <a:rPr lang="ru-RU" dirty="0" smtClean="0"/>
              <a:t>потребления. Понятие возникло лишь во второй половине ХХ века.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</a:t>
            </a:r>
            <a:r>
              <a:rPr lang="ru-RU" dirty="0" smtClean="0"/>
              <a:t>собенности массовой культуры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Направления развития массовой культуры: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4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КИНО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943810"/>
            <a:ext cx="2331352" cy="2914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009647-60820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48880"/>
            <a:ext cx="3255264" cy="249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mc-300x1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981575"/>
            <a:ext cx="2857500" cy="187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87434748_3503277_1900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4892402"/>
            <a:ext cx="2620797" cy="1965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king-ko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1628800"/>
            <a:ext cx="17780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f_5828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78205" y="2996952"/>
            <a:ext cx="1565795" cy="2342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335625702_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6136" y="1484784"/>
            <a:ext cx="2589950" cy="1725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574px-In_the_style_of_Andy_Warho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08104" y="3068960"/>
            <a:ext cx="1749552" cy="182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развития массовой культуры: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6008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ТЕЛЕВИДЕНЬЕ, ЖУРНАЛЫ, РЕКЛАМА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 descr="99c79fd62b0bcc86bf8eeeaddc4040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316835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п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581128"/>
            <a:ext cx="1431404" cy="206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884aa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301208"/>
            <a:ext cx="3190940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02001000011483329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48478" y="1916832"/>
            <a:ext cx="1695522" cy="2331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31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48496" y="4217665"/>
            <a:ext cx="2095504" cy="2640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PopCentury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4978591"/>
            <a:ext cx="2880320" cy="1879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x_b71df10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7864" y="3645024"/>
            <a:ext cx="1840992" cy="1487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пппппп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2420888"/>
            <a:ext cx="206692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i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80112" y="2492896"/>
            <a:ext cx="1479798" cy="2017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Направления развития массовой культуры: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ЛИТЕРАТУРА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0520216199.01.LZZZZZZ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861048"/>
            <a:ext cx="230425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97808125509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276047"/>
            <a:ext cx="2771800" cy="4581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97803124275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80928"/>
            <a:ext cx="2265040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howJack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3978975"/>
            <a:ext cx="1836415" cy="287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239110834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1700808"/>
            <a:ext cx="2664296" cy="2180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Направления развития массовой культуры: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МОДА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6d9b764baf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1556792"/>
            <a:ext cx="1792560" cy="2798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09e1605276d03ea40f9097490ed0dab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772816"/>
            <a:ext cx="3212592" cy="279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77354331_gia_carangi_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511424"/>
            <a:ext cx="2172072" cy="2346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oda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4317887"/>
            <a:ext cx="2500883" cy="2540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Z08020X3194500z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2852936"/>
            <a:ext cx="2858691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Направления развития массовой культуры: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МУЗЫКА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0a10b53042c6b3c562838b280fd832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087396"/>
            <a:ext cx="2798590" cy="2770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20564487_1319180092_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8375" y="4221088"/>
            <a:ext cx="3095625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ic_8228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484784"/>
            <a:ext cx="3789784" cy="2631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al_madonna1_1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636912"/>
            <a:ext cx="349188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b892a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8304" y="2060848"/>
            <a:ext cx="1835696" cy="2011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arhol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8133020" cy="5413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596</TotalTime>
  <Words>81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Массовая культура</vt:lpstr>
      <vt:lpstr>Понятие массовой культуры</vt:lpstr>
      <vt:lpstr>Особенности массовой культуры</vt:lpstr>
      <vt:lpstr>Направления развития массовой культуры:</vt:lpstr>
      <vt:lpstr>Направления развития массовой культуры:</vt:lpstr>
      <vt:lpstr>Направления развития массовой культуры:</vt:lpstr>
      <vt:lpstr>Направления развития массовой культуры:</vt:lpstr>
      <vt:lpstr>Направления развития массовой культуры: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Symbols of the USA</dc:title>
  <dc:creator>полина</dc:creator>
  <cp:lastModifiedBy>User</cp:lastModifiedBy>
  <cp:revision>61</cp:revision>
  <dcterms:created xsi:type="dcterms:W3CDTF">2010-04-08T14:14:13Z</dcterms:created>
  <dcterms:modified xsi:type="dcterms:W3CDTF">2014-02-20T22:43:08Z</dcterms:modified>
</cp:coreProperties>
</file>