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DAB-F11E-49EB-9DBA-8C2655E2DE5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E376-C25C-4B78-9607-3BF87CFD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3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DAB-F11E-49EB-9DBA-8C2655E2DE5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E376-C25C-4B78-9607-3BF87CFD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DAB-F11E-49EB-9DBA-8C2655E2DE5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E376-C25C-4B78-9607-3BF87CFD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4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DAB-F11E-49EB-9DBA-8C2655E2DE5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E376-C25C-4B78-9607-3BF87CFD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66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DAB-F11E-49EB-9DBA-8C2655E2DE5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E376-C25C-4B78-9607-3BF87CFD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4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DAB-F11E-49EB-9DBA-8C2655E2DE5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E376-C25C-4B78-9607-3BF87CFD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0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DAB-F11E-49EB-9DBA-8C2655E2DE5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E376-C25C-4B78-9607-3BF87CFD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2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DAB-F11E-49EB-9DBA-8C2655E2DE5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E376-C25C-4B78-9607-3BF87CFD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8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DAB-F11E-49EB-9DBA-8C2655E2DE5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E376-C25C-4B78-9607-3BF87CFD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7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DAB-F11E-49EB-9DBA-8C2655E2DE5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E376-C25C-4B78-9607-3BF87CFD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DAB-F11E-49EB-9DBA-8C2655E2DE5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E376-C25C-4B78-9607-3BF87CFD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5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90DAB-F11E-49EB-9DBA-8C2655E2DE5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BE376-C25C-4B78-9607-3BF87CFD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7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Проект з предмету Людина </a:t>
            </a:r>
            <a:r>
              <a:rPr lang="uk-UA" b="1" i="1" dirty="0" smtClean="0">
                <a:solidFill>
                  <a:srgbClr val="FF0000"/>
                </a:solidFill>
              </a:rPr>
              <a:t>і світ на тему</a:t>
            </a:r>
            <a:r>
              <a:rPr lang="en-US" b="1" i="1" dirty="0" smtClean="0">
                <a:solidFill>
                  <a:srgbClr val="FF0000"/>
                </a:solidFill>
              </a:rPr>
              <a:t>:”</a:t>
            </a:r>
            <a:r>
              <a:rPr lang="uk-UA" b="1" i="1" dirty="0" err="1" smtClean="0">
                <a:solidFill>
                  <a:srgbClr val="FF0000"/>
                </a:solidFill>
              </a:rPr>
              <a:t>Людина.Особистість</a:t>
            </a:r>
            <a:r>
              <a:rPr lang="uk-UA" b="1" i="1" dirty="0" smtClean="0">
                <a:solidFill>
                  <a:srgbClr val="FF0000"/>
                </a:solidFill>
              </a:rPr>
              <a:t>. Громадянин.</a:t>
            </a:r>
            <a:r>
              <a:rPr lang="en-US" b="1" i="1" dirty="0" smtClean="0">
                <a:solidFill>
                  <a:srgbClr val="FF0000"/>
                </a:solidFill>
              </a:rPr>
              <a:t>”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7d544a385895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05094"/>
            <a:ext cx="3008313" cy="1162050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Людина як б</a:t>
            </a:r>
            <a:r>
              <a:rPr lang="uk-UA" sz="3200" i="1" dirty="0" err="1" smtClean="0"/>
              <a:t>іологічна</a:t>
            </a:r>
            <a:r>
              <a:rPr lang="uk-UA" sz="3200" i="1" dirty="0" smtClean="0"/>
              <a:t> істота</a:t>
            </a:r>
            <a:endParaRPr lang="ru-RU" sz="3200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 </a:t>
            </a:r>
            <a:r>
              <a:rPr lang="uk-UA" sz="2400" dirty="0" err="1" smtClean="0"/>
              <a:t>Вітрувіанська</a:t>
            </a:r>
            <a:r>
              <a:rPr lang="uk-UA" sz="2400" dirty="0" smtClean="0"/>
              <a:t> </a:t>
            </a:r>
            <a:r>
              <a:rPr lang="uk-UA" sz="2400" dirty="0"/>
              <a:t>людина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008313" cy="4691063"/>
          </a:xfrm>
        </p:spPr>
        <p:txBody>
          <a:bodyPr>
            <a:noAutofit/>
          </a:bodyPr>
          <a:lstStyle/>
          <a:p>
            <a:r>
              <a:rPr lang="uk-UA" sz="2400" dirty="0" smtClean="0"/>
              <a:t>народжується,живе, розвивається і вмирає відповідно до  законів природи. Вона не може відмовитися від </a:t>
            </a:r>
            <a:r>
              <a:rPr lang="uk-UA" sz="2400" dirty="0" err="1" smtClean="0"/>
              <a:t>їжї</a:t>
            </a:r>
            <a:r>
              <a:rPr lang="uk-UA" sz="2400" dirty="0" smtClean="0"/>
              <a:t>, відпочинку тощо-інакше її організм не зможе нормально працювати.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08" y="332656"/>
            <a:ext cx="354982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837478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66122"/>
            <a:ext cx="3008313" cy="1162050"/>
          </a:xfrm>
        </p:spPr>
        <p:txBody>
          <a:bodyPr>
            <a:noAutofit/>
          </a:bodyPr>
          <a:lstStyle/>
          <a:p>
            <a:r>
              <a:rPr lang="uk-UA" sz="4000" i="1" dirty="0" smtClean="0"/>
              <a:t>Суспільство</a:t>
            </a:r>
            <a:endParaRPr lang="ru-RU" sz="4000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000" dirty="0" smtClean="0"/>
              <a:t>Будівельники за роботою</a:t>
            </a:r>
          </a:p>
          <a:p>
            <a:endParaRPr lang="uk-UA" sz="2000" dirty="0"/>
          </a:p>
          <a:p>
            <a:endParaRPr lang="uk-UA" sz="2000" dirty="0" smtClean="0"/>
          </a:p>
          <a:p>
            <a:endParaRPr lang="uk-UA" sz="2000" dirty="0"/>
          </a:p>
          <a:p>
            <a:endParaRPr lang="uk-UA" sz="2000" dirty="0" smtClean="0"/>
          </a:p>
          <a:p>
            <a:endParaRPr lang="uk-UA" sz="2000" dirty="0"/>
          </a:p>
          <a:p>
            <a:endParaRPr lang="uk-UA" sz="2000" dirty="0" smtClean="0"/>
          </a:p>
          <a:p>
            <a:endParaRPr lang="uk-UA" sz="2000" dirty="0"/>
          </a:p>
          <a:p>
            <a:r>
              <a:rPr lang="uk-UA" sz="2000" dirty="0" smtClean="0"/>
              <a:t>                             Соціалізація дітей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308135"/>
            <a:ext cx="3008313" cy="4691063"/>
          </a:xfrm>
        </p:spPr>
        <p:txBody>
          <a:bodyPr>
            <a:noAutofit/>
          </a:bodyPr>
          <a:lstStyle/>
          <a:p>
            <a:r>
              <a:rPr lang="uk-UA" sz="2000" dirty="0" smtClean="0"/>
              <a:t>- це соціальна організація населення визначеної території. Усі відносини,які виникають у </a:t>
            </a:r>
            <a:r>
              <a:rPr lang="uk-UA" sz="2000" dirty="0" err="1" smtClean="0"/>
              <a:t>сіспільстві</a:t>
            </a:r>
            <a:r>
              <a:rPr lang="uk-UA" sz="2000" dirty="0" smtClean="0"/>
              <a:t>,називаються </a:t>
            </a:r>
            <a:r>
              <a:rPr lang="uk-UA" sz="2000" b="1" i="1" dirty="0" smtClean="0"/>
              <a:t>соціальними відносинами</a:t>
            </a:r>
            <a:r>
              <a:rPr lang="uk-UA" sz="2000" dirty="0" smtClean="0"/>
              <a:t>. </a:t>
            </a:r>
            <a:r>
              <a:rPr lang="uk-UA" sz="2000" dirty="0" smtClean="0"/>
              <a:t>Формування </a:t>
            </a:r>
            <a:r>
              <a:rPr lang="uk-UA" sz="2000" dirty="0" smtClean="0"/>
              <a:t>людини </a:t>
            </a:r>
            <a:r>
              <a:rPr lang="uk-UA" sz="2000" dirty="0" err="1" smtClean="0"/>
              <a:t>зв</a:t>
            </a:r>
            <a:r>
              <a:rPr lang="en-US" sz="2000" dirty="0" smtClean="0"/>
              <a:t>’</a:t>
            </a:r>
            <a:r>
              <a:rPr lang="ru-RU" sz="2000" dirty="0" err="1" smtClean="0"/>
              <a:t>язане</a:t>
            </a:r>
            <a:r>
              <a:rPr lang="ru-RU" sz="2000" dirty="0" smtClean="0"/>
              <a:t> з </a:t>
            </a:r>
            <a:r>
              <a:rPr lang="ru-RU" sz="2000" b="1" i="1" dirty="0" smtClean="0"/>
              <a:t>такими</a:t>
            </a:r>
            <a:r>
              <a:rPr lang="ru-RU" sz="2000" dirty="0" smtClean="0"/>
              <a:t> </a:t>
            </a:r>
            <a:r>
              <a:rPr lang="ru-RU" sz="2000" b="1" i="1" dirty="0" smtClean="0"/>
              <a:t>факторами</a:t>
            </a:r>
            <a:r>
              <a:rPr lang="en-US" sz="2000" dirty="0" smtClean="0"/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1)б</a:t>
            </a:r>
            <a:r>
              <a:rPr lang="uk-UA" sz="2000" dirty="0" err="1" smtClean="0"/>
              <a:t>іологічними</a:t>
            </a:r>
            <a:r>
              <a:rPr lang="uk-UA" sz="2000" dirty="0" smtClean="0"/>
              <a:t> задатками</a:t>
            </a:r>
            <a:r>
              <a:rPr lang="en-US" sz="2000" dirty="0" smtClean="0"/>
              <a:t>;</a:t>
            </a:r>
            <a:br>
              <a:rPr lang="en-US" sz="2000" dirty="0" smtClean="0"/>
            </a:br>
            <a:r>
              <a:rPr lang="en-US" sz="2000" dirty="0" smtClean="0"/>
              <a:t>2)</a:t>
            </a:r>
            <a:r>
              <a:rPr lang="uk-UA" sz="2000" dirty="0" smtClean="0"/>
              <a:t>соціальним середовищем і вихованням</a:t>
            </a:r>
            <a:r>
              <a:rPr lang="en-US" sz="2000" dirty="0" smtClean="0"/>
              <a:t>;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3)внутрішнім </a:t>
            </a:r>
            <a:r>
              <a:rPr lang="en-US" sz="2000" dirty="0" smtClean="0"/>
              <a:t>“</a:t>
            </a:r>
            <a:r>
              <a:rPr lang="uk-UA" sz="2000" dirty="0" smtClean="0"/>
              <a:t>Я</a:t>
            </a:r>
            <a:r>
              <a:rPr lang="en-US" sz="2000" dirty="0" smtClean="0"/>
              <a:t>”</a:t>
            </a:r>
            <a:r>
              <a:rPr lang="uk-UA" sz="2000" dirty="0" smtClean="0"/>
              <a:t>.</a:t>
            </a:r>
            <a:br>
              <a:rPr lang="uk-UA" sz="2000" dirty="0" smtClean="0"/>
            </a:br>
            <a:r>
              <a:rPr lang="uk-UA" sz="2000" dirty="0" smtClean="0"/>
              <a:t>    Таким чином людина є </a:t>
            </a:r>
            <a:r>
              <a:rPr lang="uk-UA" sz="2000" b="1" i="1" dirty="0" err="1" smtClean="0"/>
              <a:t>біосоціальною</a:t>
            </a:r>
            <a:r>
              <a:rPr lang="uk-UA" sz="2000" b="1" i="1" dirty="0" smtClean="0"/>
              <a:t> істотою</a:t>
            </a:r>
            <a:r>
              <a:rPr lang="uk-UA" sz="2000" dirty="0" smtClean="0"/>
              <a:t>.</a:t>
            </a:r>
            <a:endParaRPr lang="ru-RU" sz="2000" dirty="0"/>
          </a:p>
        </p:txBody>
      </p:sp>
      <p:pic>
        <p:nvPicPr>
          <p:cNvPr id="2050" name="Picture 2" descr="C:\Users\Денис.Denis1705\Desktop\Людина і світ\gen_podryad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223" y="368238"/>
            <a:ext cx="2840756" cy="190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енис.Denis1705\Desktop\Людина і світ\97673800138486815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17976"/>
            <a:ext cx="3337270" cy="250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59155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53485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53330"/>
            <a:ext cx="3008313" cy="1162050"/>
          </a:xfrm>
        </p:spPr>
        <p:txBody>
          <a:bodyPr>
            <a:normAutofit/>
          </a:bodyPr>
          <a:lstStyle/>
          <a:p>
            <a:r>
              <a:rPr lang="uk-UA" sz="3600" i="1" dirty="0" smtClean="0"/>
              <a:t>Особистість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Прояв індивідуалізму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124744"/>
            <a:ext cx="3008313" cy="4691063"/>
          </a:xfrm>
        </p:spPr>
        <p:txBody>
          <a:bodyPr>
            <a:noAutofit/>
          </a:bodyPr>
          <a:lstStyle/>
          <a:p>
            <a:r>
              <a:rPr lang="uk-UA" sz="2000" b="1" i="1" dirty="0" smtClean="0"/>
              <a:t>- це індивідуально-соціальна </a:t>
            </a:r>
            <a:r>
              <a:rPr lang="uk-UA" sz="2000" dirty="0" smtClean="0"/>
              <a:t>ознака людини ,яка представлена соціально зумовленими та </a:t>
            </a:r>
            <a:r>
              <a:rPr lang="uk-UA" sz="2000" b="1" i="1" dirty="0" smtClean="0"/>
              <a:t>індивідуальними </a:t>
            </a:r>
            <a:r>
              <a:rPr lang="uk-UA" sz="2000" dirty="0" smtClean="0"/>
              <a:t>характеристиками,які виявляються в суспільних відносинах,є стійкими,та визначають поведінку </a:t>
            </a:r>
            <a:r>
              <a:rPr lang="uk-UA" sz="2000" dirty="0" smtClean="0"/>
              <a:t>Це </a:t>
            </a:r>
            <a:r>
              <a:rPr lang="uk-UA" sz="2000" dirty="0" smtClean="0"/>
              <a:t>сукупність соціально вагомих властивостей людини.</a:t>
            </a:r>
            <a:endParaRPr lang="ru-RU" sz="2000" dirty="0"/>
          </a:p>
        </p:txBody>
      </p:sp>
      <p:pic>
        <p:nvPicPr>
          <p:cNvPr id="3075" name="Picture 3" descr="C:\Users\Денис.Denis1705\Desktop\Людина і світ\kiss-photo-bomb-android-france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033" y="3573760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енис.Denis1705\Desktop\Людина і світ\i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08720"/>
            <a:ext cx="200710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79359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 smtClean="0"/>
              <a:t>Громадянин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Документ,що засвідчує громадянство України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1800" dirty="0" smtClean="0"/>
              <a:t>- це особа,яка володіє громадянством,тобто постійним юридичним </a:t>
            </a:r>
            <a:r>
              <a:rPr lang="uk-UA" sz="1800" dirty="0" err="1" smtClean="0"/>
              <a:t>зв</a:t>
            </a:r>
            <a:r>
              <a:rPr lang="en-US" sz="1800" dirty="0" smtClean="0"/>
              <a:t>’</a:t>
            </a:r>
            <a:r>
              <a:rPr lang="uk-UA" sz="1800" dirty="0" err="1" smtClean="0"/>
              <a:t>язком</a:t>
            </a:r>
            <a:r>
              <a:rPr lang="uk-UA" sz="1800" dirty="0" smtClean="0"/>
              <a:t> із певною </a:t>
            </a:r>
            <a:r>
              <a:rPr lang="uk-UA" sz="1800" dirty="0" smtClean="0"/>
              <a:t>державою.                               </a:t>
            </a:r>
            <a:r>
              <a:rPr lang="uk-UA" sz="1800" b="1" i="1" dirty="0" smtClean="0"/>
              <a:t>Бути</a:t>
            </a:r>
            <a:r>
              <a:rPr lang="uk-UA" sz="1800" dirty="0" smtClean="0"/>
              <a:t> </a:t>
            </a:r>
            <a:r>
              <a:rPr lang="uk-UA" sz="1800" b="1" i="1" dirty="0" smtClean="0"/>
              <a:t>громадянином означає</a:t>
            </a:r>
            <a:r>
              <a:rPr lang="en-US" sz="1800" b="1" i="1" dirty="0" smtClean="0"/>
              <a:t> </a:t>
            </a:r>
            <a:r>
              <a:rPr lang="en-US" sz="1800" dirty="0" smtClean="0"/>
              <a:t>:</a:t>
            </a:r>
            <a:br>
              <a:rPr lang="en-US" sz="1800" dirty="0" smtClean="0"/>
            </a:br>
            <a:r>
              <a:rPr lang="ru-RU" sz="1800" dirty="0" smtClean="0"/>
              <a:t>1)</a:t>
            </a:r>
            <a:r>
              <a:rPr lang="ru-RU" sz="1800" dirty="0" err="1" smtClean="0"/>
              <a:t>брати</a:t>
            </a:r>
            <a:r>
              <a:rPr lang="ru-RU" sz="1800" dirty="0" smtClean="0"/>
              <a:t> участь у </a:t>
            </a:r>
            <a:r>
              <a:rPr lang="ru-RU" sz="1800" dirty="0" err="1" smtClean="0"/>
              <a:t>розбудов</a:t>
            </a:r>
            <a:r>
              <a:rPr lang="uk-UA" sz="1800" dirty="0" smtClean="0"/>
              <a:t>і та захисті держави</a:t>
            </a:r>
            <a:r>
              <a:rPr lang="en-US" sz="1800" dirty="0" smtClean="0"/>
              <a:t>;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2)діяти в рамках правового поля,окресленого законами держави</a:t>
            </a:r>
            <a:r>
              <a:rPr lang="ru-RU" sz="1800" dirty="0"/>
              <a:t> </a:t>
            </a:r>
            <a:r>
              <a:rPr lang="uk-UA" sz="1800" dirty="0" smtClean="0"/>
              <a:t>і </a:t>
            </a:r>
            <a:r>
              <a:rPr lang="uk-UA" sz="1800" dirty="0" err="1" smtClean="0"/>
              <a:t>тд</a:t>
            </a:r>
            <a:r>
              <a:rPr lang="uk-UA" sz="1800" dirty="0" smtClean="0"/>
              <a:t>.</a:t>
            </a:r>
            <a:br>
              <a:rPr lang="uk-UA" sz="1800" dirty="0" smtClean="0"/>
            </a:br>
            <a:r>
              <a:rPr lang="uk-UA" sz="1800" dirty="0" smtClean="0"/>
              <a:t>Поняття </a:t>
            </a:r>
            <a:r>
              <a:rPr lang="en-US" sz="1800" dirty="0" smtClean="0"/>
              <a:t>“</a:t>
            </a:r>
            <a:r>
              <a:rPr lang="uk-UA" sz="1800" dirty="0" smtClean="0"/>
              <a:t>громадянин</a:t>
            </a:r>
            <a:r>
              <a:rPr lang="en-US" sz="1800" dirty="0" smtClean="0"/>
              <a:t>” </a:t>
            </a:r>
            <a:r>
              <a:rPr lang="uk-UA" sz="1800" dirty="0" smtClean="0"/>
              <a:t>та </a:t>
            </a:r>
            <a:r>
              <a:rPr lang="en-US" sz="1800" dirty="0" smtClean="0"/>
              <a:t>“</a:t>
            </a:r>
            <a:r>
              <a:rPr lang="uk-UA" sz="1800" dirty="0" smtClean="0"/>
              <a:t>особистість</a:t>
            </a:r>
            <a:r>
              <a:rPr lang="en-US" sz="1800" dirty="0" smtClean="0"/>
              <a:t>”</a:t>
            </a:r>
            <a:r>
              <a:rPr lang="ru-RU" sz="1800" dirty="0" smtClean="0"/>
              <a:t> об</a:t>
            </a:r>
            <a:r>
              <a:rPr lang="en-US" sz="1800" dirty="0" smtClean="0"/>
              <a:t>’</a:t>
            </a:r>
            <a:r>
              <a:rPr lang="uk-UA" sz="1800" dirty="0" err="1" smtClean="0"/>
              <a:t>єднує</a:t>
            </a:r>
            <a:r>
              <a:rPr lang="uk-UA" sz="1800" dirty="0" smtClean="0"/>
              <a:t> те,що вони описують одну людину. Однак поняття </a:t>
            </a:r>
            <a:r>
              <a:rPr lang="en-US" sz="1800" b="1" i="1" dirty="0" smtClean="0"/>
              <a:t>“</a:t>
            </a:r>
            <a:r>
              <a:rPr lang="uk-UA" sz="1800" b="1" i="1" dirty="0" smtClean="0"/>
              <a:t>особистість</a:t>
            </a:r>
            <a:r>
              <a:rPr lang="en-US" sz="1800" b="1" i="1" dirty="0" smtClean="0"/>
              <a:t>”</a:t>
            </a:r>
            <a:r>
              <a:rPr lang="uk-UA" sz="1800" b="1" i="1" dirty="0" smtClean="0"/>
              <a:t> </a:t>
            </a:r>
            <a:r>
              <a:rPr lang="uk-UA" sz="1800" dirty="0" smtClean="0"/>
              <a:t>означає її місто </a:t>
            </a:r>
            <a:r>
              <a:rPr lang="uk-UA" sz="1800" b="1" i="1" dirty="0" smtClean="0"/>
              <a:t>в суспільстві</a:t>
            </a:r>
            <a:r>
              <a:rPr lang="uk-UA" sz="1800" dirty="0" smtClean="0"/>
              <a:t>,а  </a:t>
            </a:r>
            <a:r>
              <a:rPr lang="en-US" sz="1800" b="1" i="1" dirty="0" smtClean="0"/>
              <a:t>“</a:t>
            </a:r>
            <a:r>
              <a:rPr lang="uk-UA" sz="1800" b="1" i="1" dirty="0" smtClean="0"/>
              <a:t>громадянин</a:t>
            </a:r>
            <a:r>
              <a:rPr lang="en-US" sz="1800" b="1" i="1" dirty="0" smtClean="0"/>
              <a:t>”</a:t>
            </a:r>
            <a:r>
              <a:rPr lang="ru-RU" sz="1800" b="1" i="1" dirty="0" smtClean="0"/>
              <a:t>- у держав</a:t>
            </a:r>
            <a:r>
              <a:rPr lang="uk-UA" sz="1800" b="1" i="1" dirty="0" smtClean="0"/>
              <a:t>і.</a:t>
            </a:r>
            <a:endParaRPr lang="ru-RU" sz="1800" b="1" i="1" dirty="0"/>
          </a:p>
        </p:txBody>
      </p:sp>
      <p:pic>
        <p:nvPicPr>
          <p:cNvPr id="4099" name="Picture 3" descr="C:\Users\Денис.Denis1705\Desktop\Людина і світ\main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92696"/>
            <a:ext cx="4685873" cy="328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376887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>
            <a:normAutofit/>
          </a:bodyPr>
          <a:lstStyle/>
          <a:p>
            <a:r>
              <a:rPr lang="uk-UA" sz="5400" i="1" dirty="0" smtClean="0"/>
              <a:t>Висновки</a:t>
            </a:r>
            <a:endParaRPr lang="ru-RU" sz="5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uk-UA" sz="2400" dirty="0" smtClean="0"/>
              <a:t>Таким чином,поняття </a:t>
            </a:r>
            <a:r>
              <a:rPr lang="en-US" sz="2400" b="1" i="1" dirty="0" smtClean="0"/>
              <a:t>“</a:t>
            </a:r>
            <a:r>
              <a:rPr lang="uk-UA" sz="2400" b="1" i="1" dirty="0" smtClean="0"/>
              <a:t>людина</a:t>
            </a:r>
            <a:r>
              <a:rPr lang="en-US" sz="2400" b="1" i="1" dirty="0" smtClean="0"/>
              <a:t>” </a:t>
            </a:r>
            <a:r>
              <a:rPr lang="en-US" sz="2400" dirty="0" smtClean="0"/>
              <a:t>, </a:t>
            </a:r>
            <a:r>
              <a:rPr lang="en-US" sz="2400" b="1" i="1" dirty="0" smtClean="0"/>
              <a:t>“</a:t>
            </a:r>
            <a:r>
              <a:rPr lang="uk-UA" sz="2400" b="1" i="1" dirty="0" smtClean="0"/>
              <a:t>особистість</a:t>
            </a:r>
            <a:r>
              <a:rPr lang="en-US" sz="2400" b="1" i="1" dirty="0" smtClean="0"/>
              <a:t>” </a:t>
            </a:r>
            <a:r>
              <a:rPr lang="ru-RU" sz="2400" dirty="0" smtClean="0"/>
              <a:t>та </a:t>
            </a:r>
            <a:r>
              <a:rPr lang="en-US" sz="2400" b="1" i="1" dirty="0" smtClean="0"/>
              <a:t>“</a:t>
            </a:r>
            <a:r>
              <a:rPr lang="uk-UA" sz="2400" b="1" i="1" dirty="0" smtClean="0"/>
              <a:t>громадянин</a:t>
            </a:r>
            <a:r>
              <a:rPr lang="en-US" sz="2400" b="1" i="1" dirty="0" smtClean="0"/>
              <a:t>”</a:t>
            </a:r>
            <a:r>
              <a:rPr lang="uk-UA" sz="2400" b="1" i="1" dirty="0" smtClean="0"/>
              <a:t> </a:t>
            </a:r>
            <a:r>
              <a:rPr lang="uk-UA" sz="2400" dirty="0" smtClean="0"/>
              <a:t>визначають різні  характеристики належності людини до суспільства і держави,характеризують особливості  її статусу та можливості щодо захисту </a:t>
            </a:r>
            <a:r>
              <a:rPr lang="uk-UA" sz="2400" dirty="0" err="1" smtClean="0"/>
              <a:t>суб</a:t>
            </a:r>
            <a:r>
              <a:rPr lang="en-US" sz="2400" dirty="0" smtClean="0"/>
              <a:t>’</a:t>
            </a:r>
            <a:r>
              <a:rPr lang="uk-UA" sz="2400" dirty="0" err="1" smtClean="0"/>
              <a:t>єктивних</a:t>
            </a:r>
            <a:r>
              <a:rPr lang="uk-UA" sz="2400" dirty="0" smtClean="0"/>
              <a:t> інтересів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123" name="Picture 3" descr="C:\Users\Денис.Denis1705\Desktop\Людина і світ\740_27626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5324450" cy="53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753251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1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rgbClr val="FF0000"/>
                </a:solidFill>
              </a:rPr>
              <a:t>Роботу виконав учень 11-А класу</a:t>
            </a:r>
            <a:r>
              <a:rPr lang="en-US" sz="6000" b="1" i="1" dirty="0" smtClean="0">
                <a:solidFill>
                  <a:srgbClr val="FF0000"/>
                </a:solidFill>
              </a:rPr>
              <a:t>:</a:t>
            </a:r>
            <a:r>
              <a:rPr lang="uk-UA" sz="6000" b="1" i="1" dirty="0" smtClean="0">
                <a:solidFill>
                  <a:srgbClr val="FF0000"/>
                </a:solidFill>
              </a:rPr>
              <a:t/>
            </a:r>
            <a:br>
              <a:rPr lang="uk-UA" sz="6000" b="1" i="1" dirty="0" smtClean="0">
                <a:solidFill>
                  <a:srgbClr val="FF0000"/>
                </a:solidFill>
              </a:rPr>
            </a:br>
            <a:r>
              <a:rPr lang="uk-UA" sz="6000" b="1" i="1" dirty="0" err="1" smtClean="0">
                <a:solidFill>
                  <a:srgbClr val="FF0000"/>
                </a:solidFill>
              </a:rPr>
              <a:t>Кальницький</a:t>
            </a:r>
            <a:r>
              <a:rPr lang="uk-UA" sz="6000" b="1" i="1" dirty="0" smtClean="0">
                <a:solidFill>
                  <a:srgbClr val="FF0000"/>
                </a:solidFill>
              </a:rPr>
              <a:t> Денис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804205"/>
      </p:ext>
    </p:extLst>
  </p:cSld>
  <p:clrMapOvr>
    <a:masterClrMapping/>
  </p:clrMapOvr>
  <p:transition spd="slow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161</Words>
  <Application>Microsoft Office PowerPoint</Application>
  <PresentationFormat>Экран (4:3)</PresentationFormat>
  <Paragraphs>24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Проект з предмету Людина і світ на тему:”Людина.Особистість. Громадянин.”</vt:lpstr>
      <vt:lpstr>Людина як біологічна істота</vt:lpstr>
      <vt:lpstr>Суспільство</vt:lpstr>
      <vt:lpstr>Особистість</vt:lpstr>
      <vt:lpstr>Громадянин</vt:lpstr>
      <vt:lpstr>Висновки</vt:lpstr>
      <vt:lpstr>Роботу виконав учень 11-А класу: Кальницький Денис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з предмету Людина і світ на тему:”Людина.Особистість.Громадянин.”</dc:title>
  <dc:creator>Денис</dc:creator>
  <cp:lastModifiedBy>Денис</cp:lastModifiedBy>
  <cp:revision>22</cp:revision>
  <dcterms:created xsi:type="dcterms:W3CDTF">2014-12-13T12:14:36Z</dcterms:created>
  <dcterms:modified xsi:type="dcterms:W3CDTF">2014-12-16T16:46:08Z</dcterms:modified>
</cp:coreProperties>
</file>