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B6736-B0B7-4314-A4AE-042458153EE0}" type="datetimeFigureOut">
              <a:rPr lang="ru-RU" smtClean="0"/>
              <a:t>14.12.2014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447B6-A740-471A-B8A9-5DA6AEB245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1854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B6736-B0B7-4314-A4AE-042458153EE0}" type="datetimeFigureOut">
              <a:rPr lang="ru-RU" smtClean="0"/>
              <a:t>14.12.2014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447B6-A740-471A-B8A9-5DA6AEB245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4525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B6736-B0B7-4314-A4AE-042458153EE0}" type="datetimeFigureOut">
              <a:rPr lang="ru-RU" smtClean="0"/>
              <a:t>14.12.2014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447B6-A740-471A-B8A9-5DA6AEB245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1667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B6736-B0B7-4314-A4AE-042458153EE0}" type="datetimeFigureOut">
              <a:rPr lang="ru-RU" smtClean="0"/>
              <a:t>14.12.2014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447B6-A740-471A-B8A9-5DA6AEB245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4500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B6736-B0B7-4314-A4AE-042458153EE0}" type="datetimeFigureOut">
              <a:rPr lang="ru-RU" smtClean="0"/>
              <a:t>14.12.2014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447B6-A740-471A-B8A9-5DA6AEB245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1618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B6736-B0B7-4314-A4AE-042458153EE0}" type="datetimeFigureOut">
              <a:rPr lang="ru-RU" smtClean="0"/>
              <a:t>14.12.2014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447B6-A740-471A-B8A9-5DA6AEB245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3446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B6736-B0B7-4314-A4AE-042458153EE0}" type="datetimeFigureOut">
              <a:rPr lang="ru-RU" smtClean="0"/>
              <a:t>14.12.2014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447B6-A740-471A-B8A9-5DA6AEB245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0378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B6736-B0B7-4314-A4AE-042458153EE0}" type="datetimeFigureOut">
              <a:rPr lang="ru-RU" smtClean="0"/>
              <a:t>14.12.2014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447B6-A740-471A-B8A9-5DA6AEB245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6193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B6736-B0B7-4314-A4AE-042458153EE0}" type="datetimeFigureOut">
              <a:rPr lang="ru-RU" smtClean="0"/>
              <a:t>14.12.2014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447B6-A740-471A-B8A9-5DA6AEB245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9699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B6736-B0B7-4314-A4AE-042458153EE0}" type="datetimeFigureOut">
              <a:rPr lang="ru-RU" smtClean="0"/>
              <a:t>14.12.2014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447B6-A740-471A-B8A9-5DA6AEB245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1449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B6736-B0B7-4314-A4AE-042458153EE0}" type="datetimeFigureOut">
              <a:rPr lang="ru-RU" smtClean="0"/>
              <a:t>14.12.2014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447B6-A740-471A-B8A9-5DA6AEB245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8913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1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B6736-B0B7-4314-A4AE-042458153EE0}" type="datetimeFigureOut">
              <a:rPr lang="ru-RU" smtClean="0"/>
              <a:t>14.12.2014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447B6-A740-471A-B8A9-5DA6AEB245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1692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7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420888"/>
            <a:ext cx="8134672" cy="1874639"/>
          </a:xfrm>
        </p:spPr>
        <p:txBody>
          <a:bodyPr>
            <a:noAutofit/>
          </a:bodyPr>
          <a:lstStyle/>
          <a:p>
            <a:r>
              <a:rPr lang="uk-UA" sz="7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Існування інших Всесвітів</a:t>
            </a:r>
            <a:endParaRPr lang="ru-RU" sz="7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82554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512758"/>
            <a:ext cx="8784976" cy="6336704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сенсаційних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висновків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існування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Всесвітів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підштовхнули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отримані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допомогою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космічного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телескопа Планка.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Вчені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створили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найточнішу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карту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мікрохвильового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фону - так званого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реліктового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випромінювання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зберігся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 моменту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зародження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Всесвіту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І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побачили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більше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ніж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дивні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сліди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Реліктове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випромінювання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—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космічне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електромагнітне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випромінювання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високою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ступінню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ізотропності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)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Вважається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найбільше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реліктове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випромінювання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наповнений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простір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є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відлунням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Великого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Вибуху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коли 13,8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мільярдів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тому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щось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неймовірно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крихітне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неймовірно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щільне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раптом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вибухнуло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",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розширилось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перетворилося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навколишній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світ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наш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Всесвіт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49403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548680"/>
            <a:ext cx="7092280" cy="6120680"/>
          </a:xfrm>
        </p:spPr>
        <p:txBody>
          <a:bodyPr>
            <a:normAutofit fontScale="85000" lnSpcReduction="10000"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2005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-теоретик Лаура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Мерсини-Хоутон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колега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Річард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Холман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передбачили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існування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аномалій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мікрохвильового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фону. І припустили,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виникли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вони через те,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наш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Всесвіт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впливають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Всесвіти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розташовані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поруч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 smtClean="0"/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Сьогодні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коли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Мерсини-Хоутон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детально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вивчила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карту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космічного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випромінювання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вона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переконана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гіпотеза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існування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нескінченної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кількості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Всесвітів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підтвердилася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Ці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аномалії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викликані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поштовхами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з боку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сусідніх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всесвітів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тиснули на нашу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ще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в момент Великого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вибуху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 Я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вважаю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перший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доказ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існування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мультивсесвіту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»,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каже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дослідниця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://st.kp.yandex.net/images/actor_iphone/iphone360_232216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8294" y="1628800"/>
            <a:ext cx="2155596" cy="3413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70840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1098"/>
            <a:ext cx="7380312" cy="1143000"/>
          </a:xfrm>
        </p:spPr>
        <p:txBody>
          <a:bodyPr/>
          <a:lstStyle/>
          <a:p>
            <a:r>
              <a:rPr lang="uk-UA" b="1" i="1" dirty="0" err="1" smtClean="0">
                <a:latin typeface="Times New Roman" pitchFamily="18" charset="0"/>
                <a:cs typeface="Times New Roman" pitchFamily="18" charset="0"/>
              </a:rPr>
              <a:t>Мультивсесвіт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340768"/>
            <a:ext cx="4932040" cy="3045797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Мультивсесвіт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—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гіпотетична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множина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можливих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паралельних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всесвітів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включно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де ми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знаходимося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уявлення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 структуру такого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мультивсесвіту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природу кожного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всесвіту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входить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складу.</a:t>
            </a:r>
          </a:p>
        </p:txBody>
      </p:sp>
      <p:pic>
        <p:nvPicPr>
          <p:cNvPr id="2050" name="Picture 2" descr="&amp;Acy;&amp;ncy;&amp;ocy;&amp;mcy;&amp;acy;&amp;lcy;&amp;icy;&amp;icy; &amp;mcy;&amp;icy;&amp;kcy;&amp;rcy;&amp;ocy;&amp;vcy;&amp;ocy;&amp;ocy;&amp;lcy;&amp;ncy;&amp;ocy;&amp;vcy;&amp;ocy;&amp;gcy;&amp;ocy; &amp;fcy;&amp;ocy;&amp;ncy;&amp;acy; &amp;ucy;&amp;kcy;&amp;acy;&amp;zcy;&amp;ycy;&amp;vcy;&amp;acy;&amp;yucy;&amp;tcy; &amp;ncy;&amp;acy; &amp;scy;&amp;ucy;&amp;shchcy;&amp;iecy;&amp;scy;&amp;tcy;&amp;vcy;&amp;ocy;&amp;vcy;&amp;acy;&amp;ncy;&amp;icy;&amp;yacy; &amp;dcy;&amp;rcy;&amp;ucy;&amp;gcy;&amp;icy;&amp;khcy; &amp;Vcy;&amp;scy;&amp;iecy;&amp;lcy;&amp;iecy;&amp;ncy;&amp;ncy;&amp;ycy;&amp;khcy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124744"/>
            <a:ext cx="3815616" cy="2541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3528" y="3933056"/>
            <a:ext cx="8640153" cy="30623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Стефан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Фіней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побачив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картині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мікрохвильового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фону, як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мінімум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чотири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аномально "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холодних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круглих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плями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назвав "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синцями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". І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тепер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доводить,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ці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синці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виникли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безпосередніх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ударів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сусідніх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Всесвітів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нашою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5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думку,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Стефанна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Всесвіти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виникають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зникають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немов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бульбашки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пари в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киплячій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рідині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. А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виникнувши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стикаються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. І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відскакують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один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одного,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залишаючи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сліди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08851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світу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світ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перелітаючи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…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600201"/>
            <a:ext cx="8784976" cy="4493096"/>
          </a:xfrm>
        </p:spPr>
        <p:txBody>
          <a:bodyPr>
            <a:normAutofit fontScale="925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потрапити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нашого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Всесвіту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який-небудь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інший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? Або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сусіди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відокремлені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якоюсь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нездоланною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перешкодою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?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Перешкоду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подолати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вважає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професор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Тібо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Дамур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колега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Сергій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Солодухін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думку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вчених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існують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ходи,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ведуть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світи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З боку вони 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ходи 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виглядають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точності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як "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чорні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". Але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насправді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ним не є.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98408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219"/>
            <a:ext cx="8229600" cy="1143000"/>
          </a:xfrm>
        </p:spPr>
        <p:txBody>
          <a:bodyPr/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Кротові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нори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"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980729"/>
            <a:ext cx="8568952" cy="2232247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Тунелі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з'єднують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віддалені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частини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нашого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Всесвіту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одні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астрофізики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називають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червоточини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"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wormholes),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"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кротовими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норами". Суть в тому,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пірнувши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нору,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мало 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миттєво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виринути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десь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іншій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галактиці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віддаленої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мільйони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навіть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мільярди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світлових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&amp;CHcy;&amp;tcy;&amp;ocy; &amp;tcy;&amp;acy;&amp;kcy;&amp;ocy;&amp;iecy; &amp;Vcy;&amp;scy;&amp;iecy;&amp;lcy;&amp;iecy;&amp;ncy;&amp;ncy;&amp;acy;&amp;yacy;. - &amp;Ucy;&amp;chcy;&amp;iecy;&amp;bcy;&amp;ncy;&amp;icy;&amp;kcy; &amp;pcy;&amp;ocy; &amp;Acy;&amp;scy;&amp;tcy;&amp;rcy;&amp;ocy;&amp;ncy;&amp;ocy;&amp;mcy;&amp;icy;&amp;icy; &amp;ocy;&amp;scy;&amp;ncy;&amp;ocy;&amp;vcy;&amp;ncy;&amp;ocy;&amp;jcy;. &amp;Vcy;&amp;vcy;&amp;ocy;&amp;dcy;&amp;ncy;&amp;ycy;&amp;jcy; &amp;Ucy;&amp;rcy;&amp;ocy;&amp;kcy;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1512" y="3284984"/>
            <a:ext cx="5722488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79512" y="3140968"/>
            <a:ext cx="3240361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Принаймні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теоретично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подібна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подорож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можлива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в межах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нашого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Всесвіту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 А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вірити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Дамуру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і Солодухину, то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виринути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ще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далі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взагалі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іншому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Всесвіті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 Не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закрита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начебто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зворотна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дорога.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8539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88641"/>
            <a:ext cx="9036496" cy="3888431"/>
          </a:xfrm>
        </p:spPr>
        <p:txBody>
          <a:bodyPr>
            <a:normAutofit/>
          </a:bodyPr>
          <a:lstStyle/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Вчені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допомогою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розрахунків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виявили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як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повинні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виглядати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кротові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нори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",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ведуть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саме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сусідні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Всесвіти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І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виявилося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подібні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об'єкти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нічим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особливо не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відрізняються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вже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відомих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чорних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дір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". І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ведуть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вони себе так само 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поглинають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матерію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деформують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тканину простору-часу.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&amp;Icy;&amp;scy;&amp;scy;&amp;lcy;&amp;iecy;&amp;dcy;&amp;ocy;&amp;vcy;&amp;acy;&amp;tcy;&amp;iecy;&amp;lcy;&amp;icy; &amp;ncy;&amp;iecy; &amp;icy;&amp;scy;&amp;kcy;&amp;lcy;&amp;yucy;&amp;chcy;&amp;acy;&amp;yucy;&amp;tcy;, &amp;chcy;&amp;tcy;&amp;ocy; &amp;Vcy;&amp;scy;&amp;iecy;&amp;lcy;&amp;iecy;&amp;ncy;&amp;ncy;&amp;ycy;&amp;iecy; &amp;scy;&amp;ocy;&amp;iecy;&amp;dcy;&amp;icy;&amp;ncy;&amp;iecy;&amp;ncy;&amp;ycy; &amp;dcy;&amp;rcy;&amp;ucy;&amp;gcy; &amp;scy; &amp;dcy;&amp;rcy;&amp;ucy;&amp;zhcy;&amp;kcy;&amp;ocy;&amp;jcy;  &amp;tcy;&amp;acy;&amp;kcy; &amp;ncy;&amp;acy;&amp;zcy;&amp;ycy;&amp;vcy;&amp;acy;&amp;iecy;&amp;mcy;&amp;ycy;&amp;mcy;&amp;icy;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2996952"/>
            <a:ext cx="4752528" cy="3757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3528" y="2852936"/>
            <a:ext cx="410445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Єдина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суттєва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різниця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крізь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"нору"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пробратися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залишитися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цілим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. А "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чорна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діра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розірве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своїм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жахливим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гравітаційним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полем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корабель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наближається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неї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, на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атоми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32462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393</Words>
  <Application>Microsoft Office PowerPoint</Application>
  <PresentationFormat>Экран (4:3)</PresentationFormat>
  <Paragraphs>17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Існування інших Всесвітів</vt:lpstr>
      <vt:lpstr>Презентация PowerPoint</vt:lpstr>
      <vt:lpstr>Презентация PowerPoint</vt:lpstr>
      <vt:lpstr>Мультивсесвіт</vt:lpstr>
      <vt:lpstr>Із світу в світ перелітаючи…</vt:lpstr>
      <vt:lpstr>"Кротові нори"</vt:lpstr>
      <vt:lpstr>Презентация PowerPoint</vt:lpstr>
    </vt:vector>
  </TitlesOfParts>
  <Company>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Існування інших Всесвітів</dc:title>
  <dc:creator>User</dc:creator>
  <cp:lastModifiedBy>User</cp:lastModifiedBy>
  <cp:revision>6</cp:revision>
  <dcterms:created xsi:type="dcterms:W3CDTF">2014-12-14T13:26:28Z</dcterms:created>
  <dcterms:modified xsi:type="dcterms:W3CDTF">2014-12-14T14:26:49Z</dcterms:modified>
</cp:coreProperties>
</file>