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2" r:id="rId2"/>
    <p:sldId id="265" r:id="rId3"/>
    <p:sldId id="264" r:id="rId4"/>
    <p:sldId id="267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8CC538E-CB22-4C5F-9A4A-3A568B2899E4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8B55AAF-B446-4353-A3D6-F87B3A1580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14348" y="0"/>
            <a:ext cx="7804150" cy="3779837"/>
            <a:chOff x="1313239" y="1565383"/>
            <a:chExt cx="6704509" cy="1597115"/>
          </a:xfrm>
        </p:grpSpPr>
        <p:pic>
          <p:nvPicPr>
            <p:cNvPr id="3084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39" y="1565383"/>
              <a:ext cx="6704509" cy="159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5" name="TextBox 16"/>
            <p:cNvSpPr txBox="1">
              <a:spLocks noChangeArrowheads="1"/>
            </p:cNvSpPr>
            <p:nvPr/>
          </p:nvSpPr>
          <p:spPr bwMode="auto">
            <a:xfrm>
              <a:off x="1926960" y="2078519"/>
              <a:ext cx="5299744" cy="76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10 изобретений, которые изменили наш мир навсегда</a:t>
              </a:r>
              <a:endParaRPr lang="en-GB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 rot="1333206">
            <a:off x="4552340" y="4099355"/>
            <a:ext cx="4423640" cy="2033588"/>
            <a:chOff x="4619578" y="4213738"/>
            <a:chExt cx="4424483" cy="2033505"/>
          </a:xfrm>
        </p:grpSpPr>
        <p:pic>
          <p:nvPicPr>
            <p:cNvPr id="3082" name="Picture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662982">
              <a:off x="4619578" y="4213738"/>
              <a:ext cx="4424483" cy="203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TextBox 24"/>
            <p:cNvSpPr txBox="1">
              <a:spLocks noChangeArrowheads="1"/>
            </p:cNvSpPr>
            <p:nvPr/>
          </p:nvSpPr>
          <p:spPr bwMode="auto">
            <a:xfrm rot="20517391">
              <a:off x="5171050" y="4619428"/>
              <a:ext cx="3044618" cy="120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Подготовила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ученица 11-У класса</a:t>
              </a:r>
            </a:p>
            <a:p>
              <a:pPr algn="ctr"/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Романенкова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Дарья</a:t>
              </a:r>
              <a:endParaRPr lang="en-GB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8572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Телефон, телеграф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643050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29-летний ученый в 1876 году благодаря своим гениальным способностям изобрел первый в мире телеграф. Его изобретение позволило людям общаться значительно быстрее и проще. На сегодняшний день телеграф является </a:t>
            </a:r>
            <a:r>
              <a:rPr lang="ru-RU" sz="2000" dirty="0" err="1"/>
              <a:t>прородителем</a:t>
            </a:r>
            <a:r>
              <a:rPr lang="ru-RU" sz="2000" dirty="0"/>
              <a:t> телефона. А обычный телефон </a:t>
            </a:r>
            <a:r>
              <a:rPr lang="ru-RU" sz="2000" dirty="0" err="1"/>
              <a:t>прородителем</a:t>
            </a:r>
            <a:r>
              <a:rPr lang="ru-RU" sz="2000" dirty="0"/>
              <a:t> современных сотовых.</a:t>
            </a:r>
          </a:p>
        </p:txBody>
      </p:sp>
      <p:pic>
        <p:nvPicPr>
          <p:cNvPr id="29698" name="Picture 2" descr="http://i052.radikal.ru/0908/31/e3a950337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2703327" cy="23907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0" name="Picture 4" descr="http://www.sliderman.com.ua/images/devices/b_8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86190"/>
            <a:ext cx="2428892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2" name="Picture 6" descr="http://www.wired.com/images_blogs/gadgetlab/2009/06/3529239677_a8334ebb30_b-660x440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500694" y="3643314"/>
            <a:ext cx="3071791" cy="204786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8572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Компьютер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1582341"/>
            <a:ext cx="478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сегодняшний день существует множество вариаций компьютеров – персональный компьютер, ноутбук, </a:t>
            </a:r>
            <a:r>
              <a:rPr lang="ru-RU" sz="2000" dirty="0" err="1"/>
              <a:t>нетбук</a:t>
            </a:r>
            <a:r>
              <a:rPr lang="ru-RU" sz="2000" dirty="0"/>
              <a:t>, планшет, однако все они – будущее того, что изобретали ученые многие годы. </a:t>
            </a:r>
            <a:r>
              <a:rPr lang="ru-RU" sz="2000" dirty="0" err="1"/>
              <a:t>Прородителем</a:t>
            </a:r>
            <a:r>
              <a:rPr lang="ru-RU" sz="2000" dirty="0"/>
              <a:t> компьютера как ни странно принято считать обычный калькулятор, суть которого была впервые изобретена еще в 1632 году. Первые современные персональные компьютеры начали появляться только в 1959 году. Основными «двигателями» процесса были и остаются компании IBM и </a:t>
            </a:r>
            <a:r>
              <a:rPr lang="ru-RU" sz="2000" dirty="0" err="1"/>
              <a:t>Apple</a:t>
            </a:r>
            <a:r>
              <a:rPr lang="ru-RU" sz="2000" dirty="0"/>
              <a:t>.</a:t>
            </a:r>
          </a:p>
        </p:txBody>
      </p:sp>
      <p:pic>
        <p:nvPicPr>
          <p:cNvPr id="30724" name="Picture 4" descr="http://hushome.com/vb/attachment.php?attachmentid=20373"/>
          <p:cNvPicPr>
            <a:picLocks noChangeAspect="1" noChangeArrowheads="1"/>
          </p:cNvPicPr>
          <p:nvPr/>
        </p:nvPicPr>
        <p:blipFill>
          <a:blip r:embed="rId4" cstate="print"/>
          <a:srcRect b="5000"/>
          <a:stretch>
            <a:fillRect/>
          </a:stretch>
        </p:blipFill>
        <p:spPr bwMode="auto">
          <a:xfrm>
            <a:off x="214282" y="1357298"/>
            <a:ext cx="3429024" cy="26903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6" name="Picture 6" descr="http://pay-bay.com/pics/644249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2286016" cy="22860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8" name="Picture 8" descr="http://www.smt.ua/pics/photo/18297_683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286256"/>
            <a:ext cx="1525610" cy="12915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55638" y="2349500"/>
            <a:ext cx="7804150" cy="1858963"/>
            <a:chOff x="1251867" y="2479957"/>
            <a:chExt cx="6704509" cy="1597115"/>
          </a:xfrm>
        </p:grpSpPr>
        <p:pic>
          <p:nvPicPr>
            <p:cNvPr id="4108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1867" y="2479957"/>
              <a:ext cx="6704509" cy="159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Box 16"/>
            <p:cNvSpPr txBox="1">
              <a:spLocks noChangeArrowheads="1"/>
            </p:cNvSpPr>
            <p:nvPr/>
          </p:nvSpPr>
          <p:spPr bwMode="auto">
            <a:xfrm>
              <a:off x="1936552" y="2988241"/>
              <a:ext cx="5299744" cy="55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Спасибо за внимание!</a:t>
              </a:r>
              <a:endParaRPr lang="en-GB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Бенджамен</a:t>
            </a:r>
            <a:r>
              <a:rPr lang="ru-RU" sz="2000" dirty="0"/>
              <a:t> Франклин является </a:t>
            </a:r>
            <a:r>
              <a:rPr lang="ru-RU" sz="2000" dirty="0" err="1"/>
              <a:t>прородителем</a:t>
            </a:r>
            <a:r>
              <a:rPr lang="ru-RU" sz="2000" dirty="0"/>
              <a:t> электричества, однако его изобретения представляли опасность для жизни. Многие известные ученые после него изучали это явление, в результате чего на сегодняшний день мы имеем возможность использовать его практически для любых целей. Использование электричества изменило наш мир и породило целую область новых открытий.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488" y="28572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Электричество</a:t>
            </a:r>
            <a:endParaRPr lang="ru-RU" sz="4000" dirty="0"/>
          </a:p>
        </p:txBody>
      </p:sp>
      <p:pic>
        <p:nvPicPr>
          <p:cNvPr id="22530" name="Picture 2" descr="http://photosamara.ru/img/0000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114290" cy="50006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2" name="Picture 4" descr="http://www.greatkat.com/03/benjaminfranklin1a.jpg"/>
          <p:cNvPicPr>
            <a:picLocks noChangeAspect="1" noChangeArrowheads="1"/>
          </p:cNvPicPr>
          <p:nvPr/>
        </p:nvPicPr>
        <p:blipFill>
          <a:blip r:embed="rId5" cstate="print"/>
          <a:srcRect r="3846" b="4462"/>
          <a:stretch>
            <a:fillRect/>
          </a:stretch>
        </p:blipFill>
        <p:spPr bwMode="auto">
          <a:xfrm>
            <a:off x="285720" y="142852"/>
            <a:ext cx="1928826" cy="1851672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Изначально никто и не мог подумать, что Томас Эдисон сможет удивить мир своим изобретением. Однако после долгих и упорных экспериментов ему все же удалось добиться нужного результата. 27 января 1880 года было запатентовано изобретение первой в мире лампы накаливания, которая работала от электричества. Именно после этого изобретения наш мир стал более ярким и доступным человеческому </a:t>
            </a:r>
            <a:r>
              <a:rPr lang="ru-RU" sz="2000" dirty="0" smtClean="0"/>
              <a:t>глазу.</a:t>
            </a:r>
            <a:endParaRPr lang="ru-RU" sz="2000" dirty="0"/>
          </a:p>
        </p:txBody>
      </p:sp>
      <p:pic>
        <p:nvPicPr>
          <p:cNvPr id="1026" name="Picture 2" descr="http://www.mediasat.net.ua/ms/0707/edis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428760" cy="17090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://formula-sveta.ru/upload/iblock/ab9/ab93d2da003e69fc677712e0d7734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1071538" cy="1240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http://www.bolupostasi.com/wp-content/uploads/2012/08/ThomasEdi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876"/>
            <a:ext cx="3401808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http://www.kavicom.ru/uploads/classifieds/30c9e4e83c532cccd6dfcef244346a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643314"/>
            <a:ext cx="3223207" cy="25717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071670" y="35716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Лампа накаливания</a:t>
            </a:r>
            <a:endParaRPr lang="ru-RU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28572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Холодильник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14338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Уильям </a:t>
            </a:r>
            <a:r>
              <a:rPr lang="ru-RU" sz="2000" dirty="0" smtClean="0"/>
              <a:t>Кален </a:t>
            </a:r>
            <a:r>
              <a:rPr lang="ru-RU" sz="2000" dirty="0"/>
              <a:t>был первым, кто решил добиться искусственного охлаждения. В 1748 году этот ученый впервые продемонстрировал свое изобретение. Впоследствии этот примитивный холодильник подвергался изменениям и доработкам пытливых ученых и на сегодняшний день подобная схема используется практически во всех холодильных </a:t>
            </a:r>
          </a:p>
        </p:txBody>
      </p:sp>
      <p:pic>
        <p:nvPicPr>
          <p:cNvPr id="24578" name="Picture 2" descr="http://hilobrow.com/wp-content/uploads/2009/09/399px-William_Cullen_Bryant_Cabinet_Card_by_Mora-crop.jpg"/>
          <p:cNvPicPr>
            <a:picLocks noChangeAspect="1" noChangeArrowheads="1"/>
          </p:cNvPicPr>
          <p:nvPr/>
        </p:nvPicPr>
        <p:blipFill>
          <a:blip r:embed="rId4" cstate="print"/>
          <a:srcRect l="-1880" r="-1504" b="6093"/>
          <a:stretch>
            <a:fillRect/>
          </a:stretch>
        </p:blipFill>
        <p:spPr bwMode="auto">
          <a:xfrm>
            <a:off x="214282" y="500042"/>
            <a:ext cx="2514618" cy="34290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0" name="Picture 4" descr="http://www.hitech-online.ru/bank/articles/bosch-kgp36361.jpg"/>
          <p:cNvPicPr>
            <a:picLocks noChangeAspect="1" noChangeArrowheads="1"/>
          </p:cNvPicPr>
          <p:nvPr/>
        </p:nvPicPr>
        <p:blipFill>
          <a:blip r:embed="rId5" cstate="print"/>
          <a:srcRect l="15000" r="14999"/>
          <a:stretch>
            <a:fillRect/>
          </a:stretch>
        </p:blipFill>
        <p:spPr bwMode="auto">
          <a:xfrm>
            <a:off x="6143636" y="571480"/>
            <a:ext cx="2428892" cy="35045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2" name="Picture 6" descr="http://weekly-news.ru/images/3_inn.jpg"/>
          <p:cNvPicPr>
            <a:picLocks noChangeAspect="1" noChangeArrowheads="1"/>
          </p:cNvPicPr>
          <p:nvPr/>
        </p:nvPicPr>
        <p:blipFill>
          <a:blip r:embed="rId6" cstate="print"/>
          <a:srcRect t="-16071" r="-20001"/>
          <a:stretch>
            <a:fillRect/>
          </a:stretch>
        </p:blipFill>
        <p:spPr bwMode="auto">
          <a:xfrm>
            <a:off x="3357554" y="1928802"/>
            <a:ext cx="2919070" cy="19764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500034" y="1500174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 появления автомобилей люди использовали телеги и другие средства транспортировки, однако все они появились благодаря изобретению обыкновенного колеса. Историю колеса можно проследить даже в древние времена около 3500 лет до н.э. Однако этим изобретением пользуются и по сей день. Трудно было бы представить современный мир без </a:t>
            </a:r>
            <a:r>
              <a:rPr lang="ru-RU" sz="2400" dirty="0" smtClean="0"/>
              <a:t>обычного круглого колеса.</a:t>
            </a:r>
            <a:r>
              <a:rPr lang="ru-RU" sz="2400" dirty="0"/>
              <a:t> 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28572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Колесо</a:t>
            </a:r>
            <a:endParaRPr lang="ru-RU" sz="4000" dirty="0"/>
          </a:p>
        </p:txBody>
      </p:sp>
      <p:pic>
        <p:nvPicPr>
          <p:cNvPr id="4098" name="Picture 2" descr="http://stat8.blog.ru/lr/0a116abdf074e83c9fe05856b04d32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43380"/>
            <a:ext cx="2090276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http://konogonka.com/wp-content/uploads/2009/12/6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14818"/>
            <a:ext cx="1647180" cy="164089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2" name="Picture 6" descr="http://www.pneumatiky-barum.cz/files/images-goods-cache/87115_prew_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786190"/>
            <a:ext cx="1178863" cy="15899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4" name="Picture 8" descr="http://mastrowrx.com/ProductImages/prodrivep1gold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4286248" y="4857760"/>
            <a:ext cx="1399845" cy="12802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6" name="Picture 10" descr="http://www.craigharper.com.au/uploaded_images/stonewhe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286256"/>
            <a:ext cx="1238242" cy="18573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 r="-851" b="16209"/>
          <a:stretch>
            <a:fillRect/>
          </a:stretch>
        </p:blipFill>
        <p:spPr bwMode="auto">
          <a:xfrm>
            <a:off x="-142908" y="0"/>
            <a:ext cx="542928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28572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Автомобиль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571612"/>
            <a:ext cx="42148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Из истории становится ясно, что именно Карл </a:t>
            </a:r>
            <a:r>
              <a:rPr lang="ru-RU" sz="2000" dirty="0" err="1"/>
              <a:t>Бенц</a:t>
            </a:r>
            <a:r>
              <a:rPr lang="ru-RU" sz="2000" dirty="0"/>
              <a:t> был первым изобретателем современного автомобиля с двигателем внутреннего сгорания. Именно его разработки дали жизнь компании, которая в наше время производит автомобили под маркой </a:t>
            </a:r>
            <a:r>
              <a:rPr lang="ru-RU" sz="2000" dirty="0" err="1"/>
              <a:t>Mercedes</a:t>
            </a:r>
            <a:r>
              <a:rPr lang="ru-RU" sz="2000" dirty="0"/>
              <a:t> </a:t>
            </a:r>
            <a:r>
              <a:rPr lang="ru-RU" sz="2000" dirty="0" err="1"/>
              <a:t>Benz</a:t>
            </a:r>
            <a:r>
              <a:rPr lang="ru-RU" sz="2000" dirty="0"/>
              <a:t>. Тем не менее история паровых автомобилей заглядывает куда дальше. Еще в 1672 году был разработан первый паровой автомобиль. В любом случае, не зависимо от двигателя, автомобиль стал одним из наиболее важным открытием для современного мира.</a:t>
            </a:r>
          </a:p>
        </p:txBody>
      </p:sp>
      <p:pic>
        <p:nvPicPr>
          <p:cNvPr id="25602" name="Picture 2" descr="http://i4.ifrm.com/5982/21/upload/av-19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29" y="214290"/>
            <a:ext cx="1972215" cy="2571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http://archive.lib.msu.edu/MMM/EB/01/c/EB01c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71546"/>
            <a:ext cx="2455315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6" name="Picture 6" descr="http://lol54.ru/uploads/posts/2008-08/1219918214_a-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1144">
            <a:off x="4769008" y="3161687"/>
            <a:ext cx="4042638" cy="1500198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25608" name="Picture 8" descr="http://www.podkat.ru/uploads/posts/2010-07/thumbs/1279716273_010937700_12217487551.jpg"/>
          <p:cNvPicPr>
            <a:picLocks noChangeAspect="1" noChangeArrowheads="1"/>
          </p:cNvPicPr>
          <p:nvPr/>
        </p:nvPicPr>
        <p:blipFill>
          <a:blip r:embed="rId7" cstate="print"/>
          <a:srcRect l="-16438" t="19567" r="-13015" b="7880"/>
          <a:stretch>
            <a:fillRect/>
          </a:stretch>
        </p:blipFill>
        <p:spPr bwMode="auto">
          <a:xfrm rot="225120">
            <a:off x="5058914" y="4783986"/>
            <a:ext cx="4500594" cy="19288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 r="-851" b="16209"/>
          <a:stretch>
            <a:fillRect/>
          </a:stretch>
        </p:blipFill>
        <p:spPr bwMode="auto">
          <a:xfrm>
            <a:off x="3571868" y="0"/>
            <a:ext cx="542928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-214338"/>
            <a:ext cx="6137285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8572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Печатный станок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1571612"/>
            <a:ext cx="39290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Иоганн Гуттенберг был известным автором и изобретателем печатного станка. Этот отважный бизнесмен занял огромную сумму денег, что бы воплотить в жизнь свое изобретение. Не удивительно, что печатный станок сразу начал работать без остановки, ведь люди того времени нуждались в печатной информации. На сегодняшний день печатные станки существенно отличаются от своего </a:t>
            </a:r>
            <a:r>
              <a:rPr lang="ru-RU" sz="2000" dirty="0" err="1"/>
              <a:t>прородителя</a:t>
            </a:r>
            <a:r>
              <a:rPr lang="ru-RU" sz="2000" dirty="0"/>
              <a:t>, однако суть их и назначение осталось </a:t>
            </a:r>
            <a:r>
              <a:rPr lang="ru-RU" sz="2000" dirty="0" smtClean="0"/>
              <a:t>прежним</a:t>
            </a:r>
            <a:r>
              <a:rPr lang="ru-RU" sz="2000" dirty="0"/>
              <a:t>.</a:t>
            </a:r>
          </a:p>
        </p:txBody>
      </p:sp>
      <p:pic>
        <p:nvPicPr>
          <p:cNvPr id="26626" name="Picture 2" descr="http://1pezeshk.com/wp-content/pics/2011/04/4-26-2011-7-09-27-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204142" cy="30892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8" name="Picture 4" descr="http://www.bookdrum.com/images/books/86205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2857520" cy="282894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28572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Радио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071942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Создателем первой в мире системы обмена информации с помощью радиоволн официально считается </a:t>
            </a:r>
            <a:r>
              <a:rPr lang="ru-RU" sz="2000" dirty="0" err="1"/>
              <a:t>Гульельмо</a:t>
            </a:r>
            <a:r>
              <a:rPr lang="ru-RU" sz="2000" dirty="0"/>
              <a:t> Маркони. Этот итальянский инженер лишь дал толчок пытливым умам других ученых. Спустя некоторое время российский ученый А.С.Попов изобрел радио. Подобное тому что используется в настоящее время.</a:t>
            </a:r>
          </a:p>
        </p:txBody>
      </p:sp>
      <p:pic>
        <p:nvPicPr>
          <p:cNvPr id="27650" name="Picture 2" descr="http://www.fatherbrown.de/pics/anmerkungen/ct/Guglielmo_Marco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2143140" cy="30276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2" name="Picture 4" descr="http://rubsev.ru/wp-content/uploads/2013/03/image47-415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42852"/>
            <a:ext cx="2095487" cy="30296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4" name="Picture 6" descr="http://cdni.wired.co.uk/620x413/o_r/rad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071546"/>
            <a:ext cx="4333864" cy="28869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http://gifok.net/images/2013/04/21/I3dL5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0" y="4785689"/>
            <a:ext cx="3891030" cy="20723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776"/>
            <a:ext cx="9209087" cy="18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28572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Авиация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1714488"/>
            <a:ext cx="55721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Само слово авиация произошло от латинского слова, обозначающее «ворона». Изначально эта индустрия развивалась с воздушных змеев и планеров. После открытия водорода люди стали использовать его свойства для полетов на воздушных шарах и дирижаблях. Однако, лишь чуть более сотни лет назад появились первые самолеты на паровой тяге. Это позволило доказать, что люди могут летать и дало новый </a:t>
            </a:r>
            <a:r>
              <a:rPr lang="ru-RU" sz="2000" dirty="0" err="1"/>
              <a:t>толчек</a:t>
            </a:r>
            <a:r>
              <a:rPr lang="ru-RU" sz="2000" dirty="0"/>
              <a:t> в этой индустрии.</a:t>
            </a:r>
          </a:p>
        </p:txBody>
      </p:sp>
      <p:pic>
        <p:nvPicPr>
          <p:cNvPr id="28674" name="Picture 2" descr="http://searchengineconsultants.files.wordpress.com/2008/08/1917_sopwith_camel.jpg"/>
          <p:cNvPicPr>
            <a:picLocks noChangeAspect="1" noChangeArrowheads="1"/>
          </p:cNvPicPr>
          <p:nvPr/>
        </p:nvPicPr>
        <p:blipFill>
          <a:blip r:embed="rId5" cstate="print"/>
          <a:srcRect b="12035"/>
          <a:stretch>
            <a:fillRect/>
          </a:stretch>
        </p:blipFill>
        <p:spPr bwMode="auto">
          <a:xfrm flipH="1">
            <a:off x="571472" y="357166"/>
            <a:ext cx="1917553" cy="13573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6" name="Picture 4" descr="http://www.worthpoint.com/wp-content/uploads/2009/02/feb-4-1943-p-40-peelin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2214554"/>
            <a:ext cx="1824817" cy="21970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8" name="Picture 6" descr="http://bratishka.ru/archiv/2009/10/images/20091009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14290"/>
            <a:ext cx="2158035" cy="16430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80" name="Picture 8" descr="http://i9.beon.ru/23/33/1513323/29/73075829/OTHERBalloonsGrey_1280x1024.png"/>
          <p:cNvPicPr>
            <a:picLocks noChangeAspect="1" noChangeArrowheads="1"/>
          </p:cNvPicPr>
          <p:nvPr/>
        </p:nvPicPr>
        <p:blipFill>
          <a:blip r:embed="rId8" cstate="print"/>
          <a:srcRect l="20000" r="22221"/>
          <a:stretch>
            <a:fillRect/>
          </a:stretch>
        </p:blipFill>
        <p:spPr bwMode="auto">
          <a:xfrm>
            <a:off x="7286612" y="2214554"/>
            <a:ext cx="1857388" cy="25717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82" name="Picture 10" descr="http://cityofwatsonville.org/wp-content/uploads/2012/05/800px-M_class_blim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429256" y="5165549"/>
            <a:ext cx="3500462" cy="16924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очень крутая газетная</Template>
  <TotalTime>79</TotalTime>
  <Words>610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Изобретения, изменившие наш мир</dc:title>
  <dc:creator>Романенкова Дарья</dc:creator>
  <cp:lastModifiedBy>Dasha</cp:lastModifiedBy>
  <cp:revision>8</cp:revision>
  <dcterms:created xsi:type="dcterms:W3CDTF">2013-09-16T21:06:29Z</dcterms:created>
  <dcterms:modified xsi:type="dcterms:W3CDTF">2013-09-16T22:26:29Z</dcterms:modified>
</cp:coreProperties>
</file>