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 varScale="1">
        <p:scale>
          <a:sx n="99" d="100"/>
          <a:sy n="99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1D70722-5C9C-4131-B76E-BED7F2CCF299}" type="datetimeFigureOut">
              <a:rPr lang="uk-UA" smtClean="0"/>
              <a:t>25.10.2014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ACF942-06FF-48D9-9369-AB03042282AD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B%D0%B5%D0%B2%D0%BA%D0%BE_%D0%9B%D1%83%D0%BA%27%D1%8F%D0%BD%D0%B5%D0%BD%D0%BA%D0%BE" TargetMode="External"/><Relationship Id="rId13" Type="http://schemas.openxmlformats.org/officeDocument/2006/relationships/hyperlink" Target="http://uk.wikipedia.org/wiki/%D0%9A%D0%B0%D0%BD%D0%B4%D0%B8%D0%B1%D0%B0_%D0%86%D0%B2%D0%B0%D0%BD_%D0%9E%D0%BB%D0%B5%D0%BA%D1%81%D1%96%D0%B9%D0%BE%D0%B2%D0%B8%D1%87" TargetMode="External"/><Relationship Id="rId18" Type="http://schemas.openxmlformats.org/officeDocument/2006/relationships/hyperlink" Target="http://uk.wikipedia.org/wiki/%D0%A0%D0%B5%D0%B9%D0%B3%D0%B0%D0%BD" TargetMode="External"/><Relationship Id="rId3" Type="http://schemas.openxmlformats.org/officeDocument/2006/relationships/hyperlink" Target="http://uk.wikipedia.org/wiki/%D0%A3%D0%BA%D1%80%D0%B0%D1%97%D0%BD%D1%81%D1%8C%D0%BA%D0%B0_%D1%80%D0%BE%D0%B1%D1%96%D1%82%D0%BD%D0%B8%D1%87%D0%BE-%D1%81%D0%B5%D0%BB%D1%8F%D0%BD%D1%81%D1%8C%D0%BA%D0%B0_%D1%81%D0%BF%D1%96%D0%BB%D0%BA%D0%B0" TargetMode="External"/><Relationship Id="rId7" Type="http://schemas.openxmlformats.org/officeDocument/2006/relationships/hyperlink" Target="http://uk.wikipedia.org/wiki/1969" TargetMode="External"/><Relationship Id="rId12" Type="http://schemas.openxmlformats.org/officeDocument/2006/relationships/hyperlink" Target="http://uk.wikipedia.org/wiki/%D0%9F%D1%83%D1%81%D1%82%D0%BE%D0%BC%D0%B8%D1%82%D0%B8" TargetMode="External"/><Relationship Id="rId17" Type="http://schemas.openxmlformats.org/officeDocument/2006/relationships/hyperlink" Target="http://uk.wikipedia.org/wiki/%D0%9F%D1%80%D0%B5%D0%B7%D0%B8%D0%B4%D0%B5%D0%BD%D1%82_%D0%A1%D0%A8%D0%90" TargetMode="External"/><Relationship Id="rId2" Type="http://schemas.openxmlformats.org/officeDocument/2006/relationships/hyperlink" Target="http://uk.wikipedia.org/wiki/%D0%9B%D1%83%D0%BA%27%D1%8F%D0%BD%D0%B5%D0%BD%D0%BA%D0%BE_%D0%9B%D0%B5%D0%B2%D0%BA%D0%BE_%D0%93%D1%80%D0%B8%D0%B3%D0%BE%D1%80%D0%BE%D0%B2%D0%B8%D1%87" TargetMode="External"/><Relationship Id="rId16" Type="http://schemas.openxmlformats.org/officeDocument/2006/relationships/hyperlink" Target="http://uk.wikipedia.org/w/index.php?title=%D0%A0%D0%B5%D1%86%D0%B8%D0%B4%D0%B8%D0%B2%D1%96%D1%81%D1%82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2%D0%BE%D0%BB%D0%BE%D0%B4%D0%B8%D0%BC%D0%B8%D1%80_(%D0%BC%D1%96%D1%81%D1%82%D0%BE)" TargetMode="External"/><Relationship Id="rId11" Type="http://schemas.openxmlformats.org/officeDocument/2006/relationships/hyperlink" Target="http://uk.wikipedia.org/wiki/%D0%9F%D1%80%D0%BE%D0%BF%D0%B8%D1%81%D0%BA%D0%B0" TargetMode="External"/><Relationship Id="rId5" Type="http://schemas.openxmlformats.org/officeDocument/2006/relationships/hyperlink" Target="http://uk.wikipedia.org/wiki/%D0%9D%D0%B0%D1%88%D0%B5_%D1%81%D0%BB%D0%BE%D0%B2%D0%BE" TargetMode="External"/><Relationship Id="rId15" Type="http://schemas.openxmlformats.org/officeDocument/2006/relationships/hyperlink" Target="http://uk.wikipedia.org/wiki/%D0%9A%D0%94%D0%91" TargetMode="External"/><Relationship Id="rId10" Type="http://schemas.openxmlformats.org/officeDocument/2006/relationships/hyperlink" Target="http://uk.wikipedia.org/wiki/%D0%93%D0%B5%D0%BD%D0%BE%D1%86%D0%B8%D0%B4" TargetMode="External"/><Relationship Id="rId4" Type="http://schemas.openxmlformats.org/officeDocument/2006/relationships/hyperlink" Target="http://uk.wikipedia.org/w/index.php?title=%D0%A3%D0%A0%D0%A1%D0%A1&amp;action=edit&amp;redlink=1" TargetMode="External"/><Relationship Id="rId9" Type="http://schemas.openxmlformats.org/officeDocument/2006/relationships/hyperlink" Target="http://uk.wikipedia.org/wiki/%D0%93%D0%BE%D1%80%D0%B8%D0%BD%D1%8C_%D0%9C%D0%B8%D1%85%D0%B0%D0%B9%D0%BB%D0%BE_%D0%9C%D0%B8%D0%BA%D0%BE%D0%BB%D0%B0%D0%B9%D0%BE%D0%B2%D0%B8%D1%87" TargetMode="External"/><Relationship Id="rId14" Type="http://schemas.openxmlformats.org/officeDocument/2006/relationships/hyperlink" Target="http://uk.wikipedia.org/wiki/%D0%A3%D0%93%D0%93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B%D0%B8%D1%87%D0%B0%D0%BA%D1%96%D0%B2%D1%81%D1%8C%D0%BA%D0%B8%D0%B9_%D1%86%D0%B2%D0%B8%D0%BD%D1%82%D0%B0%D1%80" TargetMode="External"/><Relationship Id="rId3" Type="http://schemas.openxmlformats.org/officeDocument/2006/relationships/hyperlink" Target="http://uk.wikipedia.org/w/index.php?title=%D0%9D%D0%B5%D1%81%D0%BA%D0%BE%D1%80%D0%B5%D0%BD%D0%B0_%D0%BD%D0%B0%D1%86%D1%96%D1%8F&amp;action=edit&amp;redlink=1" TargetMode="External"/><Relationship Id="rId7" Type="http://schemas.openxmlformats.org/officeDocument/2006/relationships/hyperlink" Target="http://uk.wikipedia.org/wiki/2002" TargetMode="External"/><Relationship Id="rId2" Type="http://schemas.openxmlformats.org/officeDocument/2006/relationships/hyperlink" Target="http://uk.wikipedia.org/wiki/%D0%94%D0%B5%D1%80%D0%B6%D0%B0%D0%B2%D0%BD%D0%B0_%D0%A1%D0%B0%D0%BC%D0%BE%D1%81%D1%82%D1%96%D0%B9%D0%BD%D1%96%D1%81%D1%82%D1%8C_%D0%A3%D0%BA%D1%80%D0%B0%D1%97%D0%BD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8_%D0%BB%D0%B8%D1%81%D1%82%D0%BE%D0%BF%D0%B0%D0%B4%D0%B0" TargetMode="External"/><Relationship Id="rId5" Type="http://schemas.openxmlformats.org/officeDocument/2006/relationships/hyperlink" Target="http://uk.wikipedia.org/w/index.php?title=%D0%9E%D0%A3%D0%9D%D0%B2%D0%A3&amp;action=edit&amp;redlink=1" TargetMode="External"/><Relationship Id="rId4" Type="http://schemas.openxmlformats.org/officeDocument/2006/relationships/hyperlink" Target="http://uk.wikipedia.org/wiki/%D0%9E%D0%A3%D0%9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1%D0%BE%D1%80%D0%B8%D1%81%D0%BF%D1%96%D0%BB%D1%8C" TargetMode="External"/><Relationship Id="rId3" Type="http://schemas.openxmlformats.org/officeDocument/2006/relationships/hyperlink" Target="http://uk.wikipedia.org/wiki/1937" TargetMode="External"/><Relationship Id="rId7" Type="http://schemas.openxmlformats.org/officeDocument/2006/relationships/hyperlink" Target="http://uk.wikipedia.org/wiki/1999" TargetMode="External"/><Relationship Id="rId12" Type="http://schemas.openxmlformats.org/officeDocument/2006/relationships/hyperlink" Target="http://uk.wikipedia.org/wiki/%D0%93%D0%B5%D1%80%D0%BE%D0%B9_%D0%A3%D0%BA%D1%80%D0%B0%D1%97%D0%BD%D0%B8" TargetMode="External"/><Relationship Id="rId2" Type="http://schemas.openxmlformats.org/officeDocument/2006/relationships/hyperlink" Target="http://uk.wikipedia.org/wiki/24_%D0%B3%D1%80%D1%83%D0%B4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25_%D0%B1%D0%B5%D1%80%D0%B5%D0%B7%D0%BD%D1%8F" TargetMode="External"/><Relationship Id="rId11" Type="http://schemas.openxmlformats.org/officeDocument/2006/relationships/hyperlink" Target="http://uk.wikipedia.org/wiki/%D0%A3%D0%BA%D1%80%D0%B0%D1%97%D0%BD%D1%86%D1%96" TargetMode="External"/><Relationship Id="rId5" Type="http://schemas.openxmlformats.org/officeDocument/2006/relationships/hyperlink" Target="http://uk.wikipedia.org/wiki/%D0%A7%D0%B5%D1%80%D0%BA%D0%B0%D1%81%D1%8C%D0%BA%D0%B0_%D0%BE%D0%B1%D0%BB%D0%B0%D1%81%D1%82%D1%8C" TargetMode="External"/><Relationship Id="rId10" Type="http://schemas.openxmlformats.org/officeDocument/2006/relationships/hyperlink" Target="http://uk.wikipedia.org/wiki/%D0%9F%D1%83%D0%B1%D0%BB%D1%96%D1%86%D0%B8%D1%81%D1%82" TargetMode="External"/><Relationship Id="rId4" Type="http://schemas.openxmlformats.org/officeDocument/2006/relationships/hyperlink" Target="http://uk.wikipedia.org/wiki/%D0%84%D1%80%D0%BA%D0%B8_(%D0%9A%D0%B0%D1%82%D0%B5%D1%80%D0%B8%D0%BD%D0%BE%D0%BF%D1%96%D0%BB%D1%8C%D1%81%D1%8C%D0%BA%D0%B8%D0%B9_%D1%80%D0%B0%D0%B9%D0%BE%D0%BD)" TargetMode="External"/><Relationship Id="rId9" Type="http://schemas.openxmlformats.org/officeDocument/2006/relationships/hyperlink" Target="http://uk.wikipedia.org/wiki/%D0%9A%D0%B8%D1%97%D0%B2%D1%81%D1%8C%D0%BA%D0%B0_%D0%BE%D0%B1%D0%BB%D0%B0%D1%81%D1%82%D1%8C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B%D0%B8%D1%85%D0%BE_%D0%B7_%D1%80%D0%BE%D0%B7%D1%83%D0%BC%D1%83_(%D0%B7%D0%B1%D1%96%D1%80%D0%BA%D0%B0)" TargetMode="External"/><Relationship Id="rId7" Type="http://schemas.openxmlformats.org/officeDocument/2006/relationships/hyperlink" Target="http://uk.wikipedia.org/wiki/%D0%A7%D0%BE%D1%80%D0%BD%D0%BE%D0%B2%D1%96%D0%BB_%D0%92'%D1%8F%D1%87%D0%B5%D1%81%D0%BB%D0%B0%D0%B2_%D0%9C%D0%B0%D0%BA%D1%81%D0%B8%D0%BC%D0%BE%D0%B2%D0%B8%D1%87" TargetMode="External"/><Relationship Id="rId2" Type="http://schemas.openxmlformats.org/officeDocument/2006/relationships/hyperlink" Target="http://uk.wikipedia.org/wiki/196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3%D0%BA%D1%80%D0%B0%D1%97%D0%BD%D1%81%D1%8C%D0%BA%D0%B5_%D1%82%D0%BE%D0%B2%D0%B0%D1%80%D0%B8%D1%81%D1%82%D0%B2%D0%BE_%D0%BE%D1%85%D0%BE%D1%80%D0%BE%D0%BD%D0%B8_%D0%BF%D1%80%D0%B8%D1%80%D0%BE%D0%B4%D0%B8" TargetMode="External"/><Relationship Id="rId5" Type="http://schemas.openxmlformats.org/officeDocument/2006/relationships/hyperlink" Target="http://uk.wikipedia.org/wiki/1969" TargetMode="External"/><Relationship Id="rId4" Type="http://schemas.openxmlformats.org/officeDocument/2006/relationships/hyperlink" Target="http://uk.wikipedia.org/wiki/1965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B%D0%B5%D0%BE%D0%BD%D1%96%D0%B4_%D0%9A%D1%80%D0%B0%D0%B2%D1%87%D1%83%D0%BA" TargetMode="External"/><Relationship Id="rId2" Type="http://schemas.openxmlformats.org/officeDocument/2006/relationships/hyperlink" Target="http://uk.wikipedia.org/wiki/%D0%92%D1%81%D0%B5%D1%83%D0%BA%D1%80%D0%B0%D1%97%D0%BD%D1%81%D1%8C%D0%BA%D0%B8%D0%B9_%D1%80%D0%B5%D1%84%D0%B5%D1%80%D0%B5%D0%BD%D0%B4%D1%83%D0%BC_199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1%D0%A0%D0%A1%D0%A0" TargetMode="External"/><Relationship Id="rId3" Type="http://schemas.openxmlformats.org/officeDocument/2006/relationships/hyperlink" Target="http://uk.wikipedia.org/wiki/24_%D1%81%D0%B5%D1%80%D0%BF%D0%BD%D1%8F" TargetMode="External"/><Relationship Id="rId7" Type="http://schemas.openxmlformats.org/officeDocument/2006/relationships/hyperlink" Target="http://uk.wikipedia.org/wiki/%D0%A7%D0%B5%D1%80%D0%BD%D1%96%D0%B3%D1%96%D0%B2%D1%81%D1%8C%D0%BA%D0%B0_%D0%BE%D0%B1%D0%BB%D0%B0%D1%81%D1%82%D1%8C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3%D0%BE%D1%80%D0%BE%D0%B4%D0%BD%D1%8F%D0%BD%D1%81%D1%8C%D0%BA%D0%B8%D0%B9_%D1%80%D0%B0%D0%B9%D0%BE%D0%BD" TargetMode="External"/><Relationship Id="rId5" Type="http://schemas.openxmlformats.org/officeDocument/2006/relationships/hyperlink" Target="http://uk.wikipedia.org/wiki/%D0%A5%D1%80%D0%B8%D0%BF%D1%96%D0%B2%D0%BA%D0%B0" TargetMode="External"/><Relationship Id="rId4" Type="http://schemas.openxmlformats.org/officeDocument/2006/relationships/hyperlink" Target="http://uk.wikipedia.org/wiki/1927" TargetMode="External"/><Relationship Id="rId9" Type="http://schemas.openxmlformats.org/officeDocument/2006/relationships/hyperlink" Target="http://uk.wikipedia.org/wiki/%D0%93%D0%B5%D1%80%D0%BE%D0%B9_%D0%A3%D0%BA%D1%80%D0%B0%D1%97%D0%BD%D0%B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C%D0%BE%D1%80%D0%B4%D0%BE%D0%B2%D1%96%D1%8F" TargetMode="External"/><Relationship Id="rId2" Type="http://schemas.openxmlformats.org/officeDocument/2006/relationships/hyperlink" Target="http://uk.wikipedia.org/wiki/196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1974" TargetMode="External"/><Relationship Id="rId5" Type="http://schemas.openxmlformats.org/officeDocument/2006/relationships/hyperlink" Target="http://uk.wikipedia.org/wiki/1966" TargetMode="External"/><Relationship Id="rId4" Type="http://schemas.openxmlformats.org/officeDocument/2006/relationships/hyperlink" Target="http://uk.wikipedia.org/wiki/1967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1980" TargetMode="External"/><Relationship Id="rId13" Type="http://schemas.openxmlformats.org/officeDocument/2006/relationships/hyperlink" Target="http://uk.wikipedia.org/wiki/1987" TargetMode="External"/><Relationship Id="rId3" Type="http://schemas.openxmlformats.org/officeDocument/2006/relationships/hyperlink" Target="http://uk.wikipedia.org/wiki/1976" TargetMode="External"/><Relationship Id="rId7" Type="http://schemas.openxmlformats.org/officeDocument/2006/relationships/hyperlink" Target="http://uk.wikipedia.org/wiki/1977" TargetMode="External"/><Relationship Id="rId12" Type="http://schemas.openxmlformats.org/officeDocument/2006/relationships/hyperlink" Target="http://uk.wikipedia.org/wiki/8_%D0%B3%D1%80%D1%83%D0%B4%D0%BD%D1%8F" TargetMode="External"/><Relationship Id="rId2" Type="http://schemas.openxmlformats.org/officeDocument/2006/relationships/hyperlink" Target="http://uk.wikipedia.org/wiki/9_%D0%BB%D0%B8%D1%81%D1%82%D0%BE%D0%BF%D0%B0%D0%B4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1%D0%B2%D0%BE%D0%B1%D0%BE%D0%B4%D0%B0" TargetMode="External"/><Relationship Id="rId11" Type="http://schemas.openxmlformats.org/officeDocument/2006/relationships/hyperlink" Target="http://uk.wikipedia.org/wiki/1986" TargetMode="External"/><Relationship Id="rId5" Type="http://schemas.openxmlformats.org/officeDocument/2006/relationships/hyperlink" Target="http://uk.wikipedia.org/wiki/%D0%A3%D0%BA%D1%80%D0%B0%D1%97%D0%BD%D1%81%D1%8C%D0%BA%D0%B0_%D0%93%D0%B5%D0%BB%D1%8C%D1%81%D1%96%D0%BD%D0%BA%D1%81%D1%8C%D0%BA%D0%B0_%D0%B3%D1%80%D1%83%D0%BF%D0%B0" TargetMode="External"/><Relationship Id="rId10" Type="http://schemas.openxmlformats.org/officeDocument/2006/relationships/hyperlink" Target="http://uk.wikipedia.org/wiki/13_%D0%B3%D1%80%D1%83%D0%B4%D0%BD%D1%8F" TargetMode="External"/><Relationship Id="rId4" Type="http://schemas.openxmlformats.org/officeDocument/2006/relationships/hyperlink" Target="http://uk.wikipedia.org/wiki/%D0%A0%D1%83%D0%B4%D0%B5%D0%BD%D0%BA%D0%BE_%D0%9C%D0%B8%D0%BA%D0%BE%D0%BB%D0%B0_%D0%94%D0%B0%D0%BD%D0%B8%D0%BB%D0%BE%D0%B2%D0%B8%D1%87" TargetMode="External"/><Relationship Id="rId9" Type="http://schemas.openxmlformats.org/officeDocument/2006/relationships/hyperlink" Target="http://uk.wikipedia.org/w/index.php?title=%D0%9A%D1%83%D1%87%D0%B8%D0%BD%D0%BE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1994" TargetMode="External"/><Relationship Id="rId3" Type="http://schemas.openxmlformats.org/officeDocument/2006/relationships/hyperlink" Target="http://uk.wikipedia.org/wiki/23_%D0%BA%D0%B2%D1%96%D1%82%D0%BD%D1%8F" TargetMode="External"/><Relationship Id="rId7" Type="http://schemas.openxmlformats.org/officeDocument/2006/relationships/hyperlink" Target="http://uk.wikipedia.org/wiki/1993" TargetMode="External"/><Relationship Id="rId2" Type="http://schemas.openxmlformats.org/officeDocument/2006/relationships/hyperlink" Target="http://uk.wikipedia.org/wiki/%D0%A3%D0%BA%D1%80%D0%B0%D1%97%D0%BD%D1%81%D1%8C%D0%BA%D0%B0_%D0%93%D0%B5%D0%BB%D1%8C%D1%81%D1%96%D0%BD%D0%BA%D1%81%D1%8C%D0%BA%D0%B0_%D0%A1%D0%BF%D1%96%D0%BB%D0%BA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2%D0%B8%D0%B1%D0%BE%D1%80%D1%87%D0%B8%D0%B9_%D0%B1%D0%BB%D0%BE%D0%BA_%D0%BF%D0%B0%D1%80%D1%82%D1%96%D0%B9_%C2%AB%D0%9D%D0%B0%D1%86%D1%96%D0%BE%D0%BD%D0%B0%D0%BB%D1%8C%D0%BD%D0%B8%D0%B9_%D1%84%D1%80%D0%BE%D0%BD%D1%82%C2%BB" TargetMode="External"/><Relationship Id="rId5" Type="http://schemas.openxmlformats.org/officeDocument/2006/relationships/hyperlink" Target="http://uk.wikipedia.org/wiki/1989" TargetMode="External"/><Relationship Id="rId10" Type="http://schemas.openxmlformats.org/officeDocument/2006/relationships/hyperlink" Target="http://uk.wikipedia.org/wiki/%D0%9F%D0%B0%D1%80%D0%BB%D0%B0%D0%BC%D0%B5%D0%BD%D1%82%D1%81%D1%8C%D0%BA%D1%96_%D0%B2%D0%B8%D0%B1%D0%BE%D1%80%D0%B8_%D0%B2_%D0%A3%D0%BA%D1%80%D0%B0%D1%97%D0%BD%D1%96_2007" TargetMode="External"/><Relationship Id="rId4" Type="http://schemas.openxmlformats.org/officeDocument/2006/relationships/hyperlink" Target="http://uk.wikipedia.org/wiki/1988" TargetMode="External"/><Relationship Id="rId9" Type="http://schemas.openxmlformats.org/officeDocument/2006/relationships/hyperlink" Target="http://uk.wikipedia.org/wiki/%D0%91%D0%BB%D0%BE%D0%BA_%D0%AE%D0%BB%D1%96%D1%97_%D0%A2%D0%B8%D0%BC%D0%BE%D1%88%D0%B5%D0%BD%D0%BA%D0%B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19_%D0%BA%D0%B2%D1%96%D1%82%D0%BD%D1%8F" TargetMode="External"/><Relationship Id="rId13" Type="http://schemas.openxmlformats.org/officeDocument/2006/relationships/hyperlink" Target="http://uk.wikipedia.org/wiki/%D0%9E%D1%80%D0%B4%D0%B5%D0%BD_%D0%BA%D0%BD%D1%8F%D0%B7%D1%8F_%D0%AF%D1%80%D0%BE%D1%81%D0%BB%D0%B0%D0%B2%D0%B0_%D0%9C%D1%83%D0%B4%D1%80%D0%BE%D0%B3%D0%BE" TargetMode="External"/><Relationship Id="rId3" Type="http://schemas.openxmlformats.org/officeDocument/2006/relationships/hyperlink" Target="http://uk.wikipedia.org/wiki/%D0%A1%D0%9A%D0%92%D0%A3" TargetMode="External"/><Relationship Id="rId7" Type="http://schemas.openxmlformats.org/officeDocument/2006/relationships/hyperlink" Target="http://uk.wikipedia.org/wiki/%D0%9E%D1%80%D0%B4%D0%B5%D0%BD_%D0%94%D0%B5%D1%80%D0%B6%D0%B0%D0%B2%D0%B8" TargetMode="External"/><Relationship Id="rId12" Type="http://schemas.openxmlformats.org/officeDocument/2006/relationships/hyperlink" Target="http://uk.wikipedia.org/wiki/%D0%92%D1%96%D0%BA%D1%82%D0%BE%D1%80_%D0%AE%D1%89%D0%B5%D0%BD%D0%BA%D0%BE" TargetMode="External"/><Relationship Id="rId2" Type="http://schemas.openxmlformats.org/officeDocument/2006/relationships/hyperlink" Target="http://uk.wikipedia.org/wiki/199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3%D0%B5%D1%80%D0%BE%D0%B9_%D0%A3%D0%BA%D1%80%D0%B0%D1%97%D0%BD%D0%B8" TargetMode="External"/><Relationship Id="rId11" Type="http://schemas.openxmlformats.org/officeDocument/2006/relationships/hyperlink" Target="http://uk.wikipedia.org/wiki/2007" TargetMode="External"/><Relationship Id="rId5" Type="http://schemas.openxmlformats.org/officeDocument/2006/relationships/hyperlink" Target="http://uk.wikipedia.org/wiki/1992" TargetMode="External"/><Relationship Id="rId10" Type="http://schemas.openxmlformats.org/officeDocument/2006/relationships/hyperlink" Target="http://uk.wikipedia.org/wiki/21_%D0%BB%D0%B8%D1%81%D1%82%D0%BE%D0%BF%D0%B0%D0%B4%D0%B0" TargetMode="External"/><Relationship Id="rId4" Type="http://schemas.openxmlformats.org/officeDocument/2006/relationships/hyperlink" Target="http://uk.wikipedia.org/wiki/%D0%9F%D0%BE%D1%87%D0%B5%D1%81%D0%BD%D0%B0_%D0%B2%D1%96%D0%B4%D0%B7%D0%BD%D0%B0%D0%BA%D0%B0_%D0%9F%D1%80%D0%B5%D0%B7%D0%B8%D0%B4%D0%B5%D0%BD%D1%82%D0%B0_%D0%A3%D0%BA%D1%80%D0%B0%D1%97%D0%BD%D0%B8" TargetMode="External"/><Relationship Id="rId9" Type="http://schemas.openxmlformats.org/officeDocument/2006/relationships/hyperlink" Target="http://uk.wikipedia.org/wiki/200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19_%D0%BA%D0%B2%D1%96%D1%82%D0%BD%D1%8F" TargetMode="External"/><Relationship Id="rId13" Type="http://schemas.openxmlformats.org/officeDocument/2006/relationships/hyperlink" Target="http://uk.wikipedia.org/wiki/%D0%9E%D1%80%D0%B4%D0%B5%D0%BD_%D0%BA%D0%BD%D1%8F%D0%B7%D1%8F_%D0%AF%D1%80%D0%BE%D1%81%D0%BB%D0%B0%D0%B2%D0%B0_%D0%9C%D1%83%D0%B4%D1%80%D0%BE%D0%B3%D0%BE" TargetMode="External"/><Relationship Id="rId3" Type="http://schemas.openxmlformats.org/officeDocument/2006/relationships/hyperlink" Target="http://uk.wikipedia.org/wiki/%D0%A1%D0%9A%D0%92%D0%A3" TargetMode="External"/><Relationship Id="rId7" Type="http://schemas.openxmlformats.org/officeDocument/2006/relationships/hyperlink" Target="http://uk.wikipedia.org/wiki/%D0%9E%D1%80%D0%B4%D0%B5%D0%BD_%D0%94%D0%B5%D1%80%D0%B6%D0%B0%D0%B2%D0%B8" TargetMode="External"/><Relationship Id="rId12" Type="http://schemas.openxmlformats.org/officeDocument/2006/relationships/hyperlink" Target="http://uk.wikipedia.org/wiki/%D0%92%D1%96%D0%BA%D1%82%D0%BE%D1%80_%D0%AE%D1%89%D0%B5%D0%BD%D0%BA%D0%BE" TargetMode="External"/><Relationship Id="rId2" Type="http://schemas.openxmlformats.org/officeDocument/2006/relationships/hyperlink" Target="http://uk.wikipedia.org/wiki/199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3%D0%B5%D1%80%D0%BE%D0%B9_%D0%A3%D0%BA%D1%80%D0%B0%D1%97%D0%BD%D0%B8" TargetMode="External"/><Relationship Id="rId11" Type="http://schemas.openxmlformats.org/officeDocument/2006/relationships/hyperlink" Target="http://uk.wikipedia.org/wiki/2007" TargetMode="External"/><Relationship Id="rId5" Type="http://schemas.openxmlformats.org/officeDocument/2006/relationships/hyperlink" Target="http://uk.wikipedia.org/wiki/1992" TargetMode="External"/><Relationship Id="rId10" Type="http://schemas.openxmlformats.org/officeDocument/2006/relationships/hyperlink" Target="http://uk.wikipedia.org/wiki/21_%D0%BB%D0%B8%D1%81%D1%82%D0%BE%D0%BF%D0%B0%D0%B4%D0%B0" TargetMode="External"/><Relationship Id="rId4" Type="http://schemas.openxmlformats.org/officeDocument/2006/relationships/hyperlink" Target="http://uk.wikipedia.org/wiki/%D0%9F%D0%BE%D1%87%D0%B5%D1%81%D0%BD%D0%B0_%D0%B2%D1%96%D0%B4%D0%B7%D0%BD%D0%B0%D0%BA%D0%B0_%D0%9F%D1%80%D0%B5%D0%B7%D0%B8%D0%B4%D0%B5%D0%BD%D1%82%D0%B0_%D0%A3%D0%BA%D1%80%D0%B0%D1%97%D0%BD%D0%B8" TargetMode="External"/><Relationship Id="rId9" Type="http://schemas.openxmlformats.org/officeDocument/2006/relationships/hyperlink" Target="http://uk.wikipedia.org/wiki/2005" TargetMode="External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63272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 smtClean="0">
                <a:solidFill>
                  <a:schemeClr val="tx1"/>
                </a:solidFill>
              </a:rPr>
              <a:t>Антирадянська діяльність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136904" cy="54726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dirty="0" smtClean="0"/>
              <a:t>		1960</a:t>
            </a:r>
            <a:r>
              <a:rPr lang="uk-UA" dirty="0" smtClean="0"/>
              <a:t> р. познайомився з </a:t>
            </a:r>
            <a:r>
              <a:rPr lang="uk-UA" dirty="0" smtClean="0">
                <a:hlinkClick r:id="rId2" tooltip="Лук'яненко Левко Григорович"/>
              </a:rPr>
              <a:t>Левком Лук'яненком</a:t>
            </a:r>
            <a:r>
              <a:rPr lang="uk-UA" dirty="0" smtClean="0"/>
              <a:t>. Підтримав ідею створення нелегальної марксистської партії </a:t>
            </a:r>
            <a:r>
              <a:rPr lang="uk-UA" dirty="0" smtClean="0">
                <a:hlinkClick r:id="rId3" tooltip="Українська робітничо-селянська спілка"/>
              </a:rPr>
              <a:t>Українська робітничо-селянська спілка</a:t>
            </a:r>
            <a:r>
              <a:rPr lang="uk-UA" dirty="0" smtClean="0"/>
              <a:t> (</a:t>
            </a:r>
            <a:r>
              <a:rPr lang="uk-UA" dirty="0" smtClean="0">
                <a:hlinkClick r:id="rId4" tooltip="УРСС (ще не написана)"/>
              </a:rPr>
              <a:t>УРСС</a:t>
            </a:r>
            <a:r>
              <a:rPr lang="uk-UA" dirty="0" smtClean="0"/>
              <a:t>), що виступала за вихід України зі складу СРСР. Того ж року розгорнув активну діяльність — розповсюджував газету </a:t>
            </a:r>
            <a:r>
              <a:rPr lang="uk-UA" dirty="0" smtClean="0">
                <a:hlinkClick r:id="rId5" tooltip="Наше слово"/>
              </a:rPr>
              <a:t>«Наше слово»</a:t>
            </a:r>
            <a:r>
              <a:rPr lang="uk-UA" dirty="0" smtClean="0"/>
              <a:t>, що видавалася за кордоном, знайомив різних людей з програмою УРСС, брав участь в обговоренні програми </a:t>
            </a:r>
            <a:r>
              <a:rPr lang="uk-UA" dirty="0" smtClean="0"/>
              <a:t>партії.</a:t>
            </a:r>
          </a:p>
          <a:p>
            <a:pPr>
              <a:buNone/>
            </a:pPr>
            <a:r>
              <a:rPr lang="uk-UA" dirty="0" smtClean="0"/>
              <a:t>		1961 р. 7 членів УРСС (серед них й Кандиба) були заарештовані. Іван Кандиба був засуджений до 15 р. таборів суворого режиму. Карався в Мордовії і Пермській обл., а також у в'язниці </a:t>
            </a:r>
            <a:r>
              <a:rPr lang="uk-UA" dirty="0" smtClean="0">
                <a:hlinkClick r:id="rId6" tooltip="Володимир (місто)"/>
              </a:rPr>
              <a:t>м. Володимир</a:t>
            </a:r>
            <a:r>
              <a:rPr lang="uk-UA" dirty="0" smtClean="0"/>
              <a:t>. </a:t>
            </a:r>
            <a:r>
              <a:rPr lang="uk-UA" dirty="0" smtClean="0">
                <a:hlinkClick r:id="rId7" tooltip="1969"/>
              </a:rPr>
              <a:t>1969</a:t>
            </a:r>
            <a:r>
              <a:rPr lang="uk-UA" dirty="0" smtClean="0"/>
              <a:t> р. разом із </a:t>
            </a:r>
            <a:r>
              <a:rPr lang="uk-UA" dirty="0" smtClean="0">
                <a:hlinkClick r:id="rId8" tooltip="Левко Лук'яненко"/>
              </a:rPr>
              <a:t>Левком Лук'яненком</a:t>
            </a:r>
            <a:r>
              <a:rPr lang="uk-UA" dirty="0" smtClean="0"/>
              <a:t> та </a:t>
            </a:r>
            <a:r>
              <a:rPr lang="uk-UA" dirty="0" smtClean="0">
                <a:hlinkClick r:id="rId9" tooltip="Горинь Михайло Миколайович"/>
              </a:rPr>
              <a:t>М. Горинем</a:t>
            </a:r>
            <a:r>
              <a:rPr lang="uk-UA" dirty="0" smtClean="0"/>
              <a:t> передав за кордон «Звернення до Комісії прав людини при ООН» про </a:t>
            </a:r>
            <a:r>
              <a:rPr lang="uk-UA" dirty="0" smtClean="0">
                <a:hlinkClick r:id="rId10" tooltip="Геноцид"/>
              </a:rPr>
              <a:t>геноцид</a:t>
            </a:r>
            <a:r>
              <a:rPr lang="uk-UA" dirty="0" smtClean="0"/>
              <a:t> політв'язнів.</a:t>
            </a:r>
          </a:p>
          <a:p>
            <a:pPr>
              <a:buNone/>
            </a:pPr>
            <a:r>
              <a:rPr lang="uk-UA" dirty="0" smtClean="0"/>
              <a:t>		Звільнився </a:t>
            </a:r>
            <a:r>
              <a:rPr lang="uk-UA" dirty="0" smtClean="0"/>
              <a:t>в січні 1976 р. У Львові, де жив його старий батько, Іванові Кандибі відмовили в </a:t>
            </a:r>
            <a:r>
              <a:rPr lang="uk-UA" dirty="0" smtClean="0">
                <a:hlinkClick r:id="rId11" tooltip="Прописка"/>
              </a:rPr>
              <a:t>прописці</a:t>
            </a:r>
            <a:r>
              <a:rPr lang="uk-UA" dirty="0" smtClean="0"/>
              <a:t>. Відтак він оселився в м. </a:t>
            </a:r>
            <a:r>
              <a:rPr lang="uk-UA" dirty="0" err="1" smtClean="0">
                <a:hlinkClick r:id="rId12" tooltip="Пустомити"/>
              </a:rPr>
              <a:t>Пустомити</a:t>
            </a:r>
            <a:r>
              <a:rPr lang="uk-UA" dirty="0" smtClean="0"/>
              <a:t>, де мешкав у 1976—1981 роках</a:t>
            </a:r>
            <a:r>
              <a:rPr lang="uk-UA" baseline="30000" dirty="0" smtClean="0">
                <a:hlinkClick r:id="rId13"/>
              </a:rPr>
              <a:t>[1]</a:t>
            </a:r>
            <a:r>
              <a:rPr lang="uk-UA" dirty="0" smtClean="0"/>
              <a:t>. Працював у майстерні з полагодження електроприладів та кочегаром.</a:t>
            </a:r>
          </a:p>
          <a:p>
            <a:pPr>
              <a:buNone/>
            </a:pPr>
            <a:r>
              <a:rPr lang="uk-UA" dirty="0" smtClean="0"/>
              <a:t>		Член-засновник</a:t>
            </a:r>
            <a:r>
              <a:rPr lang="uk-UA" dirty="0" smtClean="0"/>
              <a:t> </a:t>
            </a:r>
            <a:r>
              <a:rPr lang="uk-UA" dirty="0" smtClean="0">
                <a:hlinkClick r:id="rId14" tooltip="УГГ"/>
              </a:rPr>
              <a:t>Української гельсінкської групи</a:t>
            </a:r>
            <a:r>
              <a:rPr lang="uk-UA" dirty="0" smtClean="0"/>
              <a:t>. Активний учасник УГГ — постійно листувався з політв'язнями, зустрічався з членами Московської гельсінкської групи. Постійно перебував під адміністративним наглядом (мав бути вдома з восьмої вечора). За виступ із покаянням у пресі та на телебачення пропонувалися прописка у Львові та робота за фахом. Викликався до </a:t>
            </a:r>
            <a:r>
              <a:rPr lang="uk-UA" dirty="0" smtClean="0">
                <a:hlinkClick r:id="rId15" tooltip="КДБ"/>
              </a:rPr>
              <a:t>КДБ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		1981</a:t>
            </a:r>
            <a:r>
              <a:rPr lang="uk-UA" dirty="0" smtClean="0"/>
              <a:t> р. Іван Кандиба був заарештований. Йому інкримінували співавторство і розповсюдження антирадянських матеріалів (зокрема документів УГГ). Того ж року був засуджений до 10 років таборів особливо суворого режиму і 5 років заслання з визнанням особливо небезпечним </a:t>
            </a:r>
            <a:r>
              <a:rPr lang="uk-UA" dirty="0" smtClean="0">
                <a:hlinkClick r:id="rId16" tooltip="Рецидивіст (ще не написана)"/>
              </a:rPr>
              <a:t>рецидивістом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		За </a:t>
            </a:r>
            <a:r>
              <a:rPr lang="uk-UA" dirty="0" smtClean="0"/>
              <a:t>відмову від роботи і перехід на статус політв'язня 1988 року Іван Кандиба запроторений до ШІЗО (штрафний ізолятор), де його тримали 65 </a:t>
            </a:r>
            <a:r>
              <a:rPr lang="uk-UA" dirty="0" smtClean="0"/>
              <a:t>діб.</a:t>
            </a:r>
            <a:br>
              <a:rPr lang="uk-UA" dirty="0" smtClean="0"/>
            </a:br>
            <a:r>
              <a:rPr lang="uk-UA" dirty="0" smtClean="0"/>
              <a:t>	5 </a:t>
            </a:r>
            <a:r>
              <a:rPr lang="uk-UA" dirty="0" smtClean="0"/>
              <a:t>вересня 1988 Іван Кандиба </a:t>
            </a:r>
            <a:r>
              <a:rPr lang="uk-UA" dirty="0" smtClean="0"/>
              <a:t>помилуваний </a:t>
            </a:r>
            <a:r>
              <a:rPr lang="uk-UA" dirty="0" smtClean="0"/>
              <a:t>указом Президії Верховної Ради СРСР. Проте, звільнений із в'язниці лише 9 вересня, після оголошення голодування на знак протесту і вимоги </a:t>
            </a:r>
            <a:r>
              <a:rPr lang="uk-UA" dirty="0" smtClean="0">
                <a:hlinkClick r:id="rId17" tooltip="Президент США"/>
              </a:rPr>
              <a:t>президента США</a:t>
            </a:r>
            <a:r>
              <a:rPr lang="uk-UA" dirty="0" smtClean="0"/>
              <a:t> </a:t>
            </a:r>
            <a:r>
              <a:rPr lang="uk-UA" dirty="0" smtClean="0">
                <a:hlinkClick r:id="rId18" tooltip="Рейган"/>
              </a:rPr>
              <a:t>Р. Рейгана</a:t>
            </a:r>
            <a:r>
              <a:rPr lang="uk-UA" dirty="0" smtClean="0"/>
              <a:t> звільнити політв'язня.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Діяльність за </a:t>
            </a:r>
            <a:r>
              <a:rPr lang="ru-RU" sz="3600" dirty="0" err="1" smtClean="0">
                <a:solidFill>
                  <a:schemeClr val="tx1"/>
                </a:solidFill>
              </a:rPr>
              <a:t>часів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незалежності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19256" cy="513318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1990</a:t>
            </a:r>
            <a:r>
              <a:rPr lang="ru-RU" sz="2000" dirty="0" smtClean="0"/>
              <a:t> р. брав участь у </a:t>
            </a:r>
            <a:r>
              <a:rPr lang="ru-RU" sz="2000" dirty="0" err="1" smtClean="0"/>
              <a:t>створенні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Всеукраїнського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політичного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об'єднання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2" tooltip="Державна Самостійність України"/>
              </a:rPr>
              <a:t>«</a:t>
            </a:r>
            <a:r>
              <a:rPr lang="ru-RU" sz="2000" dirty="0" err="1" smtClean="0">
                <a:hlinkClick r:id="rId2" tooltip="Державна Самостійність України"/>
              </a:rPr>
              <a:t>Державна</a:t>
            </a:r>
            <a:r>
              <a:rPr lang="ru-RU" sz="2000" dirty="0" smtClean="0">
                <a:hlinkClick r:id="rId2" tooltip="Державна Самостійність України"/>
              </a:rPr>
              <a:t> </a:t>
            </a:r>
            <a:r>
              <a:rPr lang="ru-RU" sz="2000" dirty="0" err="1" smtClean="0">
                <a:hlinkClick r:id="rId2" tooltip="Державна Самостійність України"/>
              </a:rPr>
              <a:t>Самостійність</a:t>
            </a:r>
            <a:r>
              <a:rPr lang="ru-RU" sz="2000" dirty="0" smtClean="0">
                <a:hlinkClick r:id="rId2" tooltip="Державна Самостійність України"/>
              </a:rPr>
              <a:t> </a:t>
            </a:r>
            <a:r>
              <a:rPr lang="ru-RU" sz="2000" dirty="0" err="1" smtClean="0">
                <a:hlinkClick r:id="rId2" tooltip="Державна Самостійність України"/>
              </a:rPr>
              <a:t>України</a:t>
            </a:r>
            <a:r>
              <a:rPr lang="ru-RU" sz="2000" dirty="0" smtClean="0">
                <a:hlinkClick r:id="rId2" tooltip="Державна Самостійність України"/>
              </a:rPr>
              <a:t>»</a:t>
            </a:r>
            <a:r>
              <a:rPr lang="ru-RU" sz="2000" dirty="0" smtClean="0"/>
              <a:t> (ДСУ). Перший голова </a:t>
            </a:r>
            <a:r>
              <a:rPr lang="ru-RU" sz="2000" dirty="0" err="1" smtClean="0"/>
              <a:t>партії</a:t>
            </a:r>
            <a:r>
              <a:rPr lang="ru-RU" sz="2000" dirty="0" smtClean="0"/>
              <a:t>. </a:t>
            </a:r>
            <a:r>
              <a:rPr lang="ru-RU" sz="2000" dirty="0" err="1" smtClean="0"/>
              <a:t>Засновник</a:t>
            </a:r>
            <a:r>
              <a:rPr lang="ru-RU" sz="2000" dirty="0" smtClean="0"/>
              <a:t>, а </a:t>
            </a:r>
            <a:r>
              <a:rPr lang="ru-RU" sz="2000" dirty="0" err="1" smtClean="0"/>
              <a:t>потім</a:t>
            </a:r>
            <a:r>
              <a:rPr lang="ru-RU" sz="2000" dirty="0" smtClean="0"/>
              <a:t> редактор </a:t>
            </a:r>
            <a:r>
              <a:rPr lang="ru-RU" sz="2000" dirty="0" err="1" smtClean="0"/>
              <a:t>партійної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газети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3" tooltip="Нескорена нація (ще не написана)"/>
              </a:rPr>
              <a:t>«</a:t>
            </a:r>
            <a:r>
              <a:rPr lang="ru-RU" sz="2000" dirty="0" err="1" smtClean="0">
                <a:hlinkClick r:id="rId3" tooltip="Нескорена нація (ще не написана)"/>
              </a:rPr>
              <a:t>Нескорена</a:t>
            </a:r>
            <a:r>
              <a:rPr lang="ru-RU" sz="2000" dirty="0" smtClean="0">
                <a:hlinkClick r:id="rId3" tooltip="Нескорена нація (ще не написана)"/>
              </a:rPr>
              <a:t> </a:t>
            </a:r>
            <a:r>
              <a:rPr lang="ru-RU" sz="2000" dirty="0" err="1" smtClean="0">
                <a:hlinkClick r:id="rId3" tooltip="Нескорена нація (ще не написана)"/>
              </a:rPr>
              <a:t>нація</a:t>
            </a:r>
            <a:r>
              <a:rPr lang="ru-RU" sz="2000" dirty="0" smtClean="0">
                <a:hlinkClick r:id="rId3" tooltip="Нескорена нація (ще не написана)"/>
              </a:rPr>
              <a:t>»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З 1992 — член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націоналістів</a:t>
            </a:r>
            <a:r>
              <a:rPr lang="ru-RU" sz="2000" dirty="0" smtClean="0"/>
              <a:t> (</a:t>
            </a:r>
            <a:r>
              <a:rPr lang="ru-RU" sz="2000" dirty="0" smtClean="0">
                <a:hlinkClick r:id="rId4" tooltip="ОУН"/>
              </a:rPr>
              <a:t>ОУН</a:t>
            </a:r>
            <a:r>
              <a:rPr lang="ru-RU" sz="2000" dirty="0" smtClean="0"/>
              <a:t>). </a:t>
            </a:r>
            <a:r>
              <a:rPr lang="ru-RU" sz="2000" dirty="0" err="1" smtClean="0"/>
              <a:t>Відразу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кооптований</a:t>
            </a:r>
            <a:r>
              <a:rPr lang="ru-RU" sz="2000" dirty="0" smtClean="0"/>
              <a:t> до </a:t>
            </a:r>
            <a:r>
              <a:rPr lang="ru-RU" sz="2000" dirty="0" err="1" smtClean="0"/>
              <a:t>комітету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легалізації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відродження</a:t>
            </a:r>
            <a:r>
              <a:rPr lang="ru-RU" sz="2000" dirty="0" smtClean="0"/>
              <a:t> ОУН в </a:t>
            </a:r>
            <a:r>
              <a:rPr lang="ru-RU" sz="2000" dirty="0" err="1" smtClean="0"/>
              <a:t>Україні</a:t>
            </a:r>
            <a:r>
              <a:rPr lang="ru-RU" sz="2000" dirty="0" smtClean="0"/>
              <a:t> (</a:t>
            </a:r>
            <a:r>
              <a:rPr lang="ru-RU" sz="2000" dirty="0" err="1" smtClean="0"/>
              <a:t>ОУНвУ</a:t>
            </a:r>
            <a:r>
              <a:rPr lang="ru-RU" sz="2000" dirty="0" smtClean="0"/>
              <a:t>). На II </a:t>
            </a:r>
            <a:r>
              <a:rPr lang="ru-RU" sz="2000" dirty="0" err="1" smtClean="0"/>
              <a:t>конференції</a:t>
            </a:r>
            <a:r>
              <a:rPr lang="ru-RU" sz="2000" dirty="0" smtClean="0"/>
              <a:t> «</a:t>
            </a:r>
            <a:r>
              <a:rPr lang="ru-RU" sz="2000" dirty="0" err="1" smtClean="0"/>
              <a:t>легальної</a:t>
            </a:r>
            <a:r>
              <a:rPr lang="ru-RU" sz="2000" dirty="0" smtClean="0"/>
              <a:t>» ОУН в 1993 </a:t>
            </a:r>
            <a:r>
              <a:rPr lang="ru-RU" sz="2000" dirty="0" err="1" smtClean="0"/>
              <a:t>обраний</a:t>
            </a:r>
            <a:r>
              <a:rPr lang="ru-RU" sz="2000" dirty="0" smtClean="0"/>
              <a:t> заступником </a:t>
            </a:r>
            <a:r>
              <a:rPr lang="ru-RU" sz="2000" dirty="0" err="1" smtClean="0"/>
              <a:t>Голови</a:t>
            </a:r>
            <a:r>
              <a:rPr lang="ru-RU" sz="2000" dirty="0" smtClean="0"/>
              <a:t> Головного проводу </a:t>
            </a:r>
            <a:r>
              <a:rPr lang="ru-RU" sz="2000" dirty="0" err="1" smtClean="0">
                <a:hlinkClick r:id="rId5" tooltip="ОУНвУ (ще не написана)"/>
              </a:rPr>
              <a:t>ОУНвУ</a:t>
            </a:r>
            <a:r>
              <a:rPr lang="ru-RU" sz="2000" dirty="0" smtClean="0"/>
              <a:t>, а 1996 — Голова Головного проводу </a:t>
            </a:r>
            <a:r>
              <a:rPr lang="ru-RU" sz="2000" dirty="0" err="1" smtClean="0"/>
              <a:t>ОУНвУ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З 2001 р. — </a:t>
            </a:r>
            <a:r>
              <a:rPr lang="ru-RU" sz="2000" dirty="0" err="1" smtClean="0"/>
              <a:t>Почесний</a:t>
            </a:r>
            <a:r>
              <a:rPr lang="ru-RU" sz="2000" dirty="0" smtClean="0"/>
              <a:t> голова </a:t>
            </a:r>
            <a:r>
              <a:rPr lang="ru-RU" sz="2000" dirty="0" err="1" smtClean="0"/>
              <a:t>ОУНвУ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Помер </a:t>
            </a:r>
            <a:r>
              <a:rPr lang="ru-RU" sz="2000" dirty="0" smtClean="0">
                <a:hlinkClick r:id="rId6" tooltip="8 листопада"/>
              </a:rPr>
              <a:t>8 листопада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7" tooltip="2002"/>
              </a:rPr>
              <a:t>2002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Похований</a:t>
            </a:r>
            <a:r>
              <a:rPr lang="ru-RU" sz="2000" dirty="0" smtClean="0"/>
              <a:t> на </a:t>
            </a:r>
            <a:r>
              <a:rPr lang="ru-RU" sz="2000" dirty="0" err="1" smtClean="0">
                <a:hlinkClick r:id="rId8" tooltip="Личаківський цвинтар"/>
              </a:rPr>
              <a:t>Личаківському</a:t>
            </a:r>
            <a:r>
              <a:rPr lang="ru-RU" sz="2000" dirty="0" smtClean="0">
                <a:hlinkClick r:id="rId8" tooltip="Личаківський цвинтар"/>
              </a:rPr>
              <a:t> </a:t>
            </a:r>
            <a:r>
              <a:rPr lang="ru-RU" sz="2000" dirty="0" err="1" smtClean="0">
                <a:hlinkClick r:id="rId8" tooltip="Личаківський цвинтар"/>
              </a:rPr>
              <a:t>цвинтарі</a:t>
            </a:r>
            <a:r>
              <a:rPr lang="ru-RU" sz="2000" dirty="0" smtClean="0"/>
              <a:t> у </a:t>
            </a:r>
            <a:r>
              <a:rPr lang="ru-RU" sz="2000" dirty="0" err="1" smtClean="0"/>
              <a:t>Львові</a:t>
            </a:r>
            <a:r>
              <a:rPr lang="ru-RU" sz="2000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В’ячеслав Чорновіл</a:t>
            </a:r>
            <a:endParaRPr lang="uk-UA" sz="6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575714_3024933598532_1530798940_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772816"/>
            <a:ext cx="3447074" cy="4873625"/>
          </a:xfrm>
        </p:spPr>
      </p:pic>
      <p:pic>
        <p:nvPicPr>
          <p:cNvPr id="5" name="Рисунок 4" descr="chornovil_vyachesla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628800"/>
            <a:ext cx="2266950" cy="30384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В'ячесла́в Макси́мович Чорнові́л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4873752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(*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2" tooltip="24 грудня"/>
              </a:rPr>
              <a:t>24 грудня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3" tooltip="1937"/>
              </a:rPr>
              <a:t>1937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с.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4" tooltip="Єрки (Катеринопільський район)"/>
              </a:rPr>
              <a:t>Єрки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5" tooltip="Черкаська область"/>
              </a:rPr>
              <a:t>Черкаської області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— 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6" tooltip="25 березня"/>
              </a:rPr>
              <a:t>25 березня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7" tooltip="1999"/>
              </a:rPr>
              <a:t>1999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8" tooltip="Бориспіль"/>
              </a:rPr>
              <a:t>Бориспіль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9" tooltip="Київська область"/>
              </a:rPr>
              <a:t>Київської області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) — український політик,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10" tooltip="Публіцист"/>
              </a:rPr>
              <a:t>публіцист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 літературний критик, діяч руху опору проти зросійщення та національної дискримінації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11" tooltip="Українці"/>
              </a:rPr>
              <a:t>українського народу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 політичний в'язень СРСР. Провідник українського національно-демократичного визвольного руху кінця 80-х — 90-х років;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12" tooltip="Герой України"/>
              </a:rPr>
              <a:t>Герой України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(2000, посмертно). Лауреат Міжнародної журналістської премії ім. Ніколаса Томаліна (1975).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467600" cy="940966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>
                <a:solidFill>
                  <a:schemeClr val="tx1"/>
                </a:solidFill>
              </a:rPr>
              <a:t/>
            </a:r>
            <a:br>
              <a:rPr lang="uk-UA" sz="4400" b="1" dirty="0" smtClean="0">
                <a:solidFill>
                  <a:schemeClr val="tx1"/>
                </a:solidFill>
              </a:rPr>
            </a:br>
            <a:r>
              <a:rPr lang="uk-UA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Репресії</a:t>
            </a:r>
            <a:endParaRPr lang="uk-UA" sz="4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відмову давати свідчення на закритому суді братів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Горинів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В. Чорновола засудили до трьох місяців примусових робіт.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Репресії лише посилювали в ньому силу опору: звільнення з роботи прискорило працю над документальним дослідженням «Правосуддя чи рецидиви терору?» (травень 1966 року). Це був, мабуть, один із найсміливіших зразків тогочасної української політичної публіцистики. Наступний вирок 15 листопада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2" tooltip="1967"/>
              </a:rPr>
              <a:t>1967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року Львівського обласного суду — жорстокіший: 3 роки ув'язнення в таборах суворого режиму. Причиною і цього разу виявилася журналістика: В'ячеслав Чорновіл уклав документальну збірку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3" tooltip="Лихо з розуму (збірка)"/>
              </a:rPr>
              <a:t>«Лихо з розуму»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(Портрети двадцяти «злочинців»), де подав матеріали про арештованих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4" tooltip="1965"/>
              </a:rPr>
              <a:t>1965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року шістдесятників. Після того, як книжку було надруковано за кордоном, міжнародна громадськість піднесла голос на захист ув'язнених, і брежнєвські холуї змушені були на це зважати. Отож дехто з тоді арештованих завдячує Чорноволові життям.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 свої книжки Чорновіл став лауреатом премії для найкращих журналістів світу, що боронять права людини; а від Радянського Союзу отримав нове тюремне ув'язнення.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Після звільнення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5" tooltip="1969"/>
              </a:rPr>
              <a:t>1969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року з великими труднощами вдалося влаштуватися на роботу. З 1970 року В'ячеслав Чорновіл працював спостерігачем метеостанції в Закарпатті, землекопом археологічної експедиції в Одеській області, вагарем на станції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Скнилів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у Львові, з 1971 року — у Львівському відділенні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6" tooltip="Українське товариство охорони природи"/>
              </a:rPr>
              <a:t>Українського товариства охорони природи</a:t>
            </a:r>
            <a:r>
              <a:rPr lang="uk-UA" baseline="30000" dirty="0" smtClean="0">
                <a:latin typeface="Arial" pitchFamily="34" charset="0"/>
                <a:cs typeface="Arial" pitchFamily="34" charset="0"/>
                <a:hlinkClick r:id="rId7"/>
              </a:rPr>
              <a:t>[4]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Кандидат у Президенти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1991 </a:t>
            </a:r>
            <a:r>
              <a:rPr lang="uk-UA" dirty="0" smtClean="0"/>
              <a:t>року В'ячеслав Чорновіл був кандидатом у Президенти України (2 місце, 7 420 727 голосів або 23,27%). День</a:t>
            </a:r>
            <a:r>
              <a:rPr lang="uk-UA" dirty="0" smtClean="0">
                <a:hlinkClick r:id="rId2" tooltip="Всеукраїнський референдум 1991"/>
              </a:rPr>
              <a:t>1 грудня</a:t>
            </a:r>
            <a:r>
              <a:rPr lang="uk-UA" dirty="0" smtClean="0"/>
              <a:t> назавжди увійшов в історію України як тріумф національної ідеї — понад 90% громадян України підтвердили Незалежність. Однак був тут і зворотній бік медалі: першим Президентом відновленої України </a:t>
            </a:r>
            <a:r>
              <a:rPr lang="uk-UA" dirty="0" err="1" smtClean="0"/>
              <a:t>став</a:t>
            </a:r>
            <a:r>
              <a:rPr lang="uk-UA" dirty="0" err="1" smtClean="0">
                <a:hlinkClick r:id="rId3" tooltip="Леонід Кравчук"/>
              </a:rPr>
              <a:t>Леонід</a:t>
            </a:r>
            <a:r>
              <a:rPr lang="uk-UA" dirty="0" smtClean="0">
                <a:hlinkClick r:id="rId3" tooltip="Леонід Кравчук"/>
              </a:rPr>
              <a:t> Кравчук</a:t>
            </a:r>
            <a:r>
              <a:rPr lang="uk-UA" dirty="0" smtClean="0"/>
              <a:t> — колишній член Політбюро ЦК КПУ, завідувач ідеологічного відділу комуністів, людина, що прагнула подавити національний рух ще у зародку — Кравчук свого часу ініціював заборону діяльності Народного Руху України.</a:t>
            </a:r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 smtClean="0">
                <a:latin typeface="Arial" pitchFamily="34" charset="0"/>
                <a:cs typeface="Arial" pitchFamily="34" charset="0"/>
              </a:rPr>
              <a:t>Левко Лук’яненко</a:t>
            </a:r>
            <a:endParaRPr lang="uk-UA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5c091b4-lukianenko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484784"/>
            <a:ext cx="3264585" cy="4495800"/>
          </a:xfrm>
        </p:spPr>
      </p:pic>
      <p:pic>
        <p:nvPicPr>
          <p:cNvPr id="5" name="Рисунок 4" descr="Лукяненк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3" y="1511610"/>
            <a:ext cx="4283967" cy="53463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1613909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3789040"/>
            <a:ext cx="1905000" cy="28575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568952" cy="6408712"/>
          </a:xfrm>
        </p:spPr>
        <p:txBody>
          <a:bodyPr/>
          <a:lstStyle/>
          <a:p>
            <a:pPr algn="ctr">
              <a:buNone/>
            </a:pPr>
            <a:r>
              <a:rPr lang="vi-VN" sz="4000" b="1" dirty="0" smtClean="0">
                <a:latin typeface="Arial" pitchFamily="34" charset="0"/>
                <a:cs typeface="Arial" pitchFamily="34" charset="0"/>
              </a:rPr>
              <a:t>Левко́ Григо́рович Лук'я́ненко</a:t>
            </a:r>
            <a:r>
              <a:rPr lang="vi-VN" sz="4000" dirty="0" smtClean="0">
                <a:latin typeface="Arial" pitchFamily="34" charset="0"/>
                <a:cs typeface="Arial" pitchFamily="34" charset="0"/>
              </a:rPr>
              <a:t> </a:t>
            </a:r>
            <a:endParaRPr lang="uk-UA" sz="4000" dirty="0" smtClean="0"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(*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3" tooltip="24 серпня"/>
              </a:rPr>
              <a:t>24 серпня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4" tooltip="1927"/>
              </a:rPr>
              <a:t>1927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 с.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5" tooltip="Хрипівка"/>
              </a:rPr>
              <a:t>Хрипівка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6" tooltip="Городнянський район"/>
              </a:rPr>
              <a:t>Городнянського району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7" tooltip="Чернігівська область"/>
              </a:rPr>
              <a:t>Чернігівської області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) — український дисидент і політик часів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8" tooltip="СРСР"/>
              </a:rPr>
              <a:t>СРСР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; політик та громадський діяч, народний депутат України. </a:t>
            </a:r>
            <a:r>
              <a:rPr lang="vi-VN" dirty="0" smtClean="0">
                <a:latin typeface="Arial" pitchFamily="34" charset="0"/>
                <a:cs typeface="Arial" pitchFamily="34" charset="0"/>
                <a:hlinkClick r:id="rId9" tooltip="Герой України"/>
              </a:rPr>
              <a:t>Герой України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. Письменник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Автор Акту про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Незалежність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України.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568952" cy="648072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sz="5700" b="1" dirty="0" smtClean="0">
                <a:latin typeface="Arial" pitchFamily="34" charset="0"/>
                <a:cs typeface="Arial" pitchFamily="34" charset="0"/>
              </a:rPr>
              <a:t>Засудження</a:t>
            </a:r>
          </a:p>
          <a:p>
            <a:pPr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     	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У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травні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2" tooltip="1961"/>
              </a:rPr>
              <a:t>1961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Львівський обласний суд засудив Лук'яненка до розстрілу за ст. 56 ч. 1 і 64 КК УРСР. Звинувачення було побудоване на першому проекті програми УРСС. Винуватили в тому, що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він</a:t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«з 1957 виношував ідею відриву УРСР від СРСР, підривав авторитет КПРС, зводив наклепи на теорію марксизму-ленінізму». Через 72 доби Верховний Суд замінив розстріл 15-ма роками позбавлення волі. Інші дістали строки від 10 до 15 років позбавлення волі. Це при тому, що 17-ою та 125-ою статтями радянської конституції відповідно було проголошено право виходу кожної союзної республіки з СРСР та свободу слова для кожного громадянина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 	Кару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відбував у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3" tooltip="Мордовія"/>
              </a:rPr>
              <a:t>Мордовії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з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4" tooltip="1967"/>
              </a:rPr>
              <a:t>1967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три роки у Владимирській тюрмі, потім знову в Мордовії.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5" tooltip="1966"/>
              </a:rPr>
              <a:t>1966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в Мордовські табори прибувала нова генерація політв'язнів — шістдесятників. Вони вели боротьбу з адміністрацією таборів за фактами грубого порушення законодавства і прав в'язнів. Дані про цю боротьбу стають відомими світовій громадськості. Лук'яненко бере в цій боротьбі активну участь. Щоб посилити ізоляцію, 500 найактивніших політв'язнів переводять у Пермські табори. У </a:t>
            </a:r>
            <a:r>
              <a:rPr lang="uk-UA" dirty="0" smtClean="0">
                <a:latin typeface="Arial" pitchFamily="34" charset="0"/>
                <a:cs typeface="Arial" pitchFamily="34" charset="0"/>
                <a:hlinkClick r:id="rId6" tooltip="1974"/>
              </a:rPr>
              <a:t>1974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за організацію страйку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Чусовський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районний суд засудив трьох ініціаторів, у тому числі Лук'яненка, до тюремного ув'язнення у Владимирській тюрмі.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dirty="0" smtClean="0">
                <a:latin typeface="Arial" pitchFamily="34" charset="0"/>
                <a:cs typeface="Arial" pitchFamily="34" charset="0"/>
                <a:hlinkClick r:id="rId2" tooltip="9 листопада"/>
              </a:rPr>
              <a:t>	</a:t>
            </a:r>
            <a:r>
              <a:rPr lang="ru-RU" sz="1900" dirty="0" smtClean="0">
                <a:latin typeface="Arial" pitchFamily="34" charset="0"/>
                <a:cs typeface="Arial" pitchFamily="34" charset="0"/>
                <a:hlinkClick r:id="rId2" tooltip="9 листопада"/>
              </a:rPr>
              <a:t>	 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2" tooltip="9 листопада"/>
              </a:rPr>
              <a:t>9 листопада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3" tooltip="1976"/>
              </a:rPr>
              <a:t>1976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пропозицією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4" tooltip="Руденко Микола Данилович"/>
              </a:rPr>
              <a:t>Миколи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4" tooltip="Руденко Микола Данилович"/>
              </a:rPr>
              <a:t> Руденка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увійшов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складу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Української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Гельсінкської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групи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5" tooltip="Українська Гельсінкська група"/>
              </a:rPr>
              <a:t> (УГГ)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підписує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всі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документи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УГГ.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Лук'яненко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пише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звернення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Бєлградської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наради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35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країн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приводу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дискримінації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українців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зокрема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права на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еміграцію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Виступив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захист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художника П.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Рубана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написав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статтю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Зупиніть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кривосуддя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!».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Радіо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6" tooltip="Свобода"/>
              </a:rPr>
              <a:t>«Свобода»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передало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нарис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Рік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свободи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».</a:t>
            </a:r>
            <a:br>
              <a:rPr lang="ru-RU" sz="1850" dirty="0" smtClean="0">
                <a:latin typeface="Arial" pitchFamily="34" charset="0"/>
                <a:cs typeface="Arial" pitchFamily="34" charset="0"/>
              </a:rPr>
            </a:br>
            <a:r>
              <a:rPr lang="ru-RU" sz="1850" dirty="0" smtClean="0">
                <a:latin typeface="Arial" pitchFamily="34" charset="0"/>
                <a:cs typeface="Arial" pitchFamily="34" charset="0"/>
              </a:rPr>
              <a:t>	12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грудня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7" tooltip="1977"/>
              </a:rPr>
              <a:t>1977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Лук'яненко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заарештований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Розуміючи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чекає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майбутньому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оголосив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голодування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відмовився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давати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показання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також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відмовився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громадянства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 17-20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червня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1978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Лук'яненко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засуджений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Чернігівським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облсудом за ст. 62 ч. 2 КК УРСР до 10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років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позбавлення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волі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років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заслання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визнаний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особливо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небезпечним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рецидивістом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185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Карався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таборі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особливо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суворого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режиму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селі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Сосновка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Мордовії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 Разом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іншими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політв'язнями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продовжує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боротьбу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готує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передає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Захід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інформацію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 У лютому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8" tooltip="1980"/>
              </a:rPr>
              <a:t>1980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всіх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в'язнів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особливого режиму, в тому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числі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Лук'яненка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переводять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спеціально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збудовану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тюрму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селі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9" tooltip="Кучино (ще не написана)"/>
              </a:rPr>
              <a:t>Кучино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Пермської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області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за 200 м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36-ї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зони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1850" dirty="0" smtClean="0">
                <a:latin typeface="Arial" pitchFamily="34" charset="0"/>
                <a:cs typeface="Arial" pitchFamily="34" charset="0"/>
              </a:rPr>
            </a:br>
            <a:r>
              <a:rPr lang="ru-RU" sz="1850" dirty="0" smtClean="0">
                <a:latin typeface="Arial" pitchFamily="34" charset="0"/>
                <a:cs typeface="Arial" pitchFamily="34" charset="0"/>
              </a:rPr>
              <a:t>  	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10" tooltip="13 грудня"/>
              </a:rPr>
              <a:t>13 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10" tooltip="13 грудня"/>
              </a:rPr>
              <a:t>грудня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11" tooltip="1986"/>
              </a:rPr>
              <a:t>1986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Лук'яненка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Кучино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перевозять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Пермську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пересильну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тюрму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звідти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Чернігівську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, де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ним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понад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місяць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працював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слідчий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КДБ. Повернули в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Кучино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12" tooltip="8 грудня"/>
              </a:rPr>
              <a:t>8 </a:t>
            </a:r>
            <a:r>
              <a:rPr lang="ru-RU" sz="1850" dirty="0" err="1" smtClean="0">
                <a:latin typeface="Arial" pitchFamily="34" charset="0"/>
                <a:cs typeface="Arial" pitchFamily="34" charset="0"/>
                <a:hlinkClick r:id="rId12" tooltip="8 грудня"/>
              </a:rPr>
              <a:t>грудня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smtClean="0">
                <a:latin typeface="Arial" pitchFamily="34" charset="0"/>
                <a:cs typeface="Arial" pitchFamily="34" charset="0"/>
                <a:hlinkClick r:id="rId13" tooltip="1987"/>
              </a:rPr>
              <a:t>1987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етапували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заслання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в село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Березівка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Парабельського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району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Томської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50" dirty="0" err="1" smtClean="0">
                <a:latin typeface="Arial" pitchFamily="34" charset="0"/>
                <a:cs typeface="Arial" pitchFamily="34" charset="0"/>
              </a:rPr>
              <a:t>області</a:t>
            </a:r>
            <a:r>
              <a:rPr lang="ru-RU" sz="185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uk-UA" sz="1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115699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3100" b="1" i="1" dirty="0" smtClean="0">
                <a:latin typeface="Arial" pitchFamily="34" charset="0"/>
                <a:cs typeface="Arial" pitchFamily="34" charset="0"/>
              </a:rPr>
              <a:t>Політична діяльність після звільнення</a:t>
            </a:r>
            <a:r>
              <a:rPr lang="uk-UA" sz="31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i="1" dirty="0" smtClean="0">
                <a:latin typeface="Arial" pitchFamily="34" charset="0"/>
                <a:cs typeface="Arial" pitchFamily="34" charset="0"/>
              </a:rPr>
            </a:br>
            <a:endParaRPr lang="uk-UA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5277200"/>
          </a:xfrm>
        </p:spPr>
        <p:txBody>
          <a:bodyPr>
            <a:normAutofit/>
          </a:bodyPr>
          <a:lstStyle/>
          <a:p>
            <a:r>
              <a:rPr lang="uk-UA" sz="1600" dirty="0" smtClean="0"/>
              <a:t>У березні 1988 заочно обраний головою відновленої УГГ, яка від 7 липня діє як </a:t>
            </a:r>
            <a:r>
              <a:rPr lang="uk-UA" sz="1600" dirty="0" smtClean="0">
                <a:hlinkClick r:id="rId2" tooltip="Українська Гельсінкська Спілка"/>
              </a:rPr>
              <a:t>Українська Гельсінкська Спілка</a:t>
            </a:r>
            <a:r>
              <a:rPr lang="uk-UA" sz="1600" dirty="0" smtClean="0"/>
              <a:t> (УГС). </a:t>
            </a:r>
            <a:r>
              <a:rPr lang="uk-UA" sz="1600" dirty="0" smtClean="0">
                <a:hlinkClick r:id="rId3" tooltip="23 квітня"/>
              </a:rPr>
              <a:t>23 квітня</a:t>
            </a:r>
            <a:r>
              <a:rPr lang="uk-UA" sz="1600" dirty="0" smtClean="0"/>
              <a:t> </a:t>
            </a:r>
            <a:r>
              <a:rPr lang="uk-UA" sz="1600" dirty="0" smtClean="0">
                <a:hlinkClick r:id="rId4" tooltip="1988"/>
              </a:rPr>
              <a:t>1988</a:t>
            </a:r>
            <a:r>
              <a:rPr lang="uk-UA" sz="1600" dirty="0" smtClean="0"/>
              <a:t> запропонували виїхати за кордон, та він відмовився, бо бачив, що ситуація в країні змінюється, вимальовується перспектива створення політичної партії. Указом ПВР від 30 листопада 1988 Левко Лук'яненко помилуваний, звільнений із заслання. На початку </a:t>
            </a:r>
            <a:r>
              <a:rPr lang="uk-UA" sz="1600" dirty="0" smtClean="0">
                <a:hlinkClick r:id="rId5" tooltip="1989"/>
              </a:rPr>
              <a:t>1989</a:t>
            </a:r>
            <a:r>
              <a:rPr lang="uk-UA" sz="1600" dirty="0" smtClean="0"/>
              <a:t> повертається до України</a:t>
            </a:r>
            <a:r>
              <a:rPr lang="uk-UA" sz="1600" dirty="0" smtClean="0"/>
              <a:t>.</a:t>
            </a:r>
          </a:p>
          <a:p>
            <a:r>
              <a:rPr lang="uk-UA" sz="1600" dirty="0" smtClean="0"/>
              <a:t>У 1998-99 Лук'яненко один з керівників </a:t>
            </a:r>
            <a:r>
              <a:rPr lang="uk-UA" sz="1600" dirty="0" smtClean="0">
                <a:hlinkClick r:id="rId6" tooltip="Виборчий блок партій «Національний фронт»"/>
              </a:rPr>
              <a:t>«Національного фронту»</a:t>
            </a:r>
            <a:r>
              <a:rPr lang="uk-UA" sz="1600" dirty="0" smtClean="0"/>
              <a:t>, що об'єднує праві націоналістичні партії. У </a:t>
            </a:r>
            <a:r>
              <a:rPr lang="uk-UA" sz="1600" dirty="0" smtClean="0">
                <a:hlinkClick r:id="rId4" tooltip="1988"/>
              </a:rPr>
              <a:t>1988</a:t>
            </a:r>
            <a:r>
              <a:rPr lang="uk-UA" sz="1600" dirty="0" smtClean="0"/>
              <a:t> році очолив Українську гельсінську спілку, яка згодом трансформувалася в Українську республіканську партію. З листопада </a:t>
            </a:r>
            <a:r>
              <a:rPr lang="uk-UA" sz="1600" dirty="0" smtClean="0">
                <a:hlinkClick r:id="rId7" tooltip="1993"/>
              </a:rPr>
              <a:t>1993</a:t>
            </a:r>
            <a:r>
              <a:rPr lang="uk-UA" sz="1600" dirty="0" smtClean="0"/>
              <a:t> до червня </a:t>
            </a:r>
            <a:r>
              <a:rPr lang="uk-UA" sz="1600" dirty="0" smtClean="0">
                <a:hlinkClick r:id="rId8" tooltip="1994"/>
              </a:rPr>
              <a:t>1994</a:t>
            </a:r>
            <a:r>
              <a:rPr lang="uk-UA" sz="1600" dirty="0" smtClean="0"/>
              <a:t> — голова передвиборного демократичного об'єднання «Україна». З травня 1992 — почесний голова УРП.</a:t>
            </a:r>
          </a:p>
          <a:p>
            <a:r>
              <a:rPr lang="uk-UA" sz="1600" dirty="0" smtClean="0"/>
              <a:t>Народний депутат України </a:t>
            </a:r>
            <a:r>
              <a:rPr lang="en-US" sz="1600" dirty="0" smtClean="0"/>
              <a:t>IV </a:t>
            </a:r>
            <a:r>
              <a:rPr lang="uk-UA" sz="1600" dirty="0" smtClean="0"/>
              <a:t>скликання від </a:t>
            </a:r>
            <a:r>
              <a:rPr lang="uk-UA" sz="1600" dirty="0" smtClean="0">
                <a:hlinkClick r:id="rId9" tooltip="Блок Юлії Тимошенко"/>
              </a:rPr>
              <a:t>«Блоку Юлії Тимошенко»</a:t>
            </a:r>
            <a:r>
              <a:rPr lang="uk-UA" sz="1600" dirty="0" smtClean="0"/>
              <a:t>, № 5 в списку. Член Комітету з питань національної безпеки і оборони.</a:t>
            </a:r>
          </a:p>
          <a:p>
            <a:r>
              <a:rPr lang="uk-UA" sz="1600" dirty="0" smtClean="0"/>
              <a:t>Народний депутат України </a:t>
            </a:r>
            <a:r>
              <a:rPr lang="en-US" sz="1600" dirty="0" smtClean="0"/>
              <a:t>V </a:t>
            </a:r>
            <a:r>
              <a:rPr lang="uk-UA" sz="1600" dirty="0" smtClean="0"/>
              <a:t>скликання від </a:t>
            </a:r>
            <a:r>
              <a:rPr lang="uk-UA" sz="1600" dirty="0" smtClean="0">
                <a:hlinkClick r:id="rId9" tooltip="Блок Юлії Тимошенко"/>
              </a:rPr>
              <a:t>«Блоку Юлії Тимошенко»</a:t>
            </a:r>
            <a:r>
              <a:rPr lang="uk-UA" sz="1600" dirty="0" smtClean="0"/>
              <a:t>, № 6 в списку. Голова підкомітету з питань жертв політичних репресій Комітету з питань прав людини, національних меншин і міжнаціональних відносин. Склав депутатські повноваження 15 червня 2007 і відмовився від висування </a:t>
            </a:r>
            <a:r>
              <a:rPr lang="uk-UA" sz="1600" dirty="0" err="1" smtClean="0"/>
              <a:t>на</a:t>
            </a:r>
            <a:r>
              <a:rPr lang="uk-UA" sz="1600" dirty="0" err="1" smtClean="0">
                <a:hlinkClick r:id="rId10" tooltip="Парламентські вибори в Україні 2007"/>
              </a:rPr>
              <a:t>позачергових</a:t>
            </a:r>
            <a:r>
              <a:rPr lang="uk-UA" sz="1600" dirty="0" smtClean="0">
                <a:hlinkClick r:id="rId10" tooltip="Парламентські вибори в Україні 2007"/>
              </a:rPr>
              <a:t> виборах-2007</a:t>
            </a:r>
            <a:r>
              <a:rPr lang="uk-UA" sz="1600" dirty="0" smtClean="0"/>
              <a:t>, пославшись на поважний вік.</a:t>
            </a:r>
          </a:p>
          <a:p>
            <a:endParaRPr lang="uk-UA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352928" cy="626469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Медаль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ім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Св.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Володимира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Борцям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за волю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» (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2" tooltip="1991"/>
              </a:rPr>
              <a:t>1991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3" tooltip="СКВУ"/>
              </a:rPr>
              <a:t>СКВУ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Почесна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відзнака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 Президента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України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5" tooltip="1992"/>
              </a:rPr>
              <a:t>1992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  <a:hlinkClick r:id="rId6" tooltip="Герой України"/>
              </a:rPr>
              <a:t>Герой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6" tooltip="Герой України"/>
              </a:rPr>
              <a:t>України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врученням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7" tooltip="Орден Держави"/>
              </a:rPr>
              <a:t>ордена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7" tooltip="Орден Держави"/>
              </a:rPr>
              <a:t>Держави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8" tooltip="19 квітня"/>
              </a:rPr>
              <a:t>19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8" tooltip="19 квітня"/>
              </a:rPr>
              <a:t>квітня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9" tooltip="2005"/>
              </a:rPr>
              <a:t>2005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  <a:hlinkClick r:id="rId10" tooltip="21 листопада"/>
              </a:rPr>
              <a:t>21 листопада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11" tooltip="2007"/>
              </a:rPr>
              <a:t>2007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року президент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12" tooltip="Віктор Ющенко"/>
              </a:rPr>
              <a:t>Віктор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12" tooltip="Віктор Ющенко"/>
              </a:rPr>
              <a:t> Ющенко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нагородив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Лук'яненка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  <a:hlinkClick r:id="rId13" tooltip="Орден князя Ярослава Мудрого"/>
              </a:rPr>
              <a:t>орденом князя Ярослава Мудрого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V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ступеня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Є автором багатьох книг, в яких розповідає про свої спогади в часи ув’язнення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Іван Кандиба</a:t>
            </a:r>
            <a:endParaRPr lang="uk-UA" sz="6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van-kandiba_ddenko_anna_139351544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772816"/>
            <a:ext cx="3292023" cy="4873625"/>
          </a:xfrm>
        </p:spPr>
      </p:pic>
      <p:pic>
        <p:nvPicPr>
          <p:cNvPr id="5" name="Рисунок 4" descr="116139092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700808"/>
            <a:ext cx="2376264" cy="352875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Іва́н Олексі́йович Канди́ба</a:t>
            </a:r>
            <a:endParaRPr lang="uk-UA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435280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Медаль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Св.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Володимира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Борцям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за волю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(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2" tooltip="1991"/>
              </a:rPr>
              <a:t>1991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3" tooltip="СКВУ"/>
              </a:rPr>
              <a:t>СКВУ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Почесна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відзнака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 Президента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4" tooltip="Почесна відзнака Президента України"/>
              </a:rPr>
              <a:t>України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5" tooltip="1992"/>
              </a:rPr>
              <a:t>1992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6" tooltip="Герой України"/>
              </a:rPr>
              <a:t>Герой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6" tooltip="Герой України"/>
              </a:rPr>
              <a:t>України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врученням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7" tooltip="Орден Держави"/>
              </a:rPr>
              <a:t>ордена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7" tooltip="Орден Держави"/>
              </a:rPr>
              <a:t>Держави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8" tooltip="19 квітня"/>
              </a:rPr>
              <a:t>19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8" tooltip="19 квітня"/>
              </a:rPr>
              <a:t>квітня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9" tooltip="2005"/>
              </a:rPr>
              <a:t>2005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10" tooltip="21 листопада"/>
              </a:rPr>
              <a:t>21 листопада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11" tooltip="2007"/>
              </a:rPr>
              <a:t>2007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року президент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12" tooltip="Віктор Ющенко"/>
              </a:rPr>
              <a:t>Віктор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12" tooltip="Віктор Ющенко"/>
              </a:rPr>
              <a:t> Ющенко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нагородив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Лук'яненка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13" tooltip="Орден князя Ярослава Мудрого"/>
              </a:rPr>
              <a:t>орденом князя Ярослава Мудрого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V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ступеня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1113916341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300192" y="3826656"/>
            <a:ext cx="2124816" cy="278023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157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Слайд 1</vt:lpstr>
      <vt:lpstr>Левко Лук’яненко</vt:lpstr>
      <vt:lpstr>Слайд 3</vt:lpstr>
      <vt:lpstr>Слайд 4</vt:lpstr>
      <vt:lpstr>Слайд 5</vt:lpstr>
      <vt:lpstr>             Політична діяльність після звільнення </vt:lpstr>
      <vt:lpstr>Слайд 7</vt:lpstr>
      <vt:lpstr>Іван Кандиба</vt:lpstr>
      <vt:lpstr>Іва́н Олексі́йович Канди́ба</vt:lpstr>
      <vt:lpstr>   Антирадянська діяльність</vt:lpstr>
      <vt:lpstr>Діяльність за часів незалежності </vt:lpstr>
      <vt:lpstr>В’ячеслав Чорновіл</vt:lpstr>
      <vt:lpstr>В'ячесла́в Макси́мович Чорнові́л</vt:lpstr>
      <vt:lpstr> Репресії</vt:lpstr>
      <vt:lpstr>Кандидат у Президенти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2014-10-25T16:39:50Z</dcterms:created>
  <dcterms:modified xsi:type="dcterms:W3CDTF">2014-10-25T18:11:50Z</dcterms:modified>
</cp:coreProperties>
</file>