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5" r:id="rId18"/>
    <p:sldId id="272" r:id="rId19"/>
    <p:sldId id="281" r:id="rId20"/>
    <p:sldId id="273" r:id="rId21"/>
    <p:sldId id="274" r:id="rId22"/>
    <p:sldId id="283" r:id="rId23"/>
    <p:sldId id="282" r:id="rId24"/>
    <p:sldId id="275" r:id="rId25"/>
    <p:sldId id="284" r:id="rId26"/>
    <p:sldId id="285" r:id="rId27"/>
    <p:sldId id="276" r:id="rId28"/>
    <p:sldId id="288" r:id="rId29"/>
    <p:sldId id="289" r:id="rId30"/>
    <p:sldId id="277" r:id="rId31"/>
    <p:sldId id="290" r:id="rId32"/>
    <p:sldId id="291" r:id="rId33"/>
    <p:sldId id="278" r:id="rId34"/>
    <p:sldId id="286" r:id="rId35"/>
    <p:sldId id="287" r:id="rId36"/>
    <p:sldId id="279" r:id="rId37"/>
    <p:sldId id="292" r:id="rId38"/>
    <p:sldId id="293" r:id="rId39"/>
    <p:sldId id="294" r:id="rId40"/>
    <p:sldId id="280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81B952-42CD-4A2C-98C6-FBE18BE52627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48C2508-23F9-4BC5-AFDB-AD416E348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7154" name="Picture 2" descr="http://cs412831.vk.me/v412831744/7763/7lGwaQiEO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988840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Зернове </a:t>
            </a:r>
            <a:r>
              <a:rPr lang="ru-RU" sz="6600" dirty="0" err="1" smtClean="0"/>
              <a:t>господарство</a:t>
            </a:r>
            <a:r>
              <a:rPr lang="ru-RU" sz="6600" dirty="0" smtClean="0"/>
              <a:t> </a:t>
            </a:r>
            <a:r>
              <a:rPr lang="ru-RU" sz="6600" dirty="0" err="1" smtClean="0"/>
              <a:t>України</a:t>
            </a:r>
            <a:r>
              <a:rPr lang="ru-RU" sz="6600" dirty="0" smtClean="0"/>
              <a:t> </a:t>
            </a:r>
            <a:endParaRPr lang="ru-RU" sz="6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</a:t>
            </a:r>
            <a:r>
              <a:rPr lang="ru-RU" sz="3600" dirty="0" err="1"/>
              <a:t>структурі</a:t>
            </a:r>
            <a:r>
              <a:rPr lang="ru-RU" sz="3600" dirty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 зерна </a:t>
            </a:r>
            <a:r>
              <a:rPr lang="ru-RU" sz="3600" dirty="0" err="1"/>
              <a:t>більше</a:t>
            </a:r>
            <a:r>
              <a:rPr lang="ru-RU" sz="3600" dirty="0"/>
              <a:t> </a:t>
            </a:r>
            <a:r>
              <a:rPr lang="ru-RU" sz="3600" dirty="0" err="1"/>
              <a:t>половини</a:t>
            </a:r>
            <a:r>
              <a:rPr lang="ru-RU" sz="3600" dirty="0"/>
              <a:t> </a:t>
            </a:r>
            <a:r>
              <a:rPr lang="ru-RU" sz="3600" dirty="0" err="1"/>
              <a:t>припадає</a:t>
            </a:r>
            <a:r>
              <a:rPr lang="ru-RU" sz="3600" dirty="0"/>
              <a:t> на </a:t>
            </a:r>
            <a:r>
              <a:rPr lang="ru-RU" sz="3600" dirty="0" err="1"/>
              <a:t>озиму</a:t>
            </a:r>
            <a:r>
              <a:rPr lang="ru-RU" sz="3600" dirty="0"/>
              <a:t> </a:t>
            </a:r>
            <a:r>
              <a:rPr lang="ru-RU" sz="3600" dirty="0" err="1"/>
              <a:t>пшеницю</a:t>
            </a:r>
            <a:r>
              <a:rPr lang="ru-RU" sz="3600" dirty="0"/>
              <a:t>. Друге </a:t>
            </a:r>
            <a:r>
              <a:rPr lang="ru-RU" sz="3600" dirty="0" err="1"/>
              <a:t>місце</a:t>
            </a:r>
            <a:r>
              <a:rPr lang="ru-RU" sz="3600" dirty="0"/>
              <a:t> за </a:t>
            </a:r>
            <a:r>
              <a:rPr lang="ru-RU" sz="3600" dirty="0" err="1"/>
              <a:t>валовим</a:t>
            </a:r>
            <a:r>
              <a:rPr lang="ru-RU" sz="3600" dirty="0"/>
              <a:t> </a:t>
            </a:r>
            <a:r>
              <a:rPr lang="ru-RU" sz="3600" dirty="0" err="1"/>
              <a:t>збором</a:t>
            </a:r>
            <a:r>
              <a:rPr lang="ru-RU" sz="3600" dirty="0"/>
              <a:t> </a:t>
            </a:r>
            <a:r>
              <a:rPr lang="ru-RU" sz="3600" dirty="0" err="1"/>
              <a:t>посідає</a:t>
            </a:r>
            <a:r>
              <a:rPr lang="ru-RU" sz="3600" dirty="0"/>
              <a:t> </a:t>
            </a:r>
            <a:r>
              <a:rPr lang="ru-RU" sz="3600" dirty="0" err="1"/>
              <a:t>ячмінь</a:t>
            </a:r>
            <a:r>
              <a:rPr lang="ru-RU" sz="3600" dirty="0"/>
              <a:t>, на </a:t>
            </a:r>
            <a:r>
              <a:rPr lang="ru-RU" sz="3600" dirty="0" err="1"/>
              <a:t>третьому</a:t>
            </a:r>
            <a:r>
              <a:rPr lang="ru-RU" sz="3600" dirty="0"/>
              <a:t> </a:t>
            </a:r>
            <a:r>
              <a:rPr lang="ru-RU" sz="3600" dirty="0" err="1"/>
              <a:t>місці</a:t>
            </a:r>
            <a:r>
              <a:rPr lang="ru-RU" sz="3600" dirty="0"/>
              <a:t> </a:t>
            </a:r>
            <a:r>
              <a:rPr lang="ru-RU" sz="3600" dirty="0" err="1"/>
              <a:t>знаходиться</a:t>
            </a:r>
            <a:r>
              <a:rPr lang="ru-RU" sz="3600" dirty="0"/>
              <a:t> </a:t>
            </a:r>
            <a:r>
              <a:rPr lang="ru-RU" sz="3600" dirty="0" err="1"/>
              <a:t>кукурудза</a:t>
            </a:r>
            <a:r>
              <a:rPr lang="ru-RU" sz="3600" dirty="0"/>
              <a:t>, </a:t>
            </a:r>
            <a:r>
              <a:rPr lang="ru-RU" sz="3600" dirty="0" err="1"/>
              <a:t>на</a:t>
            </a:r>
            <a:r>
              <a:rPr lang="ru-RU" sz="3600" dirty="0"/>
              <a:t> четвертому — жито. За </a:t>
            </a:r>
            <a:r>
              <a:rPr lang="ru-RU" sz="3600" dirty="0" err="1"/>
              <a:t>обсягами</a:t>
            </a:r>
            <a:r>
              <a:rPr lang="ru-RU" sz="3600" dirty="0"/>
              <a:t> валового </a:t>
            </a:r>
            <a:r>
              <a:rPr lang="ru-RU" sz="3600" dirty="0" err="1"/>
              <a:t>збору</a:t>
            </a:r>
            <a:r>
              <a:rPr lang="ru-RU" sz="3600" dirty="0"/>
              <a:t> </a:t>
            </a:r>
            <a:r>
              <a:rPr lang="ru-RU" sz="3600" dirty="0" err="1"/>
              <a:t>їм</a:t>
            </a:r>
            <a:r>
              <a:rPr lang="ru-RU" sz="3600" dirty="0"/>
              <a:t> </a:t>
            </a:r>
            <a:r>
              <a:rPr lang="ru-RU" sz="3600" dirty="0" err="1"/>
              <a:t>значно</a:t>
            </a:r>
            <a:r>
              <a:rPr lang="ru-RU" sz="3600" dirty="0"/>
              <a:t> </a:t>
            </a:r>
            <a:r>
              <a:rPr lang="ru-RU" sz="3600" dirty="0" err="1"/>
              <a:t>поступаються</a:t>
            </a:r>
            <a:r>
              <a:rPr lang="ru-RU" sz="3600" dirty="0"/>
              <a:t> овес, просо, гречка, рис, </a:t>
            </a:r>
            <a:r>
              <a:rPr lang="ru-RU" sz="3600" dirty="0" err="1"/>
              <a:t>зернобобові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www.treideri.lv/wp-content/uploads/lauksajmnieciba-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/>
              <a:t>Основна</a:t>
            </a:r>
            <a:r>
              <a:rPr lang="ru-RU" sz="4400" dirty="0"/>
              <a:t> </a:t>
            </a:r>
            <a:r>
              <a:rPr lang="ru-RU" sz="4400" dirty="0" err="1"/>
              <a:t>продовольча</a:t>
            </a:r>
            <a:r>
              <a:rPr lang="ru-RU" sz="4400" dirty="0"/>
              <a:t> </a:t>
            </a:r>
            <a:r>
              <a:rPr lang="ru-RU" sz="4400" dirty="0" err="1"/>
              <a:t>зернова</a:t>
            </a:r>
            <a:r>
              <a:rPr lang="ru-RU" sz="4400" dirty="0"/>
              <a:t> культура </a:t>
            </a:r>
            <a:r>
              <a:rPr lang="ru-RU" sz="4400" dirty="0" err="1"/>
              <a:t>України</a:t>
            </a:r>
            <a:r>
              <a:rPr lang="ru-RU" sz="4400" dirty="0"/>
              <a:t> — </a:t>
            </a:r>
            <a:r>
              <a:rPr lang="ru-RU" sz="4400" dirty="0" err="1"/>
              <a:t>озима</a:t>
            </a:r>
            <a:r>
              <a:rPr lang="ru-RU" sz="4400" dirty="0"/>
              <a:t> </a:t>
            </a:r>
            <a:r>
              <a:rPr lang="ru-RU" sz="4400" dirty="0" err="1"/>
              <a:t>пшениця</a:t>
            </a:r>
            <a:r>
              <a:rPr lang="ru-RU" sz="4400" dirty="0"/>
              <a:t>. Яра </a:t>
            </a:r>
            <a:r>
              <a:rPr lang="ru-RU" sz="4400" dirty="0" err="1"/>
              <a:t>пшениця</a:t>
            </a:r>
            <a:r>
              <a:rPr lang="ru-RU" sz="4400" dirty="0"/>
              <a:t> </a:t>
            </a:r>
            <a:r>
              <a:rPr lang="ru-RU" sz="4400" dirty="0" err="1"/>
              <a:t>використовується</a:t>
            </a:r>
            <a:r>
              <a:rPr lang="ru-RU" sz="4400" dirty="0"/>
              <a:t> в основному як </a:t>
            </a:r>
            <a:r>
              <a:rPr lang="ru-RU" sz="4400" dirty="0" err="1"/>
              <a:t>страхова</a:t>
            </a:r>
            <a:r>
              <a:rPr lang="ru-RU" sz="4400" dirty="0"/>
              <a:t> культура, коли доводиться </a:t>
            </a:r>
            <a:r>
              <a:rPr lang="ru-RU" sz="4400" dirty="0" err="1"/>
              <a:t>пересівати</a:t>
            </a:r>
            <a:r>
              <a:rPr lang="ru-RU" sz="4400" dirty="0"/>
              <a:t> </a:t>
            </a:r>
            <a:r>
              <a:rPr lang="ru-RU" sz="4400" dirty="0" err="1"/>
              <a:t>пошкоджені</a:t>
            </a:r>
            <a:r>
              <a:rPr lang="ru-RU" sz="4400" dirty="0"/>
              <a:t> </a:t>
            </a:r>
            <a:r>
              <a:rPr lang="ru-RU" sz="4400" dirty="0" err="1"/>
              <a:t>ділянки</a:t>
            </a:r>
            <a:r>
              <a:rPr lang="ru-RU" sz="4400" dirty="0"/>
              <a:t> </a:t>
            </a:r>
            <a:r>
              <a:rPr lang="ru-RU" sz="4400" dirty="0" err="1"/>
              <a:t>озимини</a:t>
            </a:r>
            <a:r>
              <a:rPr lang="ru-RU" sz="4400" dirty="0"/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ttp://www.agroru.com/upload/images/85/856030/1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посіви</a:t>
            </a:r>
            <a:r>
              <a:rPr lang="ru-RU" sz="3600" dirty="0"/>
              <a:t> </a:t>
            </a:r>
            <a:r>
              <a:rPr lang="ru-RU" sz="3600" dirty="0" err="1"/>
              <a:t>зосереджені</a:t>
            </a:r>
            <a:r>
              <a:rPr lang="ru-RU" sz="3600" dirty="0"/>
              <a:t> в степу, де </a:t>
            </a:r>
            <a:r>
              <a:rPr lang="ru-RU" sz="3600" dirty="0" err="1"/>
              <a:t>розміщено</a:t>
            </a:r>
            <a:r>
              <a:rPr lang="ru-RU" sz="3600" dirty="0"/>
              <a:t> </a:t>
            </a:r>
            <a:r>
              <a:rPr lang="ru-RU" sz="3600" dirty="0" err="1"/>
              <a:t>більше</a:t>
            </a:r>
            <a:r>
              <a:rPr lang="ru-RU" sz="3600" dirty="0"/>
              <a:t> </a:t>
            </a:r>
            <a:r>
              <a:rPr lang="ru-RU" sz="3600" dirty="0" err="1"/>
              <a:t>половини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посівної</a:t>
            </a:r>
            <a:r>
              <a:rPr lang="ru-RU" sz="3600" dirty="0"/>
              <a:t> </a:t>
            </a:r>
            <a:r>
              <a:rPr lang="ru-RU" sz="3600" dirty="0" err="1"/>
              <a:t>площі</a:t>
            </a:r>
            <a:r>
              <a:rPr lang="ru-RU" sz="3600" dirty="0"/>
              <a:t> в </a:t>
            </a:r>
            <a:r>
              <a:rPr lang="ru-RU" sz="3600" dirty="0" err="1"/>
              <a:t>Україні</a:t>
            </a:r>
            <a:r>
              <a:rPr lang="ru-RU" sz="3600" dirty="0"/>
              <a:t>. </a:t>
            </a:r>
            <a:r>
              <a:rPr lang="ru-RU" sz="3600" dirty="0" smtClean="0"/>
              <a:t>В</a:t>
            </a:r>
            <a:r>
              <a:rPr lang="en-US" sz="3600" dirty="0" smtClean="0"/>
              <a:t> </a:t>
            </a:r>
            <a:r>
              <a:rPr lang="ru-RU" sz="3600" dirty="0" err="1" smtClean="0"/>
              <a:t>Лісостепу</a:t>
            </a:r>
            <a:r>
              <a:rPr lang="ru-RU" sz="3600" dirty="0" smtClean="0"/>
              <a:t> </a:t>
            </a:r>
            <a:r>
              <a:rPr lang="ru-RU" sz="3600" dirty="0"/>
              <a:t>— </a:t>
            </a:r>
            <a:r>
              <a:rPr lang="ru-RU" sz="3600" dirty="0" err="1"/>
              <a:t>третина</a:t>
            </a:r>
            <a:r>
              <a:rPr lang="ru-RU" sz="3600" dirty="0"/>
              <a:t> </a:t>
            </a:r>
            <a:r>
              <a:rPr lang="ru-RU" sz="3600" dirty="0" err="1"/>
              <a:t>посівів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/>
              <a:t>найменше</a:t>
            </a:r>
            <a:r>
              <a:rPr lang="ru-RU" sz="3600" dirty="0"/>
              <a:t> в </a:t>
            </a:r>
            <a:r>
              <a:rPr lang="ru-RU" sz="3600" dirty="0" err="1"/>
              <a:t>Поліссі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/>
              <a:t>в</a:t>
            </a:r>
            <a:r>
              <a:rPr lang="ru-RU" sz="3600" dirty="0"/>
              <a:t> районах Карпат. </a:t>
            </a:r>
            <a:r>
              <a:rPr lang="ru-RU" sz="3600" dirty="0" err="1"/>
              <a:t>Значна</a:t>
            </a:r>
            <a:r>
              <a:rPr lang="ru-RU" sz="3600" dirty="0"/>
              <a:t> </a:t>
            </a:r>
            <a:r>
              <a:rPr lang="ru-RU" sz="3600" dirty="0" err="1"/>
              <a:t>концентрація</a:t>
            </a:r>
            <a:r>
              <a:rPr lang="ru-RU" sz="3600" dirty="0"/>
              <a:t> </a:t>
            </a:r>
            <a:r>
              <a:rPr lang="ru-RU" sz="3600" dirty="0" err="1"/>
              <a:t>посівів</a:t>
            </a:r>
            <a:r>
              <a:rPr lang="ru-RU" sz="3600" dirty="0"/>
              <a:t> </a:t>
            </a:r>
            <a:r>
              <a:rPr lang="ru-RU" sz="3600" dirty="0" err="1"/>
              <a:t>озимої</a:t>
            </a:r>
            <a:r>
              <a:rPr lang="ru-RU" sz="3600" dirty="0"/>
              <a:t> </a:t>
            </a:r>
            <a:r>
              <a:rPr lang="ru-RU" sz="3600" dirty="0" err="1"/>
              <a:t>пшениці</a:t>
            </a:r>
            <a:r>
              <a:rPr lang="ru-RU" sz="3600" dirty="0"/>
              <a:t> в </a:t>
            </a:r>
            <a:r>
              <a:rPr lang="ru-RU" sz="3600" dirty="0" err="1"/>
              <a:t>Дніпропетровській</a:t>
            </a:r>
            <a:r>
              <a:rPr lang="ru-RU" sz="3600" dirty="0"/>
              <a:t>, </a:t>
            </a:r>
            <a:r>
              <a:rPr lang="ru-RU" sz="3600" dirty="0" err="1"/>
              <a:t>Запорізькій</a:t>
            </a:r>
            <a:r>
              <a:rPr lang="ru-RU" sz="3600" dirty="0"/>
              <a:t>, </a:t>
            </a:r>
            <a:r>
              <a:rPr lang="ru-RU" sz="3600" dirty="0" err="1"/>
              <a:t>Донецькій</a:t>
            </a:r>
            <a:r>
              <a:rPr lang="ru-RU" sz="3600" dirty="0"/>
              <a:t>, </a:t>
            </a:r>
            <a:r>
              <a:rPr lang="ru-RU" sz="3600" dirty="0" err="1"/>
              <a:t>Кіровоградській</a:t>
            </a:r>
            <a:r>
              <a:rPr lang="ru-RU" sz="3600" dirty="0"/>
              <a:t>, </a:t>
            </a:r>
            <a:r>
              <a:rPr lang="ru-RU" sz="3600" dirty="0" err="1"/>
              <a:t>Харківській</a:t>
            </a:r>
            <a:r>
              <a:rPr lang="ru-RU" sz="3600" dirty="0"/>
              <a:t>, </a:t>
            </a:r>
            <a:r>
              <a:rPr lang="ru-RU" sz="3600" dirty="0" err="1"/>
              <a:t>Полтавській</a:t>
            </a:r>
            <a:r>
              <a:rPr lang="ru-RU" sz="3600" dirty="0"/>
              <a:t>, </a:t>
            </a:r>
            <a:r>
              <a:rPr lang="ru-RU" sz="3600" dirty="0" err="1"/>
              <a:t>Вінницькій</a:t>
            </a:r>
            <a:r>
              <a:rPr lang="ru-RU" sz="3600" dirty="0"/>
              <a:t>, </a:t>
            </a:r>
            <a:r>
              <a:rPr lang="ru-RU" sz="3600" dirty="0" err="1"/>
              <a:t>Одеській</a:t>
            </a:r>
            <a:r>
              <a:rPr lang="ru-RU" sz="3600" dirty="0"/>
              <a:t>, </a:t>
            </a:r>
            <a:r>
              <a:rPr lang="ru-RU" sz="3600" dirty="0" err="1"/>
              <a:t>Миколаївській</a:t>
            </a:r>
            <a:r>
              <a:rPr lang="ru-RU" sz="3600" dirty="0"/>
              <a:t>, </a:t>
            </a:r>
            <a:r>
              <a:rPr lang="ru-RU" sz="3600" dirty="0" err="1"/>
              <a:t>Херсонській</a:t>
            </a:r>
            <a:r>
              <a:rPr lang="ru-RU" sz="3600" dirty="0"/>
              <a:t> областях та </a:t>
            </a:r>
            <a:r>
              <a:rPr lang="ru-RU" sz="3600" dirty="0" err="1"/>
              <a:t>Автономній</a:t>
            </a:r>
            <a:r>
              <a:rPr lang="ru-RU" sz="3600" dirty="0"/>
              <a:t> </a:t>
            </a:r>
            <a:r>
              <a:rPr lang="ru-RU" sz="3600" dirty="0" err="1"/>
              <a:t>Республіці</a:t>
            </a:r>
            <a:r>
              <a:rPr lang="ru-RU" sz="3600" dirty="0"/>
              <a:t> </a:t>
            </a:r>
            <a:r>
              <a:rPr lang="ru-RU" sz="3600" dirty="0" err="1"/>
              <a:t>Крим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http://zerno-ua.com/wp-content/uploads/produktiv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/>
              <a:t>Основне</a:t>
            </a:r>
            <a:r>
              <a:rPr lang="ru-RU" sz="4400" dirty="0"/>
              <a:t> </a:t>
            </a:r>
            <a:r>
              <a:rPr lang="ru-RU" sz="4400" dirty="0" err="1"/>
              <a:t>виробництво</a:t>
            </a:r>
            <a:r>
              <a:rPr lang="ru-RU" sz="4400" dirty="0"/>
              <a:t> </a:t>
            </a:r>
            <a:r>
              <a:rPr lang="ru-RU" sz="4400" dirty="0" err="1"/>
              <a:t>продовольчого</a:t>
            </a:r>
            <a:r>
              <a:rPr lang="ru-RU" sz="4400" dirty="0"/>
              <a:t> зерна </a:t>
            </a:r>
            <a:r>
              <a:rPr lang="ru-RU" sz="4400" dirty="0" err="1"/>
              <a:t>озимої</a:t>
            </a:r>
            <a:r>
              <a:rPr lang="ru-RU" sz="4400" dirty="0"/>
              <a:t> </a:t>
            </a:r>
            <a:r>
              <a:rPr lang="ru-RU" sz="4400" dirty="0" err="1"/>
              <a:t>пшениці</a:t>
            </a:r>
            <a:r>
              <a:rPr lang="ru-RU" sz="4400" dirty="0"/>
              <a:t> </a:t>
            </a:r>
            <a:r>
              <a:rPr lang="ru-RU" sz="4400" dirty="0" err="1"/>
              <a:t>і</a:t>
            </a:r>
            <a:r>
              <a:rPr lang="ru-RU" sz="4400" dirty="0"/>
              <a:t> </a:t>
            </a:r>
            <a:r>
              <a:rPr lang="ru-RU" sz="4400" dirty="0" err="1"/>
              <a:t>надалі</a:t>
            </a:r>
            <a:r>
              <a:rPr lang="ru-RU" sz="4400" dirty="0"/>
              <a:t> буде </a:t>
            </a:r>
            <a:r>
              <a:rPr lang="ru-RU" sz="4400" dirty="0" err="1"/>
              <a:t>концентруватись</a:t>
            </a:r>
            <a:r>
              <a:rPr lang="ru-RU" sz="4400" dirty="0"/>
              <a:t> у </a:t>
            </a:r>
            <a:r>
              <a:rPr lang="ru-RU" sz="4400" dirty="0" err="1"/>
              <a:t>степовій</a:t>
            </a:r>
            <a:r>
              <a:rPr lang="ru-RU" sz="4400" dirty="0"/>
              <a:t> </a:t>
            </a:r>
            <a:r>
              <a:rPr lang="ru-RU" sz="4400" dirty="0" err="1"/>
              <a:t>і</a:t>
            </a:r>
            <a:r>
              <a:rPr lang="ru-RU" sz="4400" dirty="0"/>
              <a:t> </a:t>
            </a:r>
            <a:r>
              <a:rPr lang="ru-RU" sz="4400" dirty="0" err="1"/>
              <a:t>лісостеповій</a:t>
            </a:r>
            <a:r>
              <a:rPr lang="ru-RU" sz="4400" dirty="0"/>
              <a:t> зонах, де </a:t>
            </a:r>
            <a:r>
              <a:rPr lang="ru-RU" sz="4400" dirty="0" err="1"/>
              <a:t>природні</a:t>
            </a:r>
            <a:r>
              <a:rPr lang="ru-RU" sz="4400" dirty="0"/>
              <a:t> </a:t>
            </a:r>
            <a:r>
              <a:rPr lang="ru-RU" sz="4400" dirty="0" err="1"/>
              <a:t>умови</a:t>
            </a:r>
            <a:r>
              <a:rPr lang="ru-RU" sz="4400" dirty="0"/>
              <a:t> </a:t>
            </a:r>
            <a:r>
              <a:rPr lang="ru-RU" sz="4400" dirty="0" err="1"/>
              <a:t>сприяють</a:t>
            </a:r>
            <a:r>
              <a:rPr lang="ru-RU" sz="4400" dirty="0"/>
              <a:t> </a:t>
            </a:r>
            <a:r>
              <a:rPr lang="ru-RU" sz="4400" dirty="0" err="1"/>
              <a:t>вирощуванню</a:t>
            </a:r>
            <a:r>
              <a:rPr lang="ru-RU" sz="4400" dirty="0"/>
              <a:t> зерна </a:t>
            </a:r>
            <a:r>
              <a:rPr lang="ru-RU" sz="4400" dirty="0" err="1"/>
              <a:t>високої</a:t>
            </a:r>
            <a:r>
              <a:rPr lang="ru-RU" sz="4400" dirty="0"/>
              <a:t> </a:t>
            </a:r>
            <a:r>
              <a:rPr lang="ru-RU" sz="4400" dirty="0" err="1"/>
              <a:t>якості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http://online-gazeta.com.ua/assets/images/obvl/online-gazeta_com_ua_1377520758_pshenitsa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http://cs412831.vk.me/v412831744/779c/Th-egzmF2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</a:rPr>
              <a:t>Озиме</a:t>
            </a:r>
            <a:r>
              <a:rPr lang="ru-RU" sz="3200" dirty="0" smtClean="0">
                <a:solidFill>
                  <a:srgbClr val="00B050"/>
                </a:solidFill>
              </a:rPr>
              <a:t> жито — друга </a:t>
            </a:r>
            <a:r>
              <a:rPr lang="ru-RU" sz="3200" dirty="0" err="1" smtClean="0">
                <a:solidFill>
                  <a:srgbClr val="00B050"/>
                </a:solidFill>
              </a:rPr>
              <a:t>важлива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продовольча</a:t>
            </a:r>
            <a:r>
              <a:rPr lang="ru-RU" sz="3200" dirty="0" smtClean="0">
                <a:solidFill>
                  <a:srgbClr val="00B050"/>
                </a:solidFill>
              </a:rPr>
              <a:t> культура, </a:t>
            </a:r>
            <a:r>
              <a:rPr lang="ru-RU" sz="3200" dirty="0" err="1" smtClean="0">
                <a:solidFill>
                  <a:srgbClr val="00B050"/>
                </a:solidFill>
              </a:rPr>
              <a:t>менш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вимоглива</a:t>
            </a:r>
            <a:r>
              <a:rPr lang="ru-RU" sz="3200" dirty="0" smtClean="0">
                <a:solidFill>
                  <a:srgbClr val="00B050"/>
                </a:solidFill>
              </a:rPr>
              <a:t> до </a:t>
            </a:r>
            <a:r>
              <a:rPr lang="ru-RU" sz="3200" dirty="0" err="1" smtClean="0">
                <a:solidFill>
                  <a:srgbClr val="00B050"/>
                </a:solidFill>
              </a:rPr>
              <a:t>грунтово-кліматичних</a:t>
            </a:r>
            <a:r>
              <a:rPr lang="ru-RU" sz="3200" dirty="0" smtClean="0">
                <a:solidFill>
                  <a:srgbClr val="00B050"/>
                </a:solidFill>
              </a:rPr>
              <a:t> умов, </a:t>
            </a:r>
            <a:r>
              <a:rPr lang="ru-RU" sz="3200" dirty="0" err="1" smtClean="0">
                <a:solidFill>
                  <a:srgbClr val="00B050"/>
                </a:solidFill>
              </a:rPr>
              <a:t>ніж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пшениця</a:t>
            </a:r>
            <a:r>
              <a:rPr lang="ru-RU" sz="3200" dirty="0" smtClean="0">
                <a:solidFill>
                  <a:srgbClr val="00B050"/>
                </a:solidFill>
              </a:rPr>
              <a:t>. </a:t>
            </a:r>
            <a:r>
              <a:rPr lang="ru-RU" sz="3200" dirty="0" err="1" smtClean="0">
                <a:solidFill>
                  <a:srgbClr val="00B050"/>
                </a:solidFill>
              </a:rPr>
              <a:t>Основні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її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посіви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зосереджені</a:t>
            </a:r>
            <a:r>
              <a:rPr lang="ru-RU" sz="3200" dirty="0" smtClean="0">
                <a:solidFill>
                  <a:srgbClr val="00B050"/>
                </a:solidFill>
              </a:rPr>
              <a:t> в </a:t>
            </a:r>
            <a:r>
              <a:rPr lang="ru-RU" sz="3200" dirty="0" err="1" smtClean="0">
                <a:solidFill>
                  <a:srgbClr val="00B050"/>
                </a:solidFill>
              </a:rPr>
              <a:t>Поліссі</a:t>
            </a:r>
            <a:r>
              <a:rPr lang="ru-RU" sz="3200" dirty="0" smtClean="0">
                <a:solidFill>
                  <a:srgbClr val="00B050"/>
                </a:solidFill>
              </a:rPr>
              <a:t>, </a:t>
            </a:r>
            <a:r>
              <a:rPr lang="ru-RU" sz="3200" dirty="0" err="1" smtClean="0">
                <a:solidFill>
                  <a:srgbClr val="00B050"/>
                </a:solidFill>
              </a:rPr>
              <a:t>в</a:t>
            </a:r>
            <a:r>
              <a:rPr lang="ru-RU" sz="3200" dirty="0" smtClean="0">
                <a:solidFill>
                  <a:srgbClr val="00B050"/>
                </a:solidFill>
              </a:rPr>
              <a:t> Карпатах </a:t>
            </a:r>
            <a:r>
              <a:rPr lang="ru-RU" sz="3200" dirty="0" err="1" smtClean="0">
                <a:solidFill>
                  <a:srgbClr val="00B050"/>
                </a:solidFill>
              </a:rPr>
              <a:t>і</a:t>
            </a:r>
            <a:r>
              <a:rPr lang="ru-RU" sz="3200" dirty="0" smtClean="0">
                <a:solidFill>
                  <a:srgbClr val="00B050"/>
                </a:solidFill>
              </a:rPr>
              <a:t> в </a:t>
            </a:r>
            <a:r>
              <a:rPr lang="ru-RU" sz="3200" dirty="0" err="1" smtClean="0">
                <a:solidFill>
                  <a:srgbClr val="00B050"/>
                </a:solidFill>
              </a:rPr>
              <a:t>деяких</a:t>
            </a:r>
            <a:r>
              <a:rPr lang="ru-RU" sz="3200" dirty="0" smtClean="0">
                <a:solidFill>
                  <a:srgbClr val="00B050"/>
                </a:solidFill>
              </a:rPr>
              <a:t> (</a:t>
            </a:r>
            <a:r>
              <a:rPr lang="ru-RU" sz="3200" dirty="0" err="1" smtClean="0">
                <a:solidFill>
                  <a:srgbClr val="00B050"/>
                </a:solidFill>
              </a:rPr>
              <a:t>переважно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північних</a:t>
            </a:r>
            <a:r>
              <a:rPr lang="ru-RU" sz="3200" dirty="0" smtClean="0">
                <a:solidFill>
                  <a:srgbClr val="00B050"/>
                </a:solidFill>
              </a:rPr>
              <a:t>) районах </a:t>
            </a:r>
            <a:r>
              <a:rPr lang="ru-RU" sz="3200" dirty="0" err="1" smtClean="0">
                <a:solidFill>
                  <a:srgbClr val="00B050"/>
                </a:solidFill>
              </a:rPr>
              <a:t>Лісостепу</a:t>
            </a:r>
            <a:r>
              <a:rPr lang="ru-RU" sz="3200" dirty="0" smtClean="0">
                <a:solidFill>
                  <a:srgbClr val="00B050"/>
                </a:solidFill>
              </a:rPr>
              <a:t>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cs412831.vk.me/v412831744/7793/UZ4ym1C0z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Зернове </a:t>
            </a:r>
            <a:r>
              <a:rPr lang="ru-RU" sz="3200" dirty="0" err="1" smtClean="0"/>
              <a:t>господарство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давню</a:t>
            </a:r>
            <a:r>
              <a:rPr lang="ru-RU" sz="3200" dirty="0" smtClean="0"/>
              <a:t> </a:t>
            </a:r>
            <a:r>
              <a:rPr lang="ru-RU" sz="3200" dirty="0" err="1" smtClean="0"/>
              <a:t>історію</a:t>
            </a:r>
            <a:r>
              <a:rPr lang="ru-RU" sz="3200" dirty="0" smtClean="0"/>
              <a:t>. </a:t>
            </a:r>
            <a:r>
              <a:rPr lang="ru-RU" sz="3200" dirty="0" err="1" smtClean="0"/>
              <a:t>Ще</a:t>
            </a:r>
            <a:r>
              <a:rPr lang="ru-RU" sz="3200" dirty="0" smtClean="0"/>
              <a:t> в </a:t>
            </a:r>
            <a:r>
              <a:rPr lang="ru-RU" sz="3200" dirty="0" err="1" smtClean="0"/>
              <a:t>середньовіччі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українське</a:t>
            </a:r>
            <a:r>
              <a:rPr lang="ru-RU" sz="3200" dirty="0" smtClean="0"/>
              <a:t> зерно </a:t>
            </a:r>
            <a:r>
              <a:rPr lang="ru-RU" sz="3200" dirty="0" err="1" smtClean="0"/>
              <a:t>користувалося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популярністю</a:t>
            </a:r>
            <a:r>
              <a:rPr lang="ru-RU" sz="3200" dirty="0" smtClean="0"/>
              <a:t> на </a:t>
            </a:r>
            <a:r>
              <a:rPr lang="ru-RU" sz="3200" dirty="0" err="1" smtClean="0"/>
              <a:t>західноєвропейських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ринках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навіть</a:t>
            </a:r>
            <a:r>
              <a:rPr lang="ru-RU" sz="3200" dirty="0" smtClean="0"/>
              <a:t> </a:t>
            </a:r>
            <a:r>
              <a:rPr lang="ru-RU" sz="3200" dirty="0" err="1" smtClean="0"/>
              <a:t>Франція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закуповувала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у </a:t>
            </a:r>
            <a:r>
              <a:rPr lang="ru-RU" sz="3200" dirty="0" err="1" smtClean="0"/>
              <a:t>дуже</a:t>
            </a:r>
            <a:r>
              <a:rPr lang="ru-RU" sz="3200" dirty="0" smtClean="0"/>
              <a:t> </a:t>
            </a:r>
            <a:r>
              <a:rPr lang="ru-RU" sz="3200" dirty="0" err="1" smtClean="0"/>
              <a:t>великій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кількості</a:t>
            </a:r>
            <a:r>
              <a:rPr lang="ru-RU" sz="3200" dirty="0" smtClean="0"/>
              <a:t> для</a:t>
            </a:r>
            <a:br>
              <a:rPr lang="ru-RU" sz="3200" dirty="0" smtClean="0"/>
            </a:br>
            <a:r>
              <a:rPr lang="ru-RU" sz="3200" dirty="0" err="1" smtClean="0"/>
              <a:t>внутрішніх</a:t>
            </a:r>
            <a:r>
              <a:rPr lang="ru-RU" sz="3200" dirty="0" smtClean="0"/>
              <a:t> потреб. </a:t>
            </a:r>
            <a:endParaRPr lang="ru-RU" sz="3200" dirty="0"/>
          </a:p>
        </p:txBody>
      </p:sp>
      <p:pic>
        <p:nvPicPr>
          <p:cNvPr id="176130" name="Picture 2" descr="http://cs412831.vk.me/v412831744/7783/W5FIkxHZA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4652"/>
            <a:ext cx="4572000" cy="40033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/>
              <a:t>Основними</a:t>
            </a:r>
            <a:r>
              <a:rPr lang="ru-RU" sz="5400" dirty="0"/>
              <a:t> </a:t>
            </a:r>
            <a:r>
              <a:rPr lang="ru-RU" sz="5400" dirty="0" err="1"/>
              <a:t>продовольчими</a:t>
            </a:r>
            <a:r>
              <a:rPr lang="ru-RU" sz="5400" dirty="0"/>
              <a:t> </a:t>
            </a:r>
            <a:r>
              <a:rPr lang="ru-RU" sz="5400" dirty="0" err="1"/>
              <a:t>круп’яними</a:t>
            </a:r>
            <a:r>
              <a:rPr lang="ru-RU" sz="5400" dirty="0"/>
              <a:t> культурами, </a:t>
            </a:r>
            <a:r>
              <a:rPr lang="ru-RU" sz="5400" dirty="0" err="1"/>
              <a:t>що</a:t>
            </a:r>
            <a:r>
              <a:rPr lang="ru-RU" sz="5400" dirty="0"/>
              <a:t> </a:t>
            </a:r>
            <a:r>
              <a:rPr lang="ru-RU" sz="5400" dirty="0" err="1"/>
              <a:t>вирощуються</a:t>
            </a:r>
            <a:r>
              <a:rPr lang="ru-RU" sz="5400" dirty="0"/>
              <a:t> в </a:t>
            </a:r>
            <a:r>
              <a:rPr lang="ru-RU" sz="5400" dirty="0" err="1"/>
              <a:t>Україні</a:t>
            </a:r>
            <a:r>
              <a:rPr lang="ru-RU" sz="5400" dirty="0"/>
              <a:t>, </a:t>
            </a:r>
            <a:r>
              <a:rPr lang="ru-RU" sz="5400" dirty="0" err="1"/>
              <a:t>є</a:t>
            </a:r>
            <a:r>
              <a:rPr lang="ru-RU" sz="5400" dirty="0"/>
              <a:t> гречка, просо </a:t>
            </a:r>
            <a:r>
              <a:rPr lang="ru-RU" sz="5400" dirty="0" err="1"/>
              <a:t>і</a:t>
            </a:r>
            <a:r>
              <a:rPr lang="ru-RU" sz="5400" dirty="0"/>
              <a:t> рис.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"/>
            <a:ext cx="8712968" cy="436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Гречка — </a:t>
            </a:r>
            <a:r>
              <a:rPr lang="ru-RU" sz="4000" dirty="0" err="1"/>
              <a:t>цінна</a:t>
            </a:r>
            <a:r>
              <a:rPr lang="ru-RU" sz="4000" dirty="0"/>
              <a:t> культура. Але </a:t>
            </a:r>
            <a:r>
              <a:rPr lang="ru-RU" sz="4000" dirty="0" err="1"/>
              <a:t>посіви</a:t>
            </a:r>
            <a:r>
              <a:rPr lang="ru-RU" sz="4000" dirty="0"/>
              <a:t>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порівняно</a:t>
            </a:r>
            <a:r>
              <a:rPr lang="ru-RU" sz="4000" dirty="0"/>
              <a:t> </a:t>
            </a:r>
            <a:r>
              <a:rPr lang="ru-RU" sz="4000" dirty="0" err="1"/>
              <a:t>невеликі</a:t>
            </a:r>
            <a:r>
              <a:rPr lang="ru-RU" sz="4000" dirty="0"/>
              <a:t> через </a:t>
            </a:r>
            <a:r>
              <a:rPr lang="ru-RU" sz="4000" dirty="0" err="1"/>
              <a:t>низьку</a:t>
            </a:r>
            <a:r>
              <a:rPr lang="ru-RU" sz="4000" dirty="0"/>
              <a:t> </a:t>
            </a:r>
            <a:r>
              <a:rPr lang="ru-RU" sz="4000" dirty="0" err="1"/>
              <a:t>врожайність</a:t>
            </a:r>
            <a:r>
              <a:rPr lang="ru-RU" sz="4000" dirty="0"/>
              <a:t>, </a:t>
            </a:r>
            <a:r>
              <a:rPr lang="ru-RU" sz="4000" dirty="0" err="1"/>
              <a:t>складність</a:t>
            </a:r>
            <a:r>
              <a:rPr lang="ru-RU" sz="4000" dirty="0"/>
              <a:t> </a:t>
            </a:r>
            <a:r>
              <a:rPr lang="ru-RU" sz="4000" dirty="0" err="1"/>
              <a:t>очищення</a:t>
            </a:r>
            <a:r>
              <a:rPr lang="ru-RU" sz="4000" dirty="0"/>
              <a:t> </a:t>
            </a:r>
            <a:r>
              <a:rPr lang="ru-RU" sz="4000" dirty="0" err="1"/>
              <a:t>тощо</a:t>
            </a:r>
            <a:r>
              <a:rPr lang="ru-RU" sz="4000" dirty="0"/>
              <a:t>. </a:t>
            </a:r>
            <a:r>
              <a:rPr lang="ru-RU" sz="4000" dirty="0" err="1"/>
              <a:t>Найбільш</a:t>
            </a:r>
            <a:r>
              <a:rPr lang="ru-RU" sz="4000" dirty="0"/>
              <a:t> </a:t>
            </a:r>
            <a:r>
              <a:rPr lang="ru-RU" sz="4000" dirty="0" err="1"/>
              <a:t>сприятливі</a:t>
            </a:r>
            <a:r>
              <a:rPr lang="ru-RU" sz="4000" dirty="0"/>
              <a:t> </a:t>
            </a:r>
            <a:r>
              <a:rPr lang="ru-RU" sz="4000" dirty="0" err="1"/>
              <a:t>умови</a:t>
            </a:r>
            <a:r>
              <a:rPr lang="ru-RU" sz="4000" dirty="0"/>
              <a:t> для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вирощування</a:t>
            </a:r>
            <a:r>
              <a:rPr lang="ru-RU" sz="4000" dirty="0"/>
              <a:t> — </a:t>
            </a:r>
            <a:r>
              <a:rPr lang="ru-RU" sz="4000" dirty="0" err="1"/>
              <a:t>північні</a:t>
            </a:r>
            <a:r>
              <a:rPr lang="ru-RU" sz="4000" dirty="0"/>
              <a:t> </a:t>
            </a:r>
            <a:r>
              <a:rPr lang="ru-RU" sz="4000" dirty="0" err="1"/>
              <a:t>райони</a:t>
            </a:r>
            <a:r>
              <a:rPr lang="ru-RU" sz="4000" dirty="0"/>
              <a:t> </a:t>
            </a:r>
            <a:r>
              <a:rPr lang="ru-RU" sz="4000" dirty="0" err="1"/>
              <a:t>Лісостепу</a:t>
            </a:r>
            <a:r>
              <a:rPr lang="ru-RU" sz="4000" dirty="0"/>
              <a:t> 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/>
              <a:t>Полісся</a:t>
            </a:r>
            <a:r>
              <a:rPr lang="ru-RU" sz="4000" dirty="0"/>
              <a:t>, де </a:t>
            </a:r>
            <a:r>
              <a:rPr lang="ru-RU" sz="4000" dirty="0" err="1"/>
              <a:t>зосереджені</a:t>
            </a:r>
            <a:r>
              <a:rPr lang="ru-RU" sz="4000" dirty="0"/>
              <a:t> </a:t>
            </a:r>
            <a:r>
              <a:rPr lang="ru-RU" sz="4000" dirty="0" err="1"/>
              <a:t>основні</a:t>
            </a:r>
            <a:r>
              <a:rPr lang="ru-RU" sz="4000" dirty="0"/>
              <a:t>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посіви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12831.vk.me/v412831744/77ac/GEGfTG7mF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http://cs412831.vk.me/v412831744/77a4/Egx_Z1CU1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Р</a:t>
            </a:r>
            <a:r>
              <a:rPr lang="ru-RU" sz="4800" dirty="0" smtClean="0"/>
              <a:t>ис </a:t>
            </a:r>
            <a:r>
              <a:rPr lang="ru-RU" sz="4800" dirty="0"/>
              <a:t>— нова для </a:t>
            </a:r>
            <a:r>
              <a:rPr lang="ru-RU" sz="4800" dirty="0" err="1"/>
              <a:t>України</a:t>
            </a:r>
            <a:r>
              <a:rPr lang="ru-RU" sz="4800" dirty="0"/>
              <a:t> </a:t>
            </a:r>
            <a:r>
              <a:rPr lang="ru-RU" sz="4800" dirty="0" err="1"/>
              <a:t>круп’яна</a:t>
            </a:r>
            <a:r>
              <a:rPr lang="ru-RU" sz="4800" dirty="0"/>
              <a:t> культура. Росте на </a:t>
            </a:r>
            <a:r>
              <a:rPr lang="ru-RU" sz="4800" dirty="0" err="1"/>
              <a:t>зрошувальних</a:t>
            </a:r>
            <a:r>
              <a:rPr lang="ru-RU" sz="4800" dirty="0"/>
              <a:t> землях </a:t>
            </a:r>
            <a:r>
              <a:rPr lang="ru-RU" sz="4800" dirty="0" err="1"/>
              <a:t>Автономної</a:t>
            </a:r>
            <a:r>
              <a:rPr lang="ru-RU" sz="4800" dirty="0"/>
              <a:t> </a:t>
            </a:r>
            <a:r>
              <a:rPr lang="ru-RU" sz="4800" dirty="0" err="1"/>
              <a:t>Республіки</a:t>
            </a:r>
            <a:r>
              <a:rPr lang="ru-RU" sz="4800" dirty="0"/>
              <a:t> </a:t>
            </a:r>
            <a:r>
              <a:rPr lang="ru-RU" sz="4800" dirty="0" err="1"/>
              <a:t>Крим</a:t>
            </a:r>
            <a:r>
              <a:rPr lang="ru-RU" sz="4800" dirty="0"/>
              <a:t>, </a:t>
            </a:r>
            <a:r>
              <a:rPr lang="ru-RU" sz="4800" dirty="0" err="1"/>
              <a:t>Херсонської</a:t>
            </a:r>
            <a:r>
              <a:rPr lang="ru-RU" sz="4800" dirty="0"/>
              <a:t>, </a:t>
            </a:r>
            <a:r>
              <a:rPr lang="ru-RU" sz="4800" dirty="0" err="1"/>
              <a:t>Одеської</a:t>
            </a:r>
            <a:r>
              <a:rPr lang="ru-RU" sz="4800" dirty="0"/>
              <a:t> та </a:t>
            </a:r>
            <a:r>
              <a:rPr lang="ru-RU" sz="4800" dirty="0" err="1"/>
              <a:t>Миколаївської</a:t>
            </a:r>
            <a:r>
              <a:rPr lang="ru-RU" sz="4800" dirty="0"/>
              <a:t> областей.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cs412831.vk.me/v412831744/77c1/1orDGu_7d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87"/>
            <a:ext cx="9144000" cy="68897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http://cs412831.vk.me/v412831744/77cb/Xz7RgGmpp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54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/>
              <a:t>Ячмінь</a:t>
            </a:r>
            <a:r>
              <a:rPr lang="ru-RU" sz="4400" dirty="0"/>
              <a:t> — </a:t>
            </a:r>
            <a:r>
              <a:rPr lang="ru-RU" sz="4400" dirty="0" err="1"/>
              <a:t>основна</a:t>
            </a:r>
            <a:r>
              <a:rPr lang="ru-RU" sz="4400" dirty="0"/>
              <a:t> </a:t>
            </a:r>
            <a:r>
              <a:rPr lang="ru-RU" sz="4400" dirty="0" err="1"/>
              <a:t>фуражна</a:t>
            </a:r>
            <a:r>
              <a:rPr lang="ru-RU" sz="4400" dirty="0"/>
              <a:t> </a:t>
            </a:r>
            <a:r>
              <a:rPr lang="ru-RU" sz="4400" dirty="0" err="1"/>
              <a:t>і</a:t>
            </a:r>
            <a:r>
              <a:rPr lang="ru-RU" sz="4400" dirty="0"/>
              <a:t> </a:t>
            </a:r>
            <a:r>
              <a:rPr lang="ru-RU" sz="4400" dirty="0" err="1"/>
              <a:t>частково</a:t>
            </a:r>
            <a:r>
              <a:rPr lang="ru-RU" sz="4400" dirty="0"/>
              <a:t> </a:t>
            </a:r>
            <a:r>
              <a:rPr lang="ru-RU" sz="4400" dirty="0" err="1"/>
              <a:t>продовольча</a:t>
            </a:r>
            <a:r>
              <a:rPr lang="ru-RU" sz="4400" dirty="0"/>
              <a:t> </a:t>
            </a:r>
            <a:r>
              <a:rPr lang="ru-RU" sz="4400" dirty="0" err="1"/>
              <a:t>зернова</a:t>
            </a:r>
            <a:r>
              <a:rPr lang="ru-RU" sz="4400" dirty="0"/>
              <a:t> культура. </a:t>
            </a:r>
            <a:r>
              <a:rPr lang="ru-RU" sz="4400" dirty="0" err="1"/>
              <a:t>Найсприятливішими</a:t>
            </a:r>
            <a:r>
              <a:rPr lang="ru-RU" sz="4400" dirty="0"/>
              <a:t> для </a:t>
            </a:r>
            <a:r>
              <a:rPr lang="ru-RU" sz="4400" dirty="0" err="1"/>
              <a:t>неї</a:t>
            </a:r>
            <a:r>
              <a:rPr lang="ru-RU" sz="4400" dirty="0"/>
              <a:t> </a:t>
            </a:r>
            <a:r>
              <a:rPr lang="ru-RU" sz="4400" dirty="0" err="1"/>
              <a:t>є</a:t>
            </a:r>
            <a:r>
              <a:rPr lang="ru-RU" sz="4400" dirty="0"/>
              <a:t> </a:t>
            </a:r>
            <a:r>
              <a:rPr lang="ru-RU" sz="4400" dirty="0" err="1"/>
              <a:t>грунтово-кліматичні</a:t>
            </a:r>
            <a:r>
              <a:rPr lang="ru-RU" sz="4400" dirty="0"/>
              <a:t> </a:t>
            </a:r>
            <a:r>
              <a:rPr lang="ru-RU" sz="4400" dirty="0" err="1"/>
              <a:t>умови</a:t>
            </a:r>
            <a:r>
              <a:rPr lang="ru-RU" sz="4400" dirty="0"/>
              <a:t> </a:t>
            </a:r>
            <a:r>
              <a:rPr lang="ru-RU" sz="4400" dirty="0" err="1"/>
              <a:t>західного</a:t>
            </a:r>
            <a:r>
              <a:rPr lang="ru-RU" sz="4400" dirty="0"/>
              <a:t> </a:t>
            </a:r>
            <a:r>
              <a:rPr lang="ru-RU" sz="4400" dirty="0" err="1"/>
              <a:t>і</a:t>
            </a:r>
            <a:r>
              <a:rPr lang="ru-RU" sz="4400" dirty="0"/>
              <a:t> </a:t>
            </a:r>
            <a:r>
              <a:rPr lang="ru-RU" sz="4400" dirty="0" err="1"/>
              <a:t>північного</a:t>
            </a:r>
            <a:r>
              <a:rPr lang="ru-RU" sz="4400" dirty="0"/>
              <a:t> Степу та </a:t>
            </a:r>
            <a:r>
              <a:rPr lang="ru-RU" sz="4400" dirty="0" err="1"/>
              <a:t>Лісостепу</a:t>
            </a:r>
            <a:r>
              <a:rPr lang="ru-RU" sz="4400" dirty="0"/>
              <a:t>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http://cs412831.vk.me/v412831744/77e1/8WjIaLFvB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cs412831.vk.me/v412831744/77e8/9EQokr-WK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ursiv.kz/uploads/posts/2011-03/1300167013_zerno_postavki_f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892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200" dirty="0" err="1"/>
              <a:t>Кукурудза</a:t>
            </a:r>
            <a:r>
              <a:rPr lang="ru-RU" sz="3200" dirty="0"/>
              <a:t> — </a:t>
            </a:r>
            <a:r>
              <a:rPr lang="ru-RU" sz="3200" dirty="0" err="1"/>
              <a:t>цінна</a:t>
            </a:r>
            <a:r>
              <a:rPr lang="ru-RU" sz="3200" dirty="0"/>
              <a:t> </a:t>
            </a:r>
            <a:r>
              <a:rPr lang="ru-RU" sz="3200" dirty="0" err="1"/>
              <a:t>продовольча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фуражна</a:t>
            </a:r>
            <a:r>
              <a:rPr lang="ru-RU" sz="3200" dirty="0"/>
              <a:t> культура, </a:t>
            </a:r>
            <a:r>
              <a:rPr lang="ru-RU" sz="3200" dirty="0" err="1"/>
              <a:t>Найкращі</a:t>
            </a:r>
            <a:r>
              <a:rPr lang="ru-RU" sz="3200" dirty="0"/>
              <a:t> </a:t>
            </a:r>
            <a:r>
              <a:rPr lang="ru-RU" sz="3200" dirty="0" err="1"/>
              <a:t>грунтово-кліматичні</a:t>
            </a:r>
            <a:r>
              <a:rPr lang="ru-RU" sz="3200" dirty="0"/>
              <a:t> </a:t>
            </a:r>
            <a:r>
              <a:rPr lang="ru-RU" sz="3200" dirty="0" err="1"/>
              <a:t>умови</a:t>
            </a:r>
            <a:r>
              <a:rPr lang="ru-RU" sz="3200" dirty="0"/>
              <a:t> для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вирощування</a:t>
            </a:r>
            <a:r>
              <a:rPr lang="ru-RU" sz="3200" dirty="0"/>
              <a:t> в </a:t>
            </a:r>
            <a:r>
              <a:rPr lang="ru-RU" sz="3200" dirty="0" err="1"/>
              <a:t>лісостеповій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степовій</a:t>
            </a:r>
            <a:r>
              <a:rPr lang="ru-RU" sz="3200" dirty="0"/>
              <a:t> зонах. Особливо </a:t>
            </a:r>
            <a:r>
              <a:rPr lang="ru-RU" sz="3200" dirty="0" err="1"/>
              <a:t>сприятливі</a:t>
            </a:r>
            <a:r>
              <a:rPr lang="ru-RU" sz="3200" dirty="0"/>
              <a:t> </a:t>
            </a:r>
            <a:r>
              <a:rPr lang="ru-RU" sz="3200" dirty="0" err="1"/>
              <a:t>умови</a:t>
            </a:r>
            <a:r>
              <a:rPr lang="ru-RU" sz="3200" dirty="0"/>
              <a:t> для </a:t>
            </a:r>
            <a:r>
              <a:rPr lang="ru-RU" sz="3200" dirty="0" err="1"/>
              <a:t>вирощування</a:t>
            </a:r>
            <a:r>
              <a:rPr lang="ru-RU" sz="3200" dirty="0"/>
              <a:t> </a:t>
            </a:r>
            <a:r>
              <a:rPr lang="ru-RU" sz="3200" dirty="0" err="1"/>
              <a:t>гібридного</a:t>
            </a:r>
            <a:r>
              <a:rPr lang="ru-RU" sz="3200" dirty="0"/>
              <a:t> </a:t>
            </a:r>
            <a:r>
              <a:rPr lang="ru-RU" sz="3200" dirty="0" err="1"/>
              <a:t>насіння</a:t>
            </a:r>
            <a:r>
              <a:rPr lang="ru-RU" sz="3200" dirty="0"/>
              <a:t> </a:t>
            </a:r>
            <a:r>
              <a:rPr lang="ru-RU" sz="3200" dirty="0" err="1"/>
              <a:t>склалися</a:t>
            </a:r>
            <a:r>
              <a:rPr lang="ru-RU" sz="3200" dirty="0"/>
              <a:t> в </a:t>
            </a:r>
            <a:r>
              <a:rPr lang="ru-RU" sz="3200" dirty="0" err="1"/>
              <a:t>Дніпропетровській</a:t>
            </a:r>
            <a:r>
              <a:rPr lang="ru-RU" sz="3200" dirty="0"/>
              <a:t>, </a:t>
            </a:r>
            <a:r>
              <a:rPr lang="ru-RU" sz="3200" dirty="0" err="1"/>
              <a:t>Одеській</a:t>
            </a:r>
            <a:r>
              <a:rPr lang="ru-RU" sz="3200" dirty="0"/>
              <a:t>, </a:t>
            </a:r>
            <a:r>
              <a:rPr lang="ru-RU" sz="3200" dirty="0" err="1"/>
              <a:t>Миколаївській</a:t>
            </a:r>
            <a:r>
              <a:rPr lang="ru-RU" sz="3200" dirty="0"/>
              <a:t> областях; </a:t>
            </a:r>
            <a:r>
              <a:rPr lang="ru-RU" sz="3200" dirty="0" err="1"/>
              <a:t>менш</a:t>
            </a:r>
            <a:r>
              <a:rPr lang="ru-RU" sz="3200" dirty="0"/>
              <a:t> </a:t>
            </a:r>
            <a:r>
              <a:rPr lang="ru-RU" sz="3200" dirty="0" err="1"/>
              <a:t>сприятливі</a:t>
            </a:r>
            <a:r>
              <a:rPr lang="ru-RU" sz="3200" dirty="0"/>
              <a:t> — в </a:t>
            </a:r>
            <a:r>
              <a:rPr lang="ru-RU" sz="3200" dirty="0" err="1"/>
              <a:t>Поліссі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в</a:t>
            </a:r>
            <a:r>
              <a:rPr lang="ru-RU" sz="3200" dirty="0"/>
              <a:t> Карпатах.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cs412831.vk.me/v412831744/77f0/srKyw6RMq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cs412831.vk.me/v412831744/77f8/DocuK0ywb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Овес — </a:t>
            </a:r>
            <a:r>
              <a:rPr lang="ru-RU" sz="4400" dirty="0" err="1"/>
              <a:t>фуражна</a:t>
            </a:r>
            <a:r>
              <a:rPr lang="ru-RU" sz="4400" dirty="0"/>
              <a:t> </a:t>
            </a:r>
            <a:r>
              <a:rPr lang="ru-RU" sz="4400" dirty="0" err="1"/>
              <a:t>і</a:t>
            </a:r>
            <a:r>
              <a:rPr lang="ru-RU" sz="4400" dirty="0"/>
              <a:t> </a:t>
            </a:r>
            <a:r>
              <a:rPr lang="ru-RU" sz="4400" dirty="0" err="1"/>
              <a:t>продовольча</a:t>
            </a:r>
            <a:r>
              <a:rPr lang="ru-RU" sz="4400" dirty="0"/>
              <a:t> культура. </a:t>
            </a:r>
            <a:r>
              <a:rPr lang="ru-RU" sz="4400" dirty="0" err="1"/>
              <a:t>Найбільшу</a:t>
            </a:r>
            <a:r>
              <a:rPr lang="ru-RU" sz="4400" dirty="0"/>
              <a:t> </a:t>
            </a:r>
            <a:r>
              <a:rPr lang="ru-RU" sz="4400" dirty="0" err="1"/>
              <a:t>частку</a:t>
            </a:r>
            <a:r>
              <a:rPr lang="ru-RU" sz="4400" dirty="0"/>
              <a:t> в </a:t>
            </a:r>
            <a:r>
              <a:rPr lang="ru-RU" sz="4400" dirty="0" err="1"/>
              <a:t>структурі</a:t>
            </a:r>
            <a:r>
              <a:rPr lang="ru-RU" sz="4400" dirty="0"/>
              <a:t> </a:t>
            </a:r>
            <a:r>
              <a:rPr lang="ru-RU" sz="4400" dirty="0" err="1"/>
              <a:t>посівних</a:t>
            </a:r>
            <a:r>
              <a:rPr lang="ru-RU" sz="4400" dirty="0"/>
              <a:t> </a:t>
            </a:r>
            <a:r>
              <a:rPr lang="ru-RU" sz="4400" dirty="0" err="1"/>
              <a:t>площ</a:t>
            </a:r>
            <a:r>
              <a:rPr lang="ru-RU" sz="4400" dirty="0"/>
              <a:t> овес </a:t>
            </a:r>
            <a:r>
              <a:rPr lang="ru-RU" sz="4400" dirty="0" err="1"/>
              <a:t>займає</a:t>
            </a:r>
            <a:r>
              <a:rPr lang="ru-RU" sz="4400" dirty="0"/>
              <a:t> в </a:t>
            </a:r>
            <a:r>
              <a:rPr lang="ru-RU" sz="4400" dirty="0" err="1"/>
              <a:t>Поліссі</a:t>
            </a:r>
            <a:r>
              <a:rPr lang="ru-RU" sz="4400" dirty="0"/>
              <a:t> </a:t>
            </a:r>
            <a:r>
              <a:rPr lang="ru-RU" sz="4400" dirty="0" err="1"/>
              <a:t>і</a:t>
            </a:r>
            <a:r>
              <a:rPr lang="ru-RU" sz="4400" dirty="0"/>
              <a:t> </a:t>
            </a:r>
            <a:r>
              <a:rPr lang="ru-RU" sz="4400" dirty="0" err="1"/>
              <a:t>в</a:t>
            </a:r>
            <a:r>
              <a:rPr lang="ru-RU" sz="4400" dirty="0"/>
              <a:t> </a:t>
            </a:r>
            <a:r>
              <a:rPr lang="ru-RU" sz="4400" dirty="0" err="1"/>
              <a:t>районі</a:t>
            </a:r>
            <a:r>
              <a:rPr lang="ru-RU" sz="4400" dirty="0"/>
              <a:t> Карпат.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cs412831.vk.me/v412831744/77d2/iffqLB4S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cs412831.vk.me/v412831744/77da/QJcxTrobI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/>
              <a:t>Зернобобові</a:t>
            </a:r>
            <a:r>
              <a:rPr lang="ru-RU" sz="4000" dirty="0"/>
              <a:t> </a:t>
            </a:r>
            <a:r>
              <a:rPr lang="ru-RU" sz="4000" dirty="0" err="1"/>
              <a:t>культури</a:t>
            </a:r>
            <a:r>
              <a:rPr lang="ru-RU" sz="4000" dirty="0"/>
              <a:t> </a:t>
            </a:r>
            <a:r>
              <a:rPr lang="ru-RU" sz="4000" dirty="0" err="1"/>
              <a:t>мають</a:t>
            </a:r>
            <a:r>
              <a:rPr lang="ru-RU" sz="4000" dirty="0"/>
              <a:t> </a:t>
            </a:r>
            <a:r>
              <a:rPr lang="ru-RU" sz="4000" dirty="0" err="1"/>
              <a:t>велике</a:t>
            </a:r>
            <a:r>
              <a:rPr lang="ru-RU" sz="4000" dirty="0"/>
              <a:t> </a:t>
            </a:r>
            <a:r>
              <a:rPr lang="ru-RU" sz="4000" dirty="0" err="1"/>
              <a:t>фуражне</a:t>
            </a:r>
            <a:r>
              <a:rPr lang="ru-RU" sz="4000" dirty="0"/>
              <a:t> 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/>
              <a:t>частково</a:t>
            </a:r>
            <a:r>
              <a:rPr lang="ru-RU" sz="4000" dirty="0"/>
              <a:t> </a:t>
            </a:r>
            <a:r>
              <a:rPr lang="ru-RU" sz="4000" dirty="0" err="1"/>
              <a:t>продовольче</a:t>
            </a:r>
            <a:r>
              <a:rPr lang="ru-RU" sz="4000" dirty="0"/>
              <a:t> </a:t>
            </a:r>
            <a:r>
              <a:rPr lang="ru-RU" sz="4000" dirty="0" err="1"/>
              <a:t>значення</a:t>
            </a:r>
            <a:r>
              <a:rPr lang="ru-RU" sz="4000" dirty="0"/>
              <a:t>. </a:t>
            </a:r>
            <a:r>
              <a:rPr lang="ru-RU" sz="4000" dirty="0" err="1"/>
              <a:t>Посіви</a:t>
            </a:r>
            <a:r>
              <a:rPr lang="ru-RU" sz="4000" dirty="0"/>
              <a:t> </a:t>
            </a:r>
            <a:r>
              <a:rPr lang="ru-RU" sz="4000" dirty="0" err="1"/>
              <a:t>зернобобових</a:t>
            </a:r>
            <a:r>
              <a:rPr lang="ru-RU" sz="4000" dirty="0"/>
              <a:t> </a:t>
            </a:r>
            <a:r>
              <a:rPr lang="ru-RU" sz="4000" dirty="0" err="1"/>
              <a:t>мають</a:t>
            </a:r>
            <a:r>
              <a:rPr lang="ru-RU" sz="4000" dirty="0"/>
              <a:t> 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/>
              <a:t>агротехнічне</a:t>
            </a:r>
            <a:r>
              <a:rPr lang="ru-RU" sz="4000" dirty="0"/>
              <a:t> </a:t>
            </a:r>
            <a:r>
              <a:rPr lang="ru-RU" sz="4000" dirty="0" err="1"/>
              <a:t>значення</a:t>
            </a:r>
            <a:r>
              <a:rPr lang="ru-RU" sz="4000" dirty="0"/>
              <a:t>, </a:t>
            </a:r>
            <a:r>
              <a:rPr lang="ru-RU" sz="4000" dirty="0" err="1"/>
              <a:t>збагачуючи</a:t>
            </a:r>
            <a:r>
              <a:rPr lang="ru-RU" sz="4000" dirty="0"/>
              <a:t> грунт азотом. До </a:t>
            </a:r>
            <a:r>
              <a:rPr lang="ru-RU" sz="4000" dirty="0" err="1"/>
              <a:t>основних</a:t>
            </a:r>
            <a:r>
              <a:rPr lang="ru-RU" sz="4000" dirty="0"/>
              <a:t> </a:t>
            </a:r>
            <a:r>
              <a:rPr lang="ru-RU" sz="4000" dirty="0" err="1"/>
              <a:t>зернобобових</a:t>
            </a:r>
            <a:r>
              <a:rPr lang="ru-RU" sz="4000" dirty="0"/>
              <a:t> культур належать горох, </a:t>
            </a:r>
            <a:r>
              <a:rPr lang="ru-RU" sz="4000" dirty="0" err="1"/>
              <a:t>віка</a:t>
            </a:r>
            <a:r>
              <a:rPr lang="ru-RU" sz="4000" dirty="0"/>
              <a:t>, </a:t>
            </a:r>
            <a:r>
              <a:rPr lang="ru-RU" sz="4000" dirty="0" err="1"/>
              <a:t>кормовий</a:t>
            </a:r>
            <a:r>
              <a:rPr lang="ru-RU" sz="4000" dirty="0"/>
              <a:t> люпин, а </a:t>
            </a:r>
            <a:r>
              <a:rPr lang="ru-RU" sz="4000" dirty="0" err="1"/>
              <a:t>також</a:t>
            </a:r>
            <a:r>
              <a:rPr lang="ru-RU" sz="4000" dirty="0"/>
              <a:t> </a:t>
            </a:r>
            <a:r>
              <a:rPr lang="ru-RU" sz="4000" dirty="0" err="1"/>
              <a:t>квасоля</a:t>
            </a:r>
            <a:r>
              <a:rPr lang="ru-RU" sz="4000" dirty="0"/>
              <a:t>, соя, </a:t>
            </a:r>
            <a:r>
              <a:rPr lang="ru-RU" sz="4000" dirty="0" err="1"/>
              <a:t>сочевиця</a:t>
            </a:r>
            <a:r>
              <a:rPr lang="ru-RU" sz="4000" dirty="0"/>
              <a:t> та </a:t>
            </a:r>
            <a:r>
              <a:rPr lang="ru-RU" sz="4000" dirty="0" err="1"/>
              <a:t>ін</a:t>
            </a:r>
            <a:endParaRPr lang="ru-RU" sz="4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http://cs412831.vk.me/v412831744/77ff/1jVQY4ozR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cs412831.vk.me/v412831744/7806/RhOhYIwSd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http://cs412831.vk.me/v412831744/7818/24mRX3Pjj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</a:t>
            </a:r>
            <a:r>
              <a:rPr lang="ru-RU" sz="3200" dirty="0" err="1" smtClean="0"/>
              <a:t>сьогоднішній</a:t>
            </a:r>
            <a:r>
              <a:rPr lang="ru-RU" sz="3200" dirty="0" smtClean="0"/>
              <a:t> день </a:t>
            </a:r>
            <a:r>
              <a:rPr lang="ru-RU" sz="3200" dirty="0" err="1" smtClean="0"/>
              <a:t>українське</a:t>
            </a:r>
            <a:r>
              <a:rPr lang="ru-RU" sz="3200" dirty="0" smtClean="0"/>
              <a:t> зерно </a:t>
            </a:r>
            <a:r>
              <a:rPr lang="ru-RU" sz="3200" dirty="0" err="1" smtClean="0"/>
              <a:t>втратило</a:t>
            </a:r>
            <a:r>
              <a:rPr lang="ru-RU" sz="3200" dirty="0" smtClean="0"/>
              <a:t> свою</a:t>
            </a:r>
            <a:br>
              <a:rPr lang="ru-RU" sz="3200" dirty="0" smtClean="0"/>
            </a:br>
            <a:r>
              <a:rPr lang="ru-RU" sz="3200" dirty="0" err="1" smtClean="0"/>
              <a:t>загальноєвропейську</a:t>
            </a:r>
            <a:r>
              <a:rPr lang="ru-RU" sz="3200" dirty="0" smtClean="0"/>
              <a:t> роль, </a:t>
            </a:r>
            <a:r>
              <a:rPr lang="ru-RU" sz="3200" dirty="0" err="1" smtClean="0"/>
              <a:t>однак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зараз </a:t>
            </a:r>
            <a:r>
              <a:rPr lang="ru-RU" sz="3200" dirty="0" err="1" smtClean="0"/>
              <a:t>Україна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всі</a:t>
            </a:r>
            <a:r>
              <a:rPr lang="ru-RU" sz="3200" dirty="0" smtClean="0"/>
              <a:t> </a:t>
            </a:r>
            <a:r>
              <a:rPr lang="ru-RU" sz="3200" dirty="0" err="1" smtClean="0"/>
              <a:t>умови</a:t>
            </a:r>
            <a:r>
              <a:rPr lang="ru-RU" sz="3200" dirty="0" smtClean="0"/>
              <a:t> для</a:t>
            </a:r>
            <a:br>
              <a:rPr lang="ru-RU" sz="3200" dirty="0" smtClean="0"/>
            </a:b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сільського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господарства</a:t>
            </a:r>
            <a:r>
              <a:rPr lang="ru-RU" sz="3200" dirty="0" smtClean="0"/>
              <a:t>, </a:t>
            </a:r>
            <a:r>
              <a:rPr lang="ru-RU" sz="3200" dirty="0" err="1" smtClean="0"/>
              <a:t>але</a:t>
            </a:r>
            <a:r>
              <a:rPr lang="ru-RU" sz="3200" dirty="0" smtClean="0"/>
              <a:t> вони </a:t>
            </a:r>
            <a:r>
              <a:rPr lang="ru-RU" sz="3200" dirty="0" err="1" smtClean="0"/>
              <a:t>диференційовані</a:t>
            </a:r>
            <a:r>
              <a:rPr lang="ru-RU" sz="3200" dirty="0" smtClean="0"/>
              <a:t> за </a:t>
            </a:r>
            <a:r>
              <a:rPr lang="ru-RU" sz="3200" dirty="0" err="1" smtClean="0"/>
              <a:t>природними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зонами. </a:t>
            </a:r>
            <a:r>
              <a:rPr lang="ru-RU" sz="3200" dirty="0" err="1" smtClean="0"/>
              <a:t>Кожна</a:t>
            </a:r>
            <a:r>
              <a:rPr lang="ru-RU" sz="3200" dirty="0" smtClean="0"/>
              <a:t> зона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власні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особливості</a:t>
            </a:r>
            <a:r>
              <a:rPr lang="ru-RU" sz="3200" dirty="0" smtClean="0"/>
              <a:t> у </a:t>
            </a:r>
            <a:r>
              <a:rPr lang="ru-RU" sz="3200" dirty="0" err="1" smtClean="0"/>
              <a:t>структурі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земельних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ресурсів</a:t>
            </a:r>
            <a:r>
              <a:rPr lang="ru-RU" sz="3200" dirty="0" smtClean="0"/>
              <a:t>, </a:t>
            </a:r>
            <a:r>
              <a:rPr lang="ru-RU" sz="3200" dirty="0" err="1" smtClean="0"/>
              <a:t>сільськогосподарських</a:t>
            </a:r>
            <a:r>
              <a:rPr lang="ru-RU" sz="3200" dirty="0" smtClean="0"/>
              <a:t> та </a:t>
            </a:r>
            <a:r>
              <a:rPr lang="ru-RU" sz="3200" dirty="0" err="1" smtClean="0"/>
              <a:t>лісових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угідь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 err="1"/>
              <a:t>Незважаючи</a:t>
            </a:r>
            <a:r>
              <a:rPr lang="ru-RU" sz="3400" dirty="0"/>
              <a:t> на те, </a:t>
            </a:r>
            <a:r>
              <a:rPr lang="ru-RU" sz="3400" dirty="0" err="1"/>
              <a:t>що</a:t>
            </a:r>
            <a:r>
              <a:rPr lang="ru-RU" sz="3400" dirty="0"/>
              <a:t> зараз </a:t>
            </a:r>
            <a:r>
              <a:rPr lang="ru-RU" sz="3400" dirty="0" err="1"/>
              <a:t>Україна</a:t>
            </a:r>
            <a:r>
              <a:rPr lang="ru-RU" sz="3400" dirty="0"/>
              <a:t> </a:t>
            </a:r>
            <a:r>
              <a:rPr lang="ru-RU" sz="3400" dirty="0" err="1"/>
              <a:t>має</a:t>
            </a:r>
            <a:r>
              <a:rPr lang="ru-RU" sz="3400" dirty="0"/>
              <a:t> </a:t>
            </a:r>
            <a:r>
              <a:rPr lang="ru-RU" sz="3400" dirty="0" err="1"/>
              <a:t>всі</a:t>
            </a:r>
            <a:r>
              <a:rPr lang="ru-RU" sz="3400" dirty="0"/>
              <a:t> </a:t>
            </a:r>
            <a:r>
              <a:rPr lang="ru-RU" sz="3400" dirty="0" err="1"/>
              <a:t>умови</a:t>
            </a:r>
            <a:r>
              <a:rPr lang="ru-RU" sz="3400" dirty="0"/>
              <a:t> для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err="1"/>
              <a:t>розвитку</a:t>
            </a:r>
            <a:r>
              <a:rPr lang="ru-RU" sz="3400" dirty="0"/>
              <a:t> </a:t>
            </a:r>
            <a:r>
              <a:rPr lang="ru-RU" sz="3400" dirty="0" err="1"/>
              <a:t>сільського</a:t>
            </a:r>
            <a:r>
              <a:rPr lang="ru-RU" sz="3400" dirty="0"/>
              <a:t> </a:t>
            </a:r>
            <a:r>
              <a:rPr lang="ru-RU" sz="3400" dirty="0" err="1"/>
              <a:t>господарства</a:t>
            </a:r>
            <a:r>
              <a:rPr lang="ru-RU" sz="3400" dirty="0"/>
              <a:t>, </a:t>
            </a:r>
            <a:r>
              <a:rPr lang="ru-RU" sz="3400" dirty="0" err="1"/>
              <a:t>зокрема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зернового, в </a:t>
            </a:r>
            <a:r>
              <a:rPr lang="ru-RU" sz="3400" dirty="0" err="1"/>
              <a:t>розвитку</a:t>
            </a:r>
            <a:r>
              <a:rPr lang="ru-RU" sz="3400" dirty="0"/>
              <a:t> </a:t>
            </a:r>
            <a:r>
              <a:rPr lang="ru-RU" sz="3400" dirty="0" err="1"/>
              <a:t>зернової</a:t>
            </a:r>
            <a:r>
              <a:rPr lang="ru-RU" sz="3400" dirty="0"/>
              <a:t> </a:t>
            </a:r>
            <a:r>
              <a:rPr lang="ru-RU" sz="3400" dirty="0" err="1"/>
              <a:t>галузі</a:t>
            </a:r>
            <a:r>
              <a:rPr lang="ru-RU" sz="3400" dirty="0"/>
              <a:t> </a:t>
            </a:r>
            <a:r>
              <a:rPr lang="ru-RU" sz="3400" dirty="0" err="1"/>
              <a:t>України</a:t>
            </a:r>
            <a:r>
              <a:rPr lang="ru-RU" sz="3400" dirty="0"/>
              <a:t> </a:t>
            </a:r>
            <a:r>
              <a:rPr lang="ru-RU" sz="3400" dirty="0" err="1"/>
              <a:t>є</a:t>
            </a:r>
            <a:r>
              <a:rPr lang="ru-RU" sz="3400" dirty="0"/>
              <a:t> </a:t>
            </a:r>
            <a:r>
              <a:rPr lang="ru-RU" sz="3400" dirty="0" err="1"/>
              <a:t>значні</a:t>
            </a:r>
            <a:r>
              <a:rPr lang="ru-RU" sz="3400" dirty="0"/>
              <a:t> </a:t>
            </a:r>
            <a:r>
              <a:rPr lang="ru-RU" sz="3400" dirty="0" err="1"/>
              <a:t>проблеми</a:t>
            </a:r>
            <a:r>
              <a:rPr lang="ru-RU" sz="3400" dirty="0"/>
              <a:t>, </a:t>
            </a:r>
            <a:r>
              <a:rPr lang="ru-RU" sz="3400" dirty="0" err="1"/>
              <a:t>які</a:t>
            </a:r>
            <a:r>
              <a:rPr lang="ru-RU" sz="3400" dirty="0"/>
              <a:t> </a:t>
            </a:r>
            <a:r>
              <a:rPr lang="ru-RU" sz="3400" dirty="0" err="1"/>
              <a:t>пов’язані</a:t>
            </a:r>
            <a:r>
              <a:rPr lang="ru-RU" sz="3400" dirty="0"/>
              <a:t> </a:t>
            </a:r>
            <a:r>
              <a:rPr lang="ru-RU" sz="3400" dirty="0" err="1"/>
              <a:t>із</a:t>
            </a:r>
            <a:r>
              <a:rPr lang="ru-RU" sz="3400" dirty="0"/>
              <a:t> поганим </a:t>
            </a:r>
            <a:r>
              <a:rPr lang="ru-RU" sz="3400" dirty="0" err="1"/>
              <a:t>матеріально-технічним</a:t>
            </a:r>
            <a:r>
              <a:rPr lang="ru-RU" sz="3400" dirty="0"/>
              <a:t> </a:t>
            </a:r>
            <a:r>
              <a:rPr lang="ru-RU" sz="3400" dirty="0" err="1"/>
              <a:t>забезпеченням</a:t>
            </a:r>
            <a:r>
              <a:rPr lang="ru-RU" sz="3400" dirty="0"/>
              <a:t>, </a:t>
            </a:r>
            <a:r>
              <a:rPr lang="ru-RU" sz="3400" dirty="0" err="1"/>
              <a:t>зокрема</a:t>
            </a:r>
            <a:r>
              <a:rPr lang="ru-RU" sz="3400" dirty="0"/>
              <a:t> </a:t>
            </a:r>
            <a:r>
              <a:rPr lang="ru-RU" sz="3400" dirty="0" err="1"/>
              <a:t>наявністю</a:t>
            </a:r>
            <a:r>
              <a:rPr lang="ru-RU" sz="3400" dirty="0"/>
              <a:t> </a:t>
            </a:r>
            <a:r>
              <a:rPr lang="ru-RU" sz="3400" dirty="0" err="1"/>
              <a:t>транспортних</a:t>
            </a:r>
            <a:r>
              <a:rPr lang="ru-RU" sz="3400" dirty="0"/>
              <a:t> </a:t>
            </a:r>
            <a:r>
              <a:rPr lang="ru-RU" sz="3400" dirty="0" err="1"/>
              <a:t>засобів</a:t>
            </a:r>
            <a:r>
              <a:rPr lang="ru-RU" sz="3400" dirty="0"/>
              <a:t> для </a:t>
            </a:r>
            <a:r>
              <a:rPr lang="ru-RU" sz="3400" dirty="0" err="1"/>
              <a:t>проведення</a:t>
            </a:r>
            <a:r>
              <a:rPr lang="ru-RU" sz="3400" dirty="0"/>
              <a:t> </a:t>
            </a:r>
            <a:r>
              <a:rPr lang="ru-RU" sz="3400" dirty="0" err="1"/>
              <a:t>зернових</a:t>
            </a:r>
            <a:r>
              <a:rPr lang="ru-RU" sz="3400" dirty="0"/>
              <a:t> </a:t>
            </a:r>
            <a:r>
              <a:rPr lang="ru-RU" sz="3400" dirty="0" err="1"/>
              <a:t>робіт</a:t>
            </a:r>
            <a:r>
              <a:rPr lang="ru-RU" sz="3400" dirty="0"/>
              <a:t>, </a:t>
            </a:r>
            <a:r>
              <a:rPr lang="ru-RU" sz="3400" dirty="0" err="1"/>
              <a:t>неефективним</a:t>
            </a:r>
            <a:r>
              <a:rPr lang="ru-RU" sz="3400" dirty="0"/>
              <a:t> </a:t>
            </a:r>
            <a:r>
              <a:rPr lang="ru-RU" sz="3400" dirty="0" err="1"/>
              <a:t>удобренням</a:t>
            </a:r>
            <a:r>
              <a:rPr lang="ru-RU" sz="3400" dirty="0"/>
              <a:t> наших </a:t>
            </a:r>
            <a:r>
              <a:rPr lang="ru-RU" sz="3400" dirty="0" err="1"/>
              <a:t>ґрунтів</a:t>
            </a:r>
            <a:r>
              <a:rPr lang="ru-RU" sz="3400" dirty="0"/>
              <a:t>, </a:t>
            </a:r>
            <a:r>
              <a:rPr lang="ru-RU" sz="3400" dirty="0" err="1"/>
              <a:t>низькими</a:t>
            </a:r>
            <a:r>
              <a:rPr lang="ru-RU" sz="3400" dirty="0"/>
              <a:t> </a:t>
            </a:r>
            <a:r>
              <a:rPr lang="ru-RU" sz="3400" dirty="0" err="1"/>
              <a:t>експортними</a:t>
            </a:r>
            <a:r>
              <a:rPr lang="ru-RU" sz="3400" dirty="0"/>
              <a:t> </a:t>
            </a:r>
            <a:r>
              <a:rPr lang="ru-RU" sz="3400" dirty="0" err="1"/>
              <a:t>цінами</a:t>
            </a:r>
            <a:r>
              <a:rPr lang="ru-RU" sz="3400" dirty="0"/>
              <a:t> на наше зерно, </a:t>
            </a:r>
            <a:r>
              <a:rPr lang="ru-RU" sz="3400" dirty="0" err="1"/>
              <a:t>світовою</a:t>
            </a:r>
            <a:r>
              <a:rPr lang="ru-RU" sz="3400" dirty="0"/>
              <a:t> </a:t>
            </a:r>
            <a:r>
              <a:rPr lang="ru-RU" sz="3400" dirty="0" err="1"/>
              <a:t>економічною</a:t>
            </a:r>
            <a:r>
              <a:rPr lang="ru-RU" sz="3400" dirty="0"/>
              <a:t> </a:t>
            </a:r>
            <a:r>
              <a:rPr lang="ru-RU" sz="3400" dirty="0" err="1"/>
              <a:t>кризою</a:t>
            </a:r>
            <a:r>
              <a:rPr lang="ru-RU" sz="3400" dirty="0"/>
              <a:t>, </a:t>
            </a:r>
            <a:r>
              <a:rPr lang="ru-RU" sz="3400" dirty="0" err="1"/>
              <a:t>недостатнім</a:t>
            </a:r>
            <a:r>
              <a:rPr lang="ru-RU" sz="3400" dirty="0"/>
              <a:t> </a:t>
            </a:r>
            <a:r>
              <a:rPr lang="ru-RU" sz="3400" dirty="0" err="1"/>
              <a:t>рівнем</a:t>
            </a:r>
            <a:r>
              <a:rPr lang="ru-RU" sz="3400" dirty="0"/>
              <a:t> </a:t>
            </a:r>
            <a:r>
              <a:rPr lang="ru-RU" sz="3400" dirty="0" err="1"/>
              <a:t>кваліфікації</a:t>
            </a:r>
            <a:r>
              <a:rPr lang="ru-RU" sz="3400" dirty="0"/>
              <a:t> </a:t>
            </a:r>
            <a:r>
              <a:rPr lang="ru-RU" sz="3400" dirty="0" err="1"/>
              <a:t>працівників</a:t>
            </a:r>
            <a:r>
              <a:rPr lang="ru-RU" sz="3400" dirty="0"/>
              <a:t> </a:t>
            </a:r>
            <a:r>
              <a:rPr lang="ru-RU" sz="3400" dirty="0" err="1"/>
              <a:t>даної</a:t>
            </a:r>
            <a:r>
              <a:rPr lang="ru-RU" sz="3400" dirty="0"/>
              <a:t> </a:t>
            </a:r>
            <a:r>
              <a:rPr lang="ru-RU" sz="3400" dirty="0" err="1"/>
              <a:t>галузі</a:t>
            </a:r>
            <a:r>
              <a:rPr lang="ru-RU" sz="3400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err="1" smtClean="0"/>
              <a:t>Дяку</a:t>
            </a:r>
            <a:r>
              <a:rPr lang="uk-UA" sz="5400" smtClean="0"/>
              <a:t>є</a:t>
            </a:r>
            <a:r>
              <a:rPr lang="ru-RU" sz="5400" smtClean="0"/>
              <a:t>мо </a:t>
            </a:r>
            <a:r>
              <a:rPr lang="ru-RU" sz="5400" dirty="0" smtClean="0"/>
              <a:t>за </a:t>
            </a:r>
            <a:r>
              <a:rPr lang="ru-RU" sz="5400" dirty="0" err="1" smtClean="0"/>
              <a:t>увагу</a:t>
            </a:r>
            <a:r>
              <a:rPr lang="ru-RU" sz="5400" dirty="0" smtClean="0"/>
              <a:t> !!!</a:t>
            </a:r>
            <a:endParaRPr lang="ru-RU" sz="5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www.glas.org.ua/gallery/img/sky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Значення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галузей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найважливішою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зернове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господарство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основа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сільськогосподарського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. </a:t>
            </a:r>
            <a:r>
              <a:rPr lang="ru-RU" sz="2800" dirty="0" err="1" smtClean="0"/>
              <a:t>Зернові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відіграють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провідну</a:t>
            </a:r>
            <a:r>
              <a:rPr lang="ru-RU" sz="2800" dirty="0" smtClean="0"/>
              <a:t> роль у </a:t>
            </a:r>
            <a:r>
              <a:rPr lang="ru-RU" sz="2800" dirty="0" err="1" smtClean="0"/>
              <a:t>структурі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посівних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площ</a:t>
            </a:r>
            <a:r>
              <a:rPr lang="ru-RU" sz="2800" dirty="0" smtClean="0"/>
              <a:t> </a:t>
            </a:r>
            <a:r>
              <a:rPr lang="en-US" sz="2800" dirty="0" smtClean="0"/>
              <a:t>. </a:t>
            </a:r>
            <a:r>
              <a:rPr lang="ru-RU" sz="2800" dirty="0" smtClean="0"/>
              <a:t>Так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зерна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переробки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мірою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залежить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могутність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добробут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. Зернове </a:t>
            </a:r>
            <a:r>
              <a:rPr lang="ru-RU" sz="2800" dirty="0" err="1" smtClean="0"/>
              <a:t>господарство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продовольчий</a:t>
            </a:r>
            <a:r>
              <a:rPr lang="ru-RU" sz="2800" dirty="0" smtClean="0"/>
              <a:t> фонд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постачає</a:t>
            </a:r>
            <a:r>
              <a:rPr lang="ru-RU" sz="2800" dirty="0" smtClean="0"/>
              <a:t> </a:t>
            </a:r>
            <a:r>
              <a:rPr lang="ru-RU" sz="2800" dirty="0" err="1" smtClean="0"/>
              <a:t>фуражне</a:t>
            </a:r>
            <a:r>
              <a:rPr lang="ru-RU" sz="2800" dirty="0" smtClean="0"/>
              <a:t> зерно </a:t>
            </a:r>
            <a:r>
              <a:rPr lang="ru-RU" sz="2800" dirty="0" err="1" smtClean="0"/>
              <a:t>тваринництву</a:t>
            </a:r>
            <a:r>
              <a:rPr lang="ru-RU" sz="2800" dirty="0" smtClean="0"/>
              <a:t>, </a:t>
            </a:r>
            <a:r>
              <a:rPr lang="ru-RU" sz="2800" dirty="0" err="1" smtClean="0"/>
              <a:t>створює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резервні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державні</a:t>
            </a:r>
            <a:r>
              <a:rPr lang="ru-RU" sz="2800" dirty="0" smtClean="0"/>
              <a:t> запаси зерна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продукцію</a:t>
            </a:r>
            <a:r>
              <a:rPr lang="ru-RU" sz="2800" dirty="0" smtClean="0"/>
              <a:t> на </a:t>
            </a:r>
            <a:r>
              <a:rPr lang="ru-RU" sz="2800" dirty="0" err="1" smtClean="0"/>
              <a:t>експорт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http://cs412831.vk.me/v412831744/7751/XBtyySfDX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3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Структура. </a:t>
            </a:r>
            <a:endParaRPr lang="en-US" sz="2800" dirty="0" smtClean="0"/>
          </a:p>
          <a:p>
            <a:r>
              <a:rPr lang="ru-RU" sz="2800" dirty="0" smtClean="0"/>
              <a:t>Зернове </a:t>
            </a:r>
            <a:r>
              <a:rPr lang="ru-RU" sz="2800" dirty="0" err="1"/>
              <a:t>господарство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основною базою,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формує</a:t>
            </a:r>
            <a:r>
              <a:rPr lang="ru-RU" sz="2800" dirty="0"/>
              <a:t> </a:t>
            </a:r>
            <a:r>
              <a:rPr lang="ru-RU" sz="2800" dirty="0" err="1"/>
              <a:t>зернопродуктовий</a:t>
            </a:r>
            <a:r>
              <a:rPr lang="ru-RU" sz="2800" dirty="0"/>
              <a:t> </a:t>
            </a:r>
            <a:r>
              <a:rPr lang="ru-RU" sz="2800" dirty="0" err="1"/>
              <a:t>підкомплекс</a:t>
            </a:r>
            <a:r>
              <a:rPr lang="ru-RU" sz="2800" dirty="0"/>
              <a:t> АПК. До </a:t>
            </a:r>
            <a:r>
              <a:rPr lang="ru-RU" sz="2800" dirty="0" err="1"/>
              <a:t>його</a:t>
            </a:r>
            <a:r>
              <a:rPr lang="ru-RU" sz="2800" dirty="0"/>
              <a:t> складу входить: </a:t>
            </a:r>
            <a:r>
              <a:rPr lang="ru-RU" sz="2800" dirty="0" err="1"/>
              <a:t>вирощування</a:t>
            </a:r>
            <a:r>
              <a:rPr lang="ru-RU" sz="2800" dirty="0"/>
              <a:t> зерна,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заготівля</a:t>
            </a:r>
            <a:r>
              <a:rPr lang="ru-RU" sz="2800" dirty="0"/>
              <a:t>, </a:t>
            </a:r>
            <a:r>
              <a:rPr lang="ru-RU" sz="2800" dirty="0" err="1"/>
              <a:t>зберігання</a:t>
            </a:r>
            <a:r>
              <a:rPr lang="ru-RU" sz="2800" dirty="0"/>
              <a:t>; ряд </a:t>
            </a:r>
            <a:r>
              <a:rPr lang="ru-RU" sz="2800" dirty="0" err="1"/>
              <a:t>галузей</a:t>
            </a:r>
            <a:r>
              <a:rPr lang="ru-RU" sz="2800" dirty="0"/>
              <a:t> </a:t>
            </a:r>
            <a:r>
              <a:rPr lang="ru-RU" sz="2800" dirty="0" err="1"/>
              <a:t>харчової</a:t>
            </a:r>
            <a:r>
              <a:rPr lang="ru-RU" sz="2800" dirty="0"/>
              <a:t> </a:t>
            </a:r>
            <a:r>
              <a:rPr lang="ru-RU" sz="2800" dirty="0" err="1"/>
              <a:t>промисловості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переробляють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перероблену</a:t>
            </a:r>
            <a:r>
              <a:rPr lang="ru-RU" sz="2800" dirty="0"/>
              <a:t> </a:t>
            </a:r>
            <a:r>
              <a:rPr lang="ru-RU" sz="2800" dirty="0" err="1"/>
              <a:t>зернову</a:t>
            </a:r>
            <a:r>
              <a:rPr lang="ru-RU" sz="2800" dirty="0"/>
              <a:t> </a:t>
            </a:r>
            <a:r>
              <a:rPr lang="ru-RU" sz="2800" dirty="0" err="1"/>
              <a:t>продукцію</a:t>
            </a:r>
            <a:r>
              <a:rPr lang="ru-RU" sz="2800" dirty="0"/>
              <a:t> (</a:t>
            </a:r>
            <a:r>
              <a:rPr lang="ru-RU" sz="2800" dirty="0" err="1"/>
              <a:t>борошномельна</a:t>
            </a:r>
            <a:r>
              <a:rPr lang="ru-RU" sz="2800" dirty="0"/>
              <a:t>, </a:t>
            </a:r>
            <a:r>
              <a:rPr lang="ru-RU" sz="2800" dirty="0" err="1"/>
              <a:t>хлібопекарська</a:t>
            </a:r>
            <a:r>
              <a:rPr lang="ru-RU" sz="2800" dirty="0"/>
              <a:t>, </a:t>
            </a:r>
            <a:r>
              <a:rPr lang="ru-RU" sz="2800" dirty="0" err="1"/>
              <a:t>макаронна</a:t>
            </a:r>
            <a:r>
              <a:rPr lang="ru-RU" sz="2800" dirty="0"/>
              <a:t>, </a:t>
            </a:r>
            <a:r>
              <a:rPr lang="ru-RU" sz="2800" dirty="0" err="1"/>
              <a:t>кондитерська</a:t>
            </a:r>
            <a:r>
              <a:rPr lang="ru-RU" sz="2800" dirty="0"/>
              <a:t>, </a:t>
            </a:r>
            <a:r>
              <a:rPr lang="ru-RU" sz="2800" dirty="0" err="1"/>
              <a:t>виробництво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r>
              <a:rPr lang="ru-RU" sz="2800" dirty="0"/>
              <a:t> </a:t>
            </a:r>
            <a:r>
              <a:rPr lang="ru-RU" sz="2800" dirty="0" err="1"/>
              <a:t>концентратів</a:t>
            </a:r>
            <a:r>
              <a:rPr lang="ru-RU" sz="2800" dirty="0"/>
              <a:t>, </a:t>
            </a:r>
            <a:r>
              <a:rPr lang="ru-RU" sz="2800" dirty="0" err="1"/>
              <a:t>спиртова</a:t>
            </a:r>
            <a:r>
              <a:rPr lang="ru-RU" sz="2800" dirty="0"/>
              <a:t>, </a:t>
            </a:r>
            <a:r>
              <a:rPr lang="ru-RU" sz="2800" dirty="0" err="1"/>
              <a:t>крохмале-патокова</a:t>
            </a:r>
            <a:r>
              <a:rPr lang="ru-RU" sz="2800" dirty="0"/>
              <a:t> та </a:t>
            </a:r>
            <a:r>
              <a:rPr lang="ru-RU" sz="2800" dirty="0" err="1"/>
              <a:t>пивоварна</a:t>
            </a:r>
            <a:r>
              <a:rPr lang="ru-RU" sz="2800" dirty="0"/>
              <a:t>); </a:t>
            </a:r>
            <a:r>
              <a:rPr lang="ru-RU" sz="2800" dirty="0" err="1"/>
              <a:t>селекція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насінництво</a:t>
            </a:r>
            <a:r>
              <a:rPr lang="ru-RU" sz="2800" dirty="0"/>
              <a:t> </a:t>
            </a:r>
            <a:r>
              <a:rPr lang="ru-RU" sz="2800" dirty="0" err="1"/>
              <a:t>зернових</a:t>
            </a:r>
            <a:r>
              <a:rPr lang="ru-RU" sz="2800" dirty="0"/>
              <a:t> культур, </a:t>
            </a:r>
            <a:r>
              <a:rPr lang="ru-RU" sz="2800" dirty="0" err="1"/>
              <a:t>виробництво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забезпечують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функціонування</a:t>
            </a:r>
            <a:r>
              <a:rPr lang="ru-RU" sz="2800" dirty="0"/>
              <a:t>; </a:t>
            </a:r>
            <a:r>
              <a:rPr lang="ru-RU" sz="2800" dirty="0" err="1"/>
              <a:t>інфраструктура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обслуговує</a:t>
            </a:r>
            <a:r>
              <a:rPr lang="ru-RU" sz="2800" dirty="0"/>
              <a:t> </a:t>
            </a: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підкомплекс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koketka.by/media/k2/items/cache/c2be3493ce42ee658842d93c6d54529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14">
      <a:dk1>
        <a:srgbClr val="8DB3E2"/>
      </a:dk1>
      <a:lt1>
        <a:sysClr val="window" lastClr="FFFFFF"/>
      </a:lt1>
      <a:dk2>
        <a:srgbClr val="FFFF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82</TotalTime>
  <Words>542</Words>
  <Application>Microsoft Office PowerPoint</Application>
  <PresentationFormat>Экран (4:3)</PresentationFormat>
  <Paragraphs>22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9</cp:revision>
  <dcterms:created xsi:type="dcterms:W3CDTF">2014-02-01T18:59:22Z</dcterms:created>
  <dcterms:modified xsi:type="dcterms:W3CDTF">2014-02-02T18:43:23Z</dcterms:modified>
</cp:coreProperties>
</file>