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DED8-B43A-4D26-9D3A-1A4C8ED98E1C}" type="datetimeFigureOut">
              <a:rPr lang="uk-UA" smtClean="0"/>
              <a:t>02.12.2014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72B8180-45EC-4988-A3AD-A0C055A5FA7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DED8-B43A-4D26-9D3A-1A4C8ED98E1C}" type="datetimeFigureOut">
              <a:rPr lang="uk-UA" smtClean="0"/>
              <a:t>02.12.2014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8180-45EC-4988-A3AD-A0C055A5FA7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DED8-B43A-4D26-9D3A-1A4C8ED98E1C}" type="datetimeFigureOut">
              <a:rPr lang="uk-UA" smtClean="0"/>
              <a:t>02.12.2014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8180-45EC-4988-A3AD-A0C055A5FA7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DED8-B43A-4D26-9D3A-1A4C8ED98E1C}" type="datetimeFigureOut">
              <a:rPr lang="uk-UA" smtClean="0"/>
              <a:t>02.12.2014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8180-45EC-4988-A3AD-A0C055A5FA7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DED8-B43A-4D26-9D3A-1A4C8ED98E1C}" type="datetimeFigureOut">
              <a:rPr lang="uk-UA" smtClean="0"/>
              <a:t>02.12.2014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2B8180-45EC-4988-A3AD-A0C055A5FA70}" type="slidenum">
              <a:rPr lang="uk-UA" smtClean="0"/>
              <a:t>‹#›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DED8-B43A-4D26-9D3A-1A4C8ED98E1C}" type="datetimeFigureOut">
              <a:rPr lang="uk-UA" smtClean="0"/>
              <a:t>02.12.2014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8180-45EC-4988-A3AD-A0C055A5FA7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DED8-B43A-4D26-9D3A-1A4C8ED98E1C}" type="datetimeFigureOut">
              <a:rPr lang="uk-UA" smtClean="0"/>
              <a:t>02.12.2014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8180-45EC-4988-A3AD-A0C055A5FA7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DED8-B43A-4D26-9D3A-1A4C8ED98E1C}" type="datetimeFigureOut">
              <a:rPr lang="uk-UA" smtClean="0"/>
              <a:t>02.12.2014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8180-45EC-4988-A3AD-A0C055A5FA7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DED8-B43A-4D26-9D3A-1A4C8ED98E1C}" type="datetimeFigureOut">
              <a:rPr lang="uk-UA" smtClean="0"/>
              <a:t>02.12.2014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8180-45EC-4988-A3AD-A0C055A5FA7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DED8-B43A-4D26-9D3A-1A4C8ED98E1C}" type="datetimeFigureOut">
              <a:rPr lang="uk-UA" smtClean="0"/>
              <a:t>02.12.2014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8180-45EC-4988-A3AD-A0C055A5FA70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DED8-B43A-4D26-9D3A-1A4C8ED98E1C}" type="datetimeFigureOut">
              <a:rPr lang="uk-UA" smtClean="0"/>
              <a:t>02.12.2014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72B8180-45EC-4988-A3AD-A0C055A5FA70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AC6DED8-B43A-4D26-9D3A-1A4C8ED98E1C}" type="datetimeFigureOut">
              <a:rPr lang="uk-UA" smtClean="0"/>
              <a:t>02.12.2014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172B8180-45EC-4988-A3AD-A0C055A5FA70}" type="slidenum">
              <a:rPr lang="uk-UA" smtClean="0"/>
              <a:t>‹#›</a:t>
            </a:fld>
            <a:endParaRPr lang="uk-UA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hyperlink" Target="http://uk.wikipedia.org/wiki/%D0%92%D1%96%D0%B9%D1%81%D1%8C%D0%BA%D0%BE%D0%B2%D0%B0_%D1%81%D0%BF%D1%80%D0%B0%D0%B2%D0%B0" TargetMode="External"/><Relationship Id="rId7" Type="http://schemas.openxmlformats.org/officeDocument/2006/relationships/hyperlink" Target="http://uk.wikipedia.org/wiki/%D0%9A%D0%BE%D0%BC%D0%B0%D0%BD%D0%B4%D0%B8%D1%80" TargetMode="External"/><Relationship Id="rId2" Type="http://schemas.openxmlformats.org/officeDocument/2006/relationships/hyperlink" Target="http://uk.wikipedia.org/wiki/%D0%92%D1%96%D0%B9%D1%81%D1%8C%D0%BA%D0%BE%D0%B2%D0%B0_%D1%81%D0%BB%D1%83%D0%B6%D0%B1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1%D0%BE%D0%B9%D0%BE%D0%B2%D0%B0_%D1%82%D0%B5%D1%85%D0%BD%D1%96%D0%BA%D0%B0" TargetMode="External"/><Relationship Id="rId5" Type="http://schemas.openxmlformats.org/officeDocument/2006/relationships/hyperlink" Target="http://uk.wikipedia.org/wiki/%D0%92%D1%96%D0%B9%D1%81%D1%8C%D0%BA%D0%BE%D0%B2%D0%B8%D0%B9_%D0%BE%D0%B1%D0%BE%D0%B2%27%D1%8F%D0%B7%D0%BE%D0%BA" TargetMode="External"/><Relationship Id="rId4" Type="http://schemas.openxmlformats.org/officeDocument/2006/relationships/hyperlink" Target="http://uk.wikipedia.org/wiki/%D0%A1%D1%82%D0%B0%D1%82%D1%83%D1%82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hyperlink" Target="http://zakon.rada.gov.ua/cgi-bin/laws/main.cgi?nreg=551%2D14&amp;p=1143970339900570" TargetMode="External"/><Relationship Id="rId7" Type="http://schemas.openxmlformats.org/officeDocument/2006/relationships/image" Target="../media/image4.jpg"/><Relationship Id="rId2" Type="http://schemas.openxmlformats.org/officeDocument/2006/relationships/hyperlink" Target="http://zakon.rada.gov.ua/cgi-bin/laws/main.cgi?nreg=548%2D14&amp;p=114397033990057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hyperlink" Target="http://zakon.rada.gov.ua/cgi-bin/laws/main.cgi?nreg=549%2D14&amp;p=1143970339900570" TargetMode="External"/><Relationship Id="rId4" Type="http://schemas.openxmlformats.org/officeDocument/2006/relationships/hyperlink" Target="http://zakon.rada.gov.ua/cgi-bin/laws/main.cgi?nreg=550%2D14&amp;p=1143970339900570" TargetMode="External"/><Relationship Id="rId9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.rada.gov.ua/cgi-bin/laws/main.cgi?nreg=548-14&amp;p=114397033990057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.rada.gov.ua/cgi-bin/laws/main.cgi?nreg=551-14&amp;p=114397033990057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.rada.gov.ua/cgi-bin/laws/main.cgi?nreg=550-14&amp;p=114397033990057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.rada.gov.ua/cgi-bin/laws/main.cgi?nreg=549-14&amp;p=114397033990057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Статути ЗСУ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48253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6984776" cy="759614"/>
          </a:xfrm>
        </p:spPr>
        <p:txBody>
          <a:bodyPr>
            <a:noAutofit/>
          </a:bodyPr>
          <a:lstStyle/>
          <a:p>
            <a:r>
              <a:rPr lang="uk-UA" sz="4800" dirty="0" smtClean="0"/>
              <a:t>Статути ЗСУ</a:t>
            </a:r>
            <a:endParaRPr lang="uk-UA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5544616"/>
          </a:xfrm>
        </p:spPr>
        <p:txBody>
          <a:bodyPr>
            <a:noAutofit/>
          </a:bodyPr>
          <a:lstStyle/>
          <a:p>
            <a:r>
              <a:rPr lang="vi-VN" sz="2400" dirty="0"/>
              <a:t>Стату́ти Збро́йних Сил Украї́ни</a:t>
            </a:r>
            <a:r>
              <a:rPr lang="vi-VN" sz="2400" b="0" dirty="0"/>
              <a:t> — це зведення законів </a:t>
            </a:r>
            <a:r>
              <a:rPr lang="vi-VN" sz="2400" b="0" dirty="0">
                <a:hlinkClick r:id="rId2" tooltip="Військова служба"/>
              </a:rPr>
              <a:t>військової служби</a:t>
            </a:r>
            <a:r>
              <a:rPr lang="vi-VN" sz="2400" b="0" dirty="0"/>
              <a:t>, на основі яких проходять повсякденне життя, виховання, навчання, бойова діяльність військ; у них роз’яснюється, як воїн має нести військову службу і навчатися </a:t>
            </a:r>
            <a:r>
              <a:rPr lang="vi-VN" sz="2400" b="0" dirty="0">
                <a:hlinkClick r:id="rId3" tooltip="Військова справа"/>
              </a:rPr>
              <a:t>військовій справі</a:t>
            </a:r>
            <a:r>
              <a:rPr lang="vi-VN" sz="2400" b="0" dirty="0"/>
              <a:t>, якими морально-бойовими якостями він повинен володіти, щоб бути надійним і вмілим захисником Батьківщини</a:t>
            </a:r>
            <a:r>
              <a:rPr lang="vi-VN" sz="2400" b="0" dirty="0" smtClean="0"/>
              <a:t>.</a:t>
            </a:r>
            <a:endParaRPr lang="uk-UA" sz="2400" b="0" dirty="0" smtClean="0"/>
          </a:p>
          <a:p>
            <a:r>
              <a:rPr lang="ru-RU" sz="2400" b="0" dirty="0" err="1">
                <a:hlinkClick r:id="rId4" tooltip="Статут"/>
              </a:rPr>
              <a:t>Статути</a:t>
            </a:r>
            <a:r>
              <a:rPr lang="ru-RU" sz="2400" b="0" dirty="0"/>
              <a:t> </a:t>
            </a:r>
            <a:r>
              <a:rPr lang="ru-RU" sz="2400" b="0" dirty="0" err="1"/>
              <a:t>зобов’язують</a:t>
            </a:r>
            <a:r>
              <a:rPr lang="ru-RU" sz="2400" b="0" dirty="0"/>
              <a:t> </a:t>
            </a:r>
            <a:r>
              <a:rPr lang="ru-RU" sz="2400" b="0" dirty="0" err="1"/>
              <a:t>військовослужбовців</a:t>
            </a:r>
            <a:r>
              <a:rPr lang="ru-RU" sz="2400" b="0" dirty="0"/>
              <a:t> </a:t>
            </a:r>
            <a:r>
              <a:rPr lang="ru-RU" sz="2400" b="0" dirty="0" err="1"/>
              <a:t>сумлінно</a:t>
            </a:r>
            <a:r>
              <a:rPr lang="ru-RU" sz="2400" b="0" dirty="0"/>
              <a:t> </a:t>
            </a:r>
            <a:r>
              <a:rPr lang="ru-RU" sz="2400" b="0" dirty="0" err="1"/>
              <a:t>виконувати</a:t>
            </a:r>
            <a:r>
              <a:rPr lang="ru-RU" sz="2400" b="0" dirty="0"/>
              <a:t> </a:t>
            </a:r>
            <a:r>
              <a:rPr lang="ru-RU" sz="2400" b="0" dirty="0" err="1">
                <a:hlinkClick r:id="rId5" tooltip="Військовий обов'язок"/>
              </a:rPr>
              <a:t>військовий</a:t>
            </a:r>
            <a:r>
              <a:rPr lang="ru-RU" sz="2400" b="0" dirty="0">
                <a:hlinkClick r:id="rId5" tooltip="Військовий обов'язок"/>
              </a:rPr>
              <a:t> </a:t>
            </a:r>
            <a:r>
              <a:rPr lang="ru-RU" sz="2400" b="0" dirty="0" err="1">
                <a:hlinkClick r:id="rId5" tooltip="Військовий обов'язок"/>
              </a:rPr>
              <a:t>обов'язок</a:t>
            </a:r>
            <a:r>
              <a:rPr lang="ru-RU" sz="2400" b="0" dirty="0"/>
              <a:t>, </a:t>
            </a:r>
            <a:r>
              <a:rPr lang="ru-RU" sz="2400" b="0" dirty="0" err="1"/>
              <a:t>вивчати</a:t>
            </a:r>
            <a:r>
              <a:rPr lang="ru-RU" sz="2400" b="0" dirty="0"/>
              <a:t> </a:t>
            </a:r>
            <a:r>
              <a:rPr lang="ru-RU" sz="2400" b="0" dirty="0" err="1"/>
              <a:t>військову</a:t>
            </a:r>
            <a:r>
              <a:rPr lang="ru-RU" sz="2400" b="0" dirty="0"/>
              <a:t> справу, </a:t>
            </a:r>
            <a:r>
              <a:rPr lang="ru-RU" sz="2400" b="0" dirty="0" err="1">
                <a:hlinkClick r:id="rId6" tooltip="Бойова техніка"/>
              </a:rPr>
              <a:t>бойову</a:t>
            </a:r>
            <a:r>
              <a:rPr lang="ru-RU" sz="2400" b="0" dirty="0">
                <a:hlinkClick r:id="rId6" tooltip="Бойова техніка"/>
              </a:rPr>
              <a:t> </a:t>
            </a:r>
            <a:r>
              <a:rPr lang="ru-RU" sz="2400" b="0" dirty="0" err="1">
                <a:hlinkClick r:id="rId6" tooltip="Бойова техніка"/>
              </a:rPr>
              <a:t>техніку</a:t>
            </a:r>
            <a:r>
              <a:rPr lang="ru-RU" sz="2400" b="0" dirty="0"/>
              <a:t> і </a:t>
            </a:r>
            <a:r>
              <a:rPr lang="ru-RU" sz="2400" b="0" dirty="0" err="1"/>
              <a:t>зброю</a:t>
            </a:r>
            <a:r>
              <a:rPr lang="ru-RU" sz="2400" b="0" dirty="0"/>
              <a:t>, </a:t>
            </a:r>
            <a:r>
              <a:rPr lang="ru-RU" sz="2400" b="0" dirty="0" err="1"/>
              <a:t>запам'ятовувати</a:t>
            </a:r>
            <a:r>
              <a:rPr lang="ru-RU" sz="2400" b="0" dirty="0"/>
              <a:t> все, </a:t>
            </a:r>
            <a:r>
              <a:rPr lang="ru-RU" sz="2400" b="0" dirty="0" err="1"/>
              <a:t>чого</a:t>
            </a:r>
            <a:r>
              <a:rPr lang="ru-RU" sz="2400" b="0" dirty="0"/>
              <a:t> </a:t>
            </a:r>
            <a:r>
              <a:rPr lang="ru-RU" sz="2400" b="0" dirty="0" err="1"/>
              <a:t>їх</a:t>
            </a:r>
            <a:r>
              <a:rPr lang="ru-RU" sz="2400" b="0" dirty="0"/>
              <a:t> </a:t>
            </a:r>
            <a:r>
              <a:rPr lang="ru-RU" sz="2400" b="0" dirty="0" err="1"/>
              <a:t>навчають</a:t>
            </a:r>
            <a:r>
              <a:rPr lang="ru-RU" sz="2400" b="0" dirty="0"/>
              <a:t> </a:t>
            </a:r>
            <a:r>
              <a:rPr lang="ru-RU" sz="2400" b="0" dirty="0" err="1">
                <a:hlinkClick r:id="rId7" tooltip="Командир"/>
              </a:rPr>
              <a:t>командири</a:t>
            </a:r>
            <a:r>
              <a:rPr lang="ru-RU" sz="2400" b="0" dirty="0"/>
              <a:t>, </a:t>
            </a:r>
            <a:r>
              <a:rPr lang="ru-RU" sz="2400" b="0" dirty="0" err="1"/>
              <a:t>зразково</a:t>
            </a:r>
            <a:r>
              <a:rPr lang="ru-RU" sz="2400" b="0" dirty="0"/>
              <a:t> </a:t>
            </a:r>
            <a:r>
              <a:rPr lang="ru-RU" sz="2400" b="0" dirty="0" err="1"/>
              <a:t>виконувати</a:t>
            </a:r>
            <a:r>
              <a:rPr lang="ru-RU" sz="2400" b="0" dirty="0"/>
              <a:t> </a:t>
            </a:r>
            <a:r>
              <a:rPr lang="ru-RU" sz="2400" b="0" dirty="0" err="1"/>
              <a:t>показані</a:t>
            </a:r>
            <a:r>
              <a:rPr lang="ru-RU" sz="2400" b="0" dirty="0"/>
              <a:t> </a:t>
            </a:r>
            <a:r>
              <a:rPr lang="ru-RU" sz="2400" b="0" dirty="0" err="1"/>
              <a:t>їм</a:t>
            </a:r>
            <a:r>
              <a:rPr lang="ru-RU" sz="2400" b="0" dirty="0"/>
              <a:t> </a:t>
            </a:r>
            <a:r>
              <a:rPr lang="ru-RU" sz="2400" b="0" dirty="0" err="1"/>
              <a:t>військові</a:t>
            </a:r>
            <a:r>
              <a:rPr lang="ru-RU" sz="2400" b="0" dirty="0"/>
              <a:t> </a:t>
            </a:r>
            <a:r>
              <a:rPr lang="ru-RU" sz="2400" b="0" dirty="0" err="1"/>
              <a:t>прийоми</a:t>
            </a:r>
            <a:r>
              <a:rPr lang="ru-RU" sz="2400" b="0" dirty="0"/>
              <a:t>. </a:t>
            </a:r>
            <a:r>
              <a:rPr lang="ru-RU" sz="2400" b="0" dirty="0" err="1"/>
              <a:t>Положення</a:t>
            </a:r>
            <a:r>
              <a:rPr lang="ru-RU" sz="2400" b="0" dirty="0"/>
              <a:t> і </a:t>
            </a:r>
            <a:r>
              <a:rPr lang="ru-RU" sz="2400" b="0" dirty="0" err="1"/>
              <a:t>вимоги</a:t>
            </a:r>
            <a:r>
              <a:rPr lang="ru-RU" sz="2400" b="0" dirty="0"/>
              <a:t> </a:t>
            </a:r>
            <a:r>
              <a:rPr lang="ru-RU" sz="2400" b="0" dirty="0" err="1"/>
              <a:t>статутів</a:t>
            </a:r>
            <a:r>
              <a:rPr lang="ru-RU" sz="2400" b="0" dirty="0"/>
              <a:t> є </a:t>
            </a:r>
            <a:r>
              <a:rPr lang="ru-RU" sz="2400" b="0" dirty="0" err="1"/>
              <a:t>обов’язковими</a:t>
            </a:r>
            <a:r>
              <a:rPr lang="ru-RU" sz="2400" b="0" dirty="0"/>
              <a:t> для </a:t>
            </a:r>
            <a:r>
              <a:rPr lang="ru-RU" sz="2400" b="0" dirty="0" err="1"/>
              <a:t>всіх</a:t>
            </a:r>
            <a:r>
              <a:rPr lang="ru-RU" sz="2400" b="0" dirty="0"/>
              <a:t> </a:t>
            </a:r>
            <a:r>
              <a:rPr lang="ru-RU" sz="2400" b="0" dirty="0" err="1"/>
              <a:t>військовослужбовців</a:t>
            </a:r>
            <a:r>
              <a:rPr lang="ru-RU" sz="2400" b="0" dirty="0"/>
              <a:t> </a:t>
            </a:r>
            <a:r>
              <a:rPr lang="ru-RU" sz="2400" b="0" dirty="0" err="1"/>
              <a:t>Збройних</a:t>
            </a:r>
            <a:r>
              <a:rPr lang="ru-RU" sz="2400" b="0" dirty="0"/>
              <a:t> Сил </a:t>
            </a:r>
            <a:r>
              <a:rPr lang="ru-RU" sz="2400" b="0" dirty="0" err="1"/>
              <a:t>України</a:t>
            </a:r>
            <a:r>
              <a:rPr lang="ru-RU" sz="2400" b="0" dirty="0"/>
              <a:t>.</a:t>
            </a: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4140"/>
            <a:ext cx="52056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910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6995120" cy="759614"/>
          </a:xfrm>
        </p:spPr>
        <p:txBody>
          <a:bodyPr>
            <a:normAutofit fontScale="90000"/>
          </a:bodyPr>
          <a:lstStyle/>
          <a:p>
            <a:r>
              <a:rPr lang="uk-UA" sz="4400" dirty="0" smtClean="0"/>
              <a:t>Статути зсу</a:t>
            </a:r>
            <a:endParaRPr lang="uk-UA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363272" cy="5976664"/>
          </a:xfrm>
        </p:spPr>
        <p:txBody>
          <a:bodyPr numCol="2"/>
          <a:lstStyle/>
          <a:p>
            <a:r>
              <a:rPr lang="uk-UA" b="0" dirty="0" smtClean="0"/>
              <a:t>Життя і діяльність Збройних сил України визначаються військовими Статутами.</a:t>
            </a:r>
          </a:p>
          <a:p>
            <a:r>
              <a:rPr lang="uk-UA" b="0" dirty="0" smtClean="0"/>
              <a:t>Статути Збройних Сил України поділяються на загальновійськові статути та статути родів військ.</a:t>
            </a:r>
          </a:p>
          <a:p>
            <a:r>
              <a:rPr lang="uk-UA" b="0" dirty="0" smtClean="0"/>
              <a:t>Загальновійськовими статутами Збройних Сил України є: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uk-UA" b="0" dirty="0" smtClean="0">
                <a:hlinkClick r:id="rId2"/>
              </a:rPr>
              <a:t>Статут внутрішньої служби Збройних Сил України</a:t>
            </a:r>
            <a:endParaRPr lang="uk-UA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uk-UA" b="0" dirty="0" smtClean="0">
                <a:hlinkClick r:id="rId3"/>
              </a:rPr>
              <a:t>Дисциплінарний статут Збройних Сил України</a:t>
            </a:r>
            <a:endParaRPr lang="uk-UA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uk-UA" b="0" dirty="0" smtClean="0">
                <a:hlinkClick r:id="rId4"/>
              </a:rPr>
              <a:t>Статут гарнізонної та вартової служб Збройних Сил України</a:t>
            </a:r>
            <a:endParaRPr lang="uk-UA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uk-UA" b="0" dirty="0" smtClean="0">
                <a:hlinkClick r:id="rId5"/>
              </a:rPr>
              <a:t>Стройовий статут Збройних Сил України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76672"/>
            <a:ext cx="1764362" cy="249363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736" y="470737"/>
            <a:ext cx="1670140" cy="236046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6690" y="3284984"/>
            <a:ext cx="1709672" cy="241633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1692" y="3284984"/>
            <a:ext cx="1656184" cy="234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1866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355160" cy="1224136"/>
          </a:xfrm>
        </p:spPr>
        <p:txBody>
          <a:bodyPr>
            <a:normAutofit/>
          </a:bodyPr>
          <a:lstStyle/>
          <a:p>
            <a:r>
              <a:rPr lang="uk-UA" sz="3200" dirty="0">
                <a:hlinkClick r:id="rId2"/>
              </a:rPr>
              <a:t>Статут внутрішньої служби Збройних Сил </a:t>
            </a:r>
            <a:r>
              <a:rPr lang="uk-UA" sz="3200" dirty="0" smtClean="0">
                <a:hlinkClick r:id="rId2"/>
              </a:rPr>
              <a:t>України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328592"/>
          </a:xfrm>
        </p:spPr>
        <p:txBody>
          <a:bodyPr numCol="2">
            <a:normAutofit/>
          </a:bodyPr>
          <a:lstStyle/>
          <a:p>
            <a:r>
              <a:rPr lang="ru-RU" b="0" dirty="0" err="1" smtClean="0"/>
              <a:t>Цей</a:t>
            </a:r>
            <a:r>
              <a:rPr lang="ru-RU" b="0" dirty="0" smtClean="0"/>
              <a:t> </a:t>
            </a:r>
            <a:r>
              <a:rPr lang="ru-RU" b="0" dirty="0"/>
              <a:t>Статут </a:t>
            </a:r>
            <a:r>
              <a:rPr lang="ru-RU" b="0" dirty="0" err="1"/>
              <a:t>визначає</a:t>
            </a:r>
            <a:r>
              <a:rPr lang="ru-RU" b="0" dirty="0"/>
              <a:t> </a:t>
            </a:r>
            <a:r>
              <a:rPr lang="ru-RU" b="0" dirty="0" err="1"/>
              <a:t>загальні</a:t>
            </a:r>
            <a:r>
              <a:rPr lang="ru-RU" b="0" dirty="0"/>
              <a:t> права та </a:t>
            </a:r>
            <a:r>
              <a:rPr lang="ru-RU" b="0" dirty="0" err="1"/>
              <a:t>обов'язки</a:t>
            </a:r>
            <a:r>
              <a:rPr lang="ru-RU" b="0" dirty="0"/>
              <a:t> </a:t>
            </a:r>
            <a:br>
              <a:rPr lang="ru-RU" b="0" dirty="0"/>
            </a:br>
            <a:r>
              <a:rPr lang="ru-RU" b="0" dirty="0" err="1"/>
              <a:t>військовослужбовців</a:t>
            </a:r>
            <a:r>
              <a:rPr lang="ru-RU" b="0" dirty="0"/>
              <a:t> </a:t>
            </a:r>
            <a:r>
              <a:rPr lang="ru-RU" b="0" dirty="0" err="1"/>
              <a:t>Збройних</a:t>
            </a:r>
            <a:r>
              <a:rPr lang="ru-RU" b="0" dirty="0"/>
              <a:t> Сил </a:t>
            </a:r>
            <a:r>
              <a:rPr lang="ru-RU" b="0" dirty="0" err="1"/>
              <a:t>України</a:t>
            </a:r>
            <a:r>
              <a:rPr lang="ru-RU" b="0" dirty="0"/>
              <a:t> і </a:t>
            </a:r>
            <a:r>
              <a:rPr lang="ru-RU" b="0" dirty="0" err="1"/>
              <a:t>їх</a:t>
            </a:r>
            <a:r>
              <a:rPr lang="ru-RU" b="0" dirty="0"/>
              <a:t> </a:t>
            </a:r>
            <a:r>
              <a:rPr lang="ru-RU" b="0" dirty="0" err="1"/>
              <a:t>взаємовідносини</a:t>
            </a:r>
            <a:r>
              <a:rPr lang="ru-RU" b="0" dirty="0"/>
              <a:t>, </a:t>
            </a:r>
            <a:br>
              <a:rPr lang="ru-RU" b="0" dirty="0"/>
            </a:br>
            <a:r>
              <a:rPr lang="ru-RU" b="0" dirty="0" err="1"/>
              <a:t>обов'язки</a:t>
            </a:r>
            <a:r>
              <a:rPr lang="ru-RU" b="0" dirty="0"/>
              <a:t> </a:t>
            </a:r>
            <a:r>
              <a:rPr lang="ru-RU" b="0" dirty="0" err="1"/>
              <a:t>основних</a:t>
            </a:r>
            <a:r>
              <a:rPr lang="ru-RU" b="0" dirty="0"/>
              <a:t> </a:t>
            </a:r>
            <a:r>
              <a:rPr lang="ru-RU" b="0" dirty="0" err="1"/>
              <a:t>посадових</a:t>
            </a:r>
            <a:r>
              <a:rPr lang="ru-RU" b="0" dirty="0"/>
              <a:t> </a:t>
            </a:r>
            <a:r>
              <a:rPr lang="ru-RU" b="0" dirty="0" err="1"/>
              <a:t>осіб</a:t>
            </a:r>
            <a:r>
              <a:rPr lang="ru-RU" b="0" dirty="0"/>
              <a:t> полку і </a:t>
            </a:r>
            <a:r>
              <a:rPr lang="ru-RU" b="0" dirty="0" err="1"/>
              <a:t>його</a:t>
            </a:r>
            <a:r>
              <a:rPr lang="ru-RU" b="0" dirty="0"/>
              <a:t> </a:t>
            </a:r>
            <a:r>
              <a:rPr lang="ru-RU" b="0" dirty="0" err="1"/>
              <a:t>підрозділів</a:t>
            </a:r>
            <a:r>
              <a:rPr lang="ru-RU" b="0" dirty="0"/>
              <a:t>, </a:t>
            </a:r>
            <a:br>
              <a:rPr lang="ru-RU" b="0" dirty="0"/>
            </a:br>
            <a:r>
              <a:rPr lang="ru-RU" b="0" dirty="0"/>
              <a:t>правила </a:t>
            </a:r>
            <a:r>
              <a:rPr lang="ru-RU" b="0" dirty="0" err="1"/>
              <a:t>внутрішнього</a:t>
            </a:r>
            <a:r>
              <a:rPr lang="ru-RU" b="0" dirty="0"/>
              <a:t> порядку у </a:t>
            </a:r>
            <a:r>
              <a:rPr lang="ru-RU" b="0" dirty="0" err="1"/>
              <a:t>військовій</a:t>
            </a:r>
            <a:r>
              <a:rPr lang="ru-RU" b="0" dirty="0"/>
              <a:t> </a:t>
            </a:r>
            <a:r>
              <a:rPr lang="ru-RU" b="0" dirty="0" err="1"/>
              <a:t>частині</a:t>
            </a:r>
            <a:r>
              <a:rPr lang="ru-RU" b="0" dirty="0"/>
              <a:t> та </a:t>
            </a:r>
            <a:r>
              <a:rPr lang="ru-RU" b="0" dirty="0" err="1"/>
              <a:t>її</a:t>
            </a:r>
            <a:r>
              <a:rPr lang="ru-RU" b="0" dirty="0"/>
              <a:t> </a:t>
            </a:r>
            <a:br>
              <a:rPr lang="ru-RU" b="0" dirty="0"/>
            </a:br>
            <a:r>
              <a:rPr lang="ru-RU" b="0" dirty="0" err="1"/>
              <a:t>підрозділах</a:t>
            </a:r>
            <a:r>
              <a:rPr lang="ru-RU" b="0" dirty="0"/>
              <a:t>. </a:t>
            </a:r>
            <a:br>
              <a:rPr lang="ru-RU" b="0" dirty="0"/>
            </a:br>
            <a:r>
              <a:rPr lang="ru-RU" b="0" dirty="0"/>
              <a:t>Статутом </a:t>
            </a:r>
            <a:r>
              <a:rPr lang="ru-RU" b="0" dirty="0" err="1"/>
              <a:t>керуються</a:t>
            </a:r>
            <a:r>
              <a:rPr lang="ru-RU" b="0" dirty="0"/>
              <a:t> </a:t>
            </a:r>
            <a:r>
              <a:rPr lang="ru-RU" b="0" dirty="0" err="1"/>
              <a:t>всі</a:t>
            </a:r>
            <a:r>
              <a:rPr lang="ru-RU" b="0" dirty="0"/>
              <a:t> </a:t>
            </a:r>
            <a:r>
              <a:rPr lang="ru-RU" b="0" dirty="0" err="1"/>
              <a:t>військові</a:t>
            </a:r>
            <a:r>
              <a:rPr lang="ru-RU" b="0" dirty="0"/>
              <a:t> </a:t>
            </a:r>
            <a:r>
              <a:rPr lang="ru-RU" b="0" dirty="0" err="1"/>
              <a:t>частини</a:t>
            </a:r>
            <a:r>
              <a:rPr lang="ru-RU" b="0" dirty="0"/>
              <a:t>, </a:t>
            </a:r>
            <a:r>
              <a:rPr lang="ru-RU" b="0" dirty="0" err="1"/>
              <a:t>кораблі</a:t>
            </a:r>
            <a:r>
              <a:rPr lang="ru-RU" b="0" dirty="0"/>
              <a:t>, </a:t>
            </a:r>
            <a:br>
              <a:rPr lang="ru-RU" b="0" dirty="0"/>
            </a:br>
            <a:r>
              <a:rPr lang="ru-RU" b="0" dirty="0" err="1"/>
              <a:t>управління</a:t>
            </a:r>
            <a:r>
              <a:rPr lang="ru-RU" b="0" dirty="0"/>
              <a:t>, </a:t>
            </a:r>
            <a:r>
              <a:rPr lang="ru-RU" b="0" dirty="0" err="1"/>
              <a:t>штаби</a:t>
            </a:r>
            <a:r>
              <a:rPr lang="ru-RU" b="0" dirty="0"/>
              <a:t>, </a:t>
            </a:r>
            <a:r>
              <a:rPr lang="ru-RU" b="0" dirty="0" err="1"/>
              <a:t>організації</a:t>
            </a:r>
            <a:r>
              <a:rPr lang="ru-RU" b="0" dirty="0"/>
              <a:t>, установи і </a:t>
            </a:r>
            <a:r>
              <a:rPr lang="ru-RU" b="0" dirty="0" err="1"/>
              <a:t>військові</a:t>
            </a:r>
            <a:r>
              <a:rPr lang="ru-RU" b="0" dirty="0"/>
              <a:t> </a:t>
            </a:r>
            <a:r>
              <a:rPr lang="ru-RU" b="0" dirty="0" err="1"/>
              <a:t>навчальні</a:t>
            </a:r>
            <a:r>
              <a:rPr lang="ru-RU" b="0" dirty="0"/>
              <a:t> </a:t>
            </a:r>
            <a:br>
              <a:rPr lang="ru-RU" b="0" dirty="0"/>
            </a:br>
            <a:r>
              <a:rPr lang="ru-RU" b="0" dirty="0" err="1"/>
              <a:t>заклади</a:t>
            </a:r>
            <a:r>
              <a:rPr lang="ru-RU" b="0" dirty="0"/>
              <a:t> </a:t>
            </a:r>
            <a:r>
              <a:rPr lang="ru-RU" b="0" dirty="0" err="1"/>
              <a:t>Збройних</a:t>
            </a:r>
            <a:r>
              <a:rPr lang="ru-RU" b="0" dirty="0"/>
              <a:t> Сил </a:t>
            </a:r>
            <a:r>
              <a:rPr lang="ru-RU" b="0" dirty="0" err="1"/>
              <a:t>України</a:t>
            </a:r>
            <a:r>
              <a:rPr lang="ru-RU" b="0" dirty="0"/>
              <a:t> (</a:t>
            </a:r>
            <a:r>
              <a:rPr lang="ru-RU" b="0" dirty="0" err="1"/>
              <a:t>далі</a:t>
            </a:r>
            <a:r>
              <a:rPr lang="ru-RU" b="0" dirty="0"/>
              <a:t> - </a:t>
            </a:r>
            <a:r>
              <a:rPr lang="ru-RU" b="0" dirty="0" err="1"/>
              <a:t>військові</a:t>
            </a:r>
            <a:r>
              <a:rPr lang="ru-RU" b="0" dirty="0"/>
              <a:t> </a:t>
            </a:r>
            <a:r>
              <a:rPr lang="ru-RU" b="0" dirty="0" err="1"/>
              <a:t>частини</a:t>
            </a:r>
            <a:r>
              <a:rPr lang="ru-RU" b="0" dirty="0"/>
              <a:t>). </a:t>
            </a:r>
            <a:br>
              <a:rPr lang="ru-RU" b="0" dirty="0"/>
            </a:br>
            <a:r>
              <a:rPr lang="ru-RU" b="0" dirty="0" err="1"/>
              <a:t>Обов'язки</a:t>
            </a:r>
            <a:r>
              <a:rPr lang="ru-RU" b="0" dirty="0"/>
              <a:t> </a:t>
            </a:r>
            <a:r>
              <a:rPr lang="ru-RU" b="0" dirty="0" err="1"/>
              <a:t>посадових</a:t>
            </a:r>
            <a:r>
              <a:rPr lang="ru-RU" b="0" dirty="0"/>
              <a:t> </a:t>
            </a:r>
            <a:r>
              <a:rPr lang="ru-RU" b="0" dirty="0" err="1"/>
              <a:t>осіб</a:t>
            </a:r>
            <a:r>
              <a:rPr lang="ru-RU" b="0" dirty="0"/>
              <a:t>, не </a:t>
            </a:r>
            <a:r>
              <a:rPr lang="ru-RU" b="0" dirty="0" err="1"/>
              <a:t>зазначені</a:t>
            </a:r>
            <a:r>
              <a:rPr lang="ru-RU" b="0" dirty="0"/>
              <a:t> в </a:t>
            </a:r>
            <a:r>
              <a:rPr lang="ru-RU" b="0" dirty="0" err="1"/>
              <a:t>цьому</a:t>
            </a:r>
            <a:r>
              <a:rPr lang="ru-RU" b="0" dirty="0"/>
              <a:t> </a:t>
            </a:r>
            <a:r>
              <a:rPr lang="ru-RU" b="0" dirty="0" err="1"/>
              <a:t>Статуті</a:t>
            </a:r>
            <a:r>
              <a:rPr lang="ru-RU" b="0" dirty="0"/>
              <a:t>, </a:t>
            </a:r>
            <a:br>
              <a:rPr lang="ru-RU" b="0" dirty="0"/>
            </a:br>
            <a:r>
              <a:rPr lang="ru-RU" b="0" dirty="0" err="1"/>
              <a:t>визначаються</a:t>
            </a:r>
            <a:r>
              <a:rPr lang="ru-RU" b="0" dirty="0"/>
              <a:t> </a:t>
            </a:r>
            <a:r>
              <a:rPr lang="ru-RU" b="0" dirty="0" err="1"/>
              <a:t>відповідними</a:t>
            </a:r>
            <a:r>
              <a:rPr lang="ru-RU" b="0" dirty="0"/>
              <a:t> </a:t>
            </a:r>
            <a:r>
              <a:rPr lang="ru-RU" b="0" dirty="0" err="1"/>
              <a:t>порадниками</a:t>
            </a:r>
            <a:r>
              <a:rPr lang="ru-RU" b="0" dirty="0"/>
              <a:t> та </a:t>
            </a:r>
            <a:r>
              <a:rPr lang="ru-RU" b="0" dirty="0" err="1"/>
              <a:t>положеннями</a:t>
            </a:r>
            <a:r>
              <a:rPr lang="ru-RU" b="0" dirty="0"/>
              <a:t>. </a:t>
            </a:r>
            <a:br>
              <a:rPr lang="ru-RU" b="0" dirty="0"/>
            </a:br>
            <a:r>
              <a:rPr lang="ru-RU" b="0" dirty="0" err="1"/>
              <a:t>Дія</a:t>
            </a:r>
            <a:r>
              <a:rPr lang="ru-RU" b="0" dirty="0"/>
              <a:t> Статуту </a:t>
            </a:r>
            <a:r>
              <a:rPr lang="ru-RU" b="0" dirty="0" err="1"/>
              <a:t>внутрішньої</a:t>
            </a:r>
            <a:r>
              <a:rPr lang="ru-RU" b="0" dirty="0"/>
              <a:t> </a:t>
            </a:r>
            <a:r>
              <a:rPr lang="ru-RU" b="0" dirty="0" err="1"/>
              <a:t>служби</a:t>
            </a:r>
            <a:r>
              <a:rPr lang="ru-RU" b="0" dirty="0"/>
              <a:t> </a:t>
            </a:r>
            <a:r>
              <a:rPr lang="ru-RU" b="0" dirty="0" err="1"/>
              <a:t>Збройних</a:t>
            </a:r>
            <a:r>
              <a:rPr lang="ru-RU" b="0" dirty="0"/>
              <a:t> Сил </a:t>
            </a:r>
            <a:r>
              <a:rPr lang="ru-RU" b="0" dirty="0" err="1"/>
              <a:t>України</a:t>
            </a:r>
            <a:r>
              <a:rPr lang="ru-RU" b="0" dirty="0"/>
              <a:t> </a:t>
            </a:r>
            <a:br>
              <a:rPr lang="ru-RU" b="0" dirty="0"/>
            </a:br>
            <a:r>
              <a:rPr lang="ru-RU" b="0" dirty="0" err="1"/>
              <a:t>поширюється</a:t>
            </a:r>
            <a:r>
              <a:rPr lang="ru-RU" b="0" dirty="0"/>
              <a:t> на </a:t>
            </a:r>
            <a:r>
              <a:rPr lang="ru-RU" b="0" dirty="0" err="1"/>
              <a:t>Державну</a:t>
            </a:r>
            <a:r>
              <a:rPr lang="ru-RU" b="0" dirty="0"/>
              <a:t> </a:t>
            </a:r>
            <a:r>
              <a:rPr lang="ru-RU" b="0" dirty="0" err="1"/>
              <a:t>прикордонну</a:t>
            </a:r>
            <a:r>
              <a:rPr lang="ru-RU" b="0" dirty="0"/>
              <a:t> службу </a:t>
            </a:r>
            <a:r>
              <a:rPr lang="ru-RU" b="0" dirty="0" err="1"/>
              <a:t>України</a:t>
            </a:r>
            <a:r>
              <a:rPr lang="ru-RU" b="0" dirty="0"/>
              <a:t>, Службу </a:t>
            </a:r>
            <a:r>
              <a:rPr lang="ru-RU" b="0" dirty="0" err="1"/>
              <a:t>безпеки</a:t>
            </a:r>
            <a:r>
              <a:rPr lang="ru-RU" b="0" dirty="0"/>
              <a:t> </a:t>
            </a:r>
            <a:br>
              <a:rPr lang="ru-RU" b="0" dirty="0"/>
            </a:br>
            <a:r>
              <a:rPr lang="ru-RU" b="0" dirty="0" err="1"/>
              <a:t>України</a:t>
            </a:r>
            <a:r>
              <a:rPr lang="ru-RU" b="0" dirty="0"/>
              <a:t>, </a:t>
            </a:r>
            <a:r>
              <a:rPr lang="ru-RU" b="0" dirty="0" err="1"/>
              <a:t>Національну</a:t>
            </a:r>
            <a:r>
              <a:rPr lang="ru-RU" b="0" dirty="0"/>
              <a:t> </a:t>
            </a:r>
            <a:r>
              <a:rPr lang="ru-RU" b="0" dirty="0" err="1"/>
              <a:t>гвардію</a:t>
            </a:r>
            <a:r>
              <a:rPr lang="ru-RU" b="0" dirty="0"/>
              <a:t> </a:t>
            </a:r>
            <a:r>
              <a:rPr lang="ru-RU" b="0" dirty="0" err="1"/>
              <a:t>України</a:t>
            </a:r>
            <a:r>
              <a:rPr lang="ru-RU" b="0" dirty="0"/>
              <a:t> та на </a:t>
            </a:r>
            <a:r>
              <a:rPr lang="ru-RU" b="0" dirty="0" err="1"/>
              <a:t>інші</a:t>
            </a:r>
            <a:r>
              <a:rPr lang="ru-RU" b="0" dirty="0"/>
              <a:t> </a:t>
            </a:r>
            <a:r>
              <a:rPr lang="ru-RU" b="0" dirty="0" err="1"/>
              <a:t>військові</a:t>
            </a:r>
            <a:r>
              <a:rPr lang="ru-RU" b="0" dirty="0"/>
              <a:t> </a:t>
            </a:r>
            <a:br>
              <a:rPr lang="ru-RU" b="0" dirty="0"/>
            </a:br>
            <a:r>
              <a:rPr lang="ru-RU" b="0" dirty="0" err="1"/>
              <a:t>формування</a:t>
            </a:r>
            <a:r>
              <a:rPr lang="ru-RU" b="0" dirty="0"/>
              <a:t>, </a:t>
            </a:r>
            <a:r>
              <a:rPr lang="ru-RU" b="0" dirty="0" err="1"/>
              <a:t>створені</a:t>
            </a:r>
            <a:r>
              <a:rPr lang="ru-RU" b="0" dirty="0"/>
              <a:t> </a:t>
            </a:r>
            <a:r>
              <a:rPr lang="ru-RU" b="0" dirty="0" err="1"/>
              <a:t>відповідно</a:t>
            </a:r>
            <a:r>
              <a:rPr lang="ru-RU" b="0" dirty="0"/>
              <a:t> до </a:t>
            </a:r>
            <a:r>
              <a:rPr lang="ru-RU" b="0" dirty="0" err="1"/>
              <a:t>законів</a:t>
            </a:r>
            <a:r>
              <a:rPr lang="ru-RU" b="0" dirty="0"/>
              <a:t> </a:t>
            </a:r>
            <a:r>
              <a:rPr lang="ru-RU" b="0" dirty="0" err="1"/>
              <a:t>України</a:t>
            </a:r>
            <a:r>
              <a:rPr lang="ru-RU" b="0" dirty="0"/>
              <a:t>, </a:t>
            </a:r>
            <a:r>
              <a:rPr lang="ru-RU" b="0" dirty="0" err="1"/>
              <a:t>Державну</a:t>
            </a:r>
            <a:r>
              <a:rPr lang="ru-RU" b="0" dirty="0"/>
              <a:t> </a:t>
            </a:r>
            <a:br>
              <a:rPr lang="ru-RU" b="0" dirty="0"/>
            </a:br>
            <a:r>
              <a:rPr lang="ru-RU" b="0" dirty="0" err="1"/>
              <a:t>спеціальну</a:t>
            </a:r>
            <a:r>
              <a:rPr lang="ru-RU" b="0" dirty="0"/>
              <a:t> службу транспорту, </a:t>
            </a:r>
            <a:r>
              <a:rPr lang="ru-RU" b="0" dirty="0" err="1"/>
              <a:t>Державну</a:t>
            </a:r>
            <a:r>
              <a:rPr lang="ru-RU" b="0" dirty="0"/>
              <a:t> службу </a:t>
            </a:r>
            <a:r>
              <a:rPr lang="ru-RU" b="0" dirty="0" err="1"/>
              <a:t>спеціального</a:t>
            </a:r>
            <a:r>
              <a:rPr lang="ru-RU" b="0" dirty="0"/>
              <a:t> </a:t>
            </a:r>
            <a:r>
              <a:rPr lang="ru-RU" b="0" dirty="0" err="1"/>
              <a:t>зв’язку</a:t>
            </a:r>
            <a:r>
              <a:rPr lang="ru-RU" b="0" dirty="0"/>
              <a:t> </a:t>
            </a:r>
            <a:br>
              <a:rPr lang="ru-RU" b="0" dirty="0"/>
            </a:br>
            <a:r>
              <a:rPr lang="ru-RU" b="0" dirty="0"/>
              <a:t>та </a:t>
            </a:r>
            <a:r>
              <a:rPr lang="ru-RU" b="0" dirty="0" err="1"/>
              <a:t>захисту</a:t>
            </a:r>
            <a:r>
              <a:rPr lang="ru-RU" b="0" dirty="0"/>
              <a:t> </a:t>
            </a:r>
            <a:r>
              <a:rPr lang="ru-RU" b="0" dirty="0" err="1"/>
              <a:t>інформації</a:t>
            </a:r>
            <a:r>
              <a:rPr lang="ru-RU" b="0" dirty="0"/>
              <a:t> </a:t>
            </a:r>
            <a:r>
              <a:rPr lang="ru-RU" b="0" dirty="0" err="1"/>
              <a:t>України</a:t>
            </a:r>
            <a:r>
              <a:rPr lang="ru-RU" b="0" dirty="0"/>
              <a:t>.</a:t>
            </a:r>
            <a:endParaRPr lang="uk-UA" b="0" dirty="0"/>
          </a:p>
        </p:txBody>
      </p:sp>
    </p:spTree>
    <p:extLst>
      <p:ext uri="{BB962C8B-B14F-4D97-AF65-F5344CB8AC3E}">
        <p14:creationId xmlns:p14="http://schemas.microsoft.com/office/powerpoint/2010/main" val="254502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91264" cy="1296144"/>
          </a:xfrm>
        </p:spPr>
        <p:txBody>
          <a:bodyPr>
            <a:normAutofit/>
          </a:bodyPr>
          <a:lstStyle/>
          <a:p>
            <a:r>
              <a:rPr lang="uk-UA" dirty="0">
                <a:hlinkClick r:id="rId2"/>
              </a:rPr>
              <a:t>Дисциплінарний статут Збройних Сил </a:t>
            </a:r>
            <a:r>
              <a:rPr lang="uk-UA" dirty="0" smtClean="0">
                <a:hlinkClick r:id="rId2"/>
              </a:rPr>
              <a:t>України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66982"/>
            <a:ext cx="8352928" cy="5374386"/>
          </a:xfrm>
        </p:spPr>
        <p:txBody>
          <a:bodyPr numCol="2">
            <a:normAutofit lnSpcReduction="10000"/>
          </a:bodyPr>
          <a:lstStyle/>
          <a:p>
            <a:r>
              <a:rPr lang="ru-RU" b="0" dirty="0" err="1" smtClean="0"/>
              <a:t>Цей</a:t>
            </a:r>
            <a:r>
              <a:rPr lang="ru-RU" b="0" dirty="0" smtClean="0"/>
              <a:t> </a:t>
            </a:r>
            <a:r>
              <a:rPr lang="ru-RU" b="0" dirty="0"/>
              <a:t>Статут </a:t>
            </a:r>
            <a:r>
              <a:rPr lang="ru-RU" b="0" dirty="0" err="1"/>
              <a:t>визначає</a:t>
            </a:r>
            <a:r>
              <a:rPr lang="ru-RU" b="0" dirty="0"/>
              <a:t> </a:t>
            </a:r>
            <a:r>
              <a:rPr lang="ru-RU" b="0" dirty="0" err="1"/>
              <a:t>сутність</a:t>
            </a:r>
            <a:r>
              <a:rPr lang="ru-RU" b="0" dirty="0"/>
              <a:t> </a:t>
            </a:r>
            <a:r>
              <a:rPr lang="ru-RU" b="0" dirty="0" err="1"/>
              <a:t>військової</a:t>
            </a:r>
            <a:r>
              <a:rPr lang="ru-RU" b="0" dirty="0"/>
              <a:t> </a:t>
            </a:r>
            <a:r>
              <a:rPr lang="ru-RU" b="0" dirty="0" err="1"/>
              <a:t>дисципліни</a:t>
            </a:r>
            <a:r>
              <a:rPr lang="ru-RU" b="0" dirty="0"/>
              <a:t>, </a:t>
            </a:r>
            <a:r>
              <a:rPr lang="ru-RU" b="0" dirty="0" err="1"/>
              <a:t>обов'язки</a:t>
            </a:r>
            <a:r>
              <a:rPr lang="ru-RU" b="0" dirty="0"/>
              <a:t> </a:t>
            </a:r>
            <a:br>
              <a:rPr lang="ru-RU" b="0" dirty="0"/>
            </a:br>
            <a:r>
              <a:rPr lang="ru-RU" b="0" dirty="0" err="1"/>
              <a:t>військовослужбовців</a:t>
            </a:r>
            <a:r>
              <a:rPr lang="ru-RU" b="0" dirty="0"/>
              <a:t> </a:t>
            </a:r>
            <a:r>
              <a:rPr lang="ru-RU" b="0" dirty="0" err="1"/>
              <a:t>щодо</a:t>
            </a:r>
            <a:r>
              <a:rPr lang="ru-RU" b="0" dirty="0"/>
              <a:t> </a:t>
            </a:r>
            <a:r>
              <a:rPr lang="ru-RU" b="0" dirty="0" err="1"/>
              <a:t>її</a:t>
            </a:r>
            <a:r>
              <a:rPr lang="ru-RU" b="0" dirty="0"/>
              <a:t> </a:t>
            </a:r>
            <a:r>
              <a:rPr lang="ru-RU" b="0" dirty="0" err="1"/>
              <a:t>додержання</a:t>
            </a:r>
            <a:r>
              <a:rPr lang="ru-RU" b="0" dirty="0"/>
              <a:t>, </a:t>
            </a:r>
            <a:r>
              <a:rPr lang="ru-RU" b="0" dirty="0" err="1"/>
              <a:t>види</a:t>
            </a:r>
            <a:r>
              <a:rPr lang="ru-RU" b="0" dirty="0"/>
              <a:t> </a:t>
            </a:r>
            <a:r>
              <a:rPr lang="ru-RU" b="0" dirty="0" err="1"/>
              <a:t>заохочень</a:t>
            </a:r>
            <a:r>
              <a:rPr lang="ru-RU" b="0" dirty="0"/>
              <a:t> та </a:t>
            </a:r>
            <a:br>
              <a:rPr lang="ru-RU" b="0" dirty="0"/>
            </a:br>
            <a:r>
              <a:rPr lang="ru-RU" b="0" dirty="0" err="1"/>
              <a:t>дисциплінарних</a:t>
            </a:r>
            <a:r>
              <a:rPr lang="ru-RU" b="0" dirty="0"/>
              <a:t> </a:t>
            </a:r>
            <a:r>
              <a:rPr lang="ru-RU" b="0" dirty="0" err="1"/>
              <a:t>стягнень</a:t>
            </a:r>
            <a:r>
              <a:rPr lang="ru-RU" b="0" dirty="0"/>
              <a:t>, права </a:t>
            </a:r>
            <a:r>
              <a:rPr lang="ru-RU" b="0" dirty="0" err="1"/>
              <a:t>командирів</a:t>
            </a:r>
            <a:r>
              <a:rPr lang="ru-RU" b="0" dirty="0"/>
              <a:t> </a:t>
            </a:r>
            <a:r>
              <a:rPr lang="ru-RU" b="0" dirty="0" err="1"/>
              <a:t>щодо</a:t>
            </a:r>
            <a:r>
              <a:rPr lang="ru-RU" b="0" dirty="0"/>
              <a:t> </a:t>
            </a:r>
            <a:r>
              <a:rPr lang="ru-RU" b="0" dirty="0" err="1"/>
              <a:t>їх</a:t>
            </a:r>
            <a:r>
              <a:rPr lang="ru-RU" b="0" dirty="0"/>
              <a:t> </a:t>
            </a:r>
            <a:r>
              <a:rPr lang="ru-RU" b="0" dirty="0" err="1"/>
              <a:t>застосування</a:t>
            </a:r>
            <a:r>
              <a:rPr lang="ru-RU" b="0" dirty="0"/>
              <a:t>, а </a:t>
            </a:r>
            <a:br>
              <a:rPr lang="ru-RU" b="0" dirty="0"/>
            </a:br>
            <a:r>
              <a:rPr lang="ru-RU" b="0" dirty="0" err="1"/>
              <a:t>також</a:t>
            </a:r>
            <a:r>
              <a:rPr lang="ru-RU" b="0" dirty="0"/>
              <a:t> порядок </a:t>
            </a:r>
            <a:r>
              <a:rPr lang="ru-RU" b="0" dirty="0" err="1"/>
              <a:t>подання</a:t>
            </a:r>
            <a:r>
              <a:rPr lang="ru-RU" b="0" dirty="0"/>
              <a:t> і </a:t>
            </a:r>
            <a:r>
              <a:rPr lang="ru-RU" b="0" dirty="0" err="1"/>
              <a:t>розгляду</a:t>
            </a:r>
            <a:r>
              <a:rPr lang="ru-RU" b="0" dirty="0"/>
              <a:t> </a:t>
            </a:r>
            <a:r>
              <a:rPr lang="ru-RU" b="0" dirty="0" err="1"/>
              <a:t>заяв</a:t>
            </a:r>
            <a:r>
              <a:rPr lang="ru-RU" b="0" dirty="0"/>
              <a:t>, </a:t>
            </a:r>
            <a:r>
              <a:rPr lang="ru-RU" b="0" dirty="0" err="1"/>
              <a:t>пропозицій</a:t>
            </a:r>
            <a:r>
              <a:rPr lang="ru-RU" b="0" dirty="0"/>
              <a:t> та </a:t>
            </a:r>
            <a:r>
              <a:rPr lang="ru-RU" b="0" dirty="0" err="1"/>
              <a:t>скарг</a:t>
            </a:r>
            <a:r>
              <a:rPr lang="ru-RU" b="0" dirty="0"/>
              <a:t>. </a:t>
            </a:r>
            <a:br>
              <a:rPr lang="ru-RU" b="0" dirty="0"/>
            </a:br>
            <a:r>
              <a:rPr lang="ru-RU" b="0" dirty="0" err="1"/>
              <a:t>Усі</a:t>
            </a:r>
            <a:r>
              <a:rPr lang="ru-RU" b="0" dirty="0"/>
              <a:t> </a:t>
            </a:r>
            <a:r>
              <a:rPr lang="ru-RU" b="0" dirty="0" err="1"/>
              <a:t>військовослужбовці</a:t>
            </a:r>
            <a:r>
              <a:rPr lang="ru-RU" b="0" dirty="0"/>
              <a:t> </a:t>
            </a:r>
            <a:r>
              <a:rPr lang="ru-RU" b="0" dirty="0" err="1"/>
              <a:t>Збройних</a:t>
            </a:r>
            <a:r>
              <a:rPr lang="ru-RU" b="0" dirty="0"/>
              <a:t> Сил </a:t>
            </a:r>
            <a:r>
              <a:rPr lang="ru-RU" b="0" dirty="0" err="1"/>
              <a:t>України</a:t>
            </a:r>
            <a:r>
              <a:rPr lang="ru-RU" b="0" dirty="0"/>
              <a:t> </a:t>
            </a:r>
            <a:r>
              <a:rPr lang="ru-RU" b="0" dirty="0" err="1"/>
              <a:t>незалежно</a:t>
            </a:r>
            <a:r>
              <a:rPr lang="ru-RU" b="0" dirty="0"/>
              <a:t> </a:t>
            </a:r>
            <a:r>
              <a:rPr lang="ru-RU" b="0" dirty="0" err="1"/>
              <a:t>від</a:t>
            </a:r>
            <a:r>
              <a:rPr lang="ru-RU" b="0" dirty="0"/>
              <a:t> </a:t>
            </a:r>
            <a:br>
              <a:rPr lang="ru-RU" b="0" dirty="0"/>
            </a:br>
            <a:r>
              <a:rPr lang="ru-RU" b="0" dirty="0" err="1"/>
              <a:t>своїх</a:t>
            </a:r>
            <a:r>
              <a:rPr lang="ru-RU" b="0" dirty="0"/>
              <a:t> </a:t>
            </a:r>
            <a:r>
              <a:rPr lang="ru-RU" b="0" dirty="0" err="1"/>
              <a:t>військових</a:t>
            </a:r>
            <a:r>
              <a:rPr lang="ru-RU" b="0" dirty="0"/>
              <a:t> </a:t>
            </a:r>
            <a:r>
              <a:rPr lang="ru-RU" b="0" dirty="0" err="1"/>
              <a:t>звань</a:t>
            </a:r>
            <a:r>
              <a:rPr lang="ru-RU" b="0" dirty="0"/>
              <a:t>, </a:t>
            </a:r>
            <a:r>
              <a:rPr lang="ru-RU" b="0" dirty="0" err="1"/>
              <a:t>службового</a:t>
            </a:r>
            <a:r>
              <a:rPr lang="ru-RU" b="0" dirty="0"/>
              <a:t> становища та заслуг </a:t>
            </a:r>
            <a:r>
              <a:rPr lang="ru-RU" b="0" dirty="0" err="1"/>
              <a:t>повинні</a:t>
            </a:r>
            <a:r>
              <a:rPr lang="ru-RU" b="0" dirty="0"/>
              <a:t> </a:t>
            </a:r>
            <a:br>
              <a:rPr lang="ru-RU" b="0" dirty="0"/>
            </a:br>
            <a:r>
              <a:rPr lang="ru-RU" b="0" dirty="0" err="1"/>
              <a:t>неухильно</a:t>
            </a:r>
            <a:r>
              <a:rPr lang="ru-RU" b="0" dirty="0"/>
              <a:t> </a:t>
            </a:r>
            <a:r>
              <a:rPr lang="ru-RU" b="0" dirty="0" err="1"/>
              <a:t>керуватися</a:t>
            </a:r>
            <a:r>
              <a:rPr lang="ru-RU" b="0" dirty="0"/>
              <a:t> </a:t>
            </a:r>
            <a:r>
              <a:rPr lang="ru-RU" b="0" dirty="0" err="1"/>
              <a:t>вимогами</a:t>
            </a:r>
            <a:r>
              <a:rPr lang="ru-RU" b="0" dirty="0"/>
              <a:t> </a:t>
            </a:r>
            <a:r>
              <a:rPr lang="ru-RU" b="0" dirty="0" err="1"/>
              <a:t>цього</a:t>
            </a:r>
            <a:r>
              <a:rPr lang="ru-RU" b="0" dirty="0"/>
              <a:t> Статуту. </a:t>
            </a:r>
            <a:br>
              <a:rPr lang="ru-RU" b="0" dirty="0"/>
            </a:br>
            <a:r>
              <a:rPr lang="ru-RU" b="0" dirty="0" err="1"/>
              <a:t>Положення</a:t>
            </a:r>
            <a:r>
              <a:rPr lang="ru-RU" b="0" dirty="0"/>
              <a:t> Статуту </a:t>
            </a:r>
            <a:r>
              <a:rPr lang="ru-RU" b="0" dirty="0" err="1"/>
              <a:t>поширюються</a:t>
            </a:r>
            <a:r>
              <a:rPr lang="ru-RU" b="0" dirty="0"/>
              <a:t> на </a:t>
            </a:r>
            <a:r>
              <a:rPr lang="ru-RU" b="0" dirty="0" err="1"/>
              <a:t>громадян</a:t>
            </a:r>
            <a:r>
              <a:rPr lang="ru-RU" b="0" dirty="0"/>
              <a:t>, </a:t>
            </a:r>
            <a:r>
              <a:rPr lang="ru-RU" b="0" dirty="0" err="1"/>
              <a:t>звільнених</a:t>
            </a:r>
            <a:r>
              <a:rPr lang="ru-RU" b="0" dirty="0"/>
              <a:t> з </a:t>
            </a:r>
            <a:br>
              <a:rPr lang="ru-RU" b="0" dirty="0"/>
            </a:br>
            <a:r>
              <a:rPr lang="ru-RU" b="0" dirty="0" err="1"/>
              <a:t>військової</a:t>
            </a:r>
            <a:r>
              <a:rPr lang="ru-RU" b="0" dirty="0"/>
              <a:t> </a:t>
            </a:r>
            <a:r>
              <a:rPr lang="ru-RU" b="0" dirty="0" err="1"/>
              <a:t>служби</a:t>
            </a:r>
            <a:r>
              <a:rPr lang="ru-RU" b="0" dirty="0"/>
              <a:t> у </a:t>
            </a:r>
            <a:r>
              <a:rPr lang="ru-RU" b="0" dirty="0" err="1"/>
              <a:t>відставку</a:t>
            </a:r>
            <a:r>
              <a:rPr lang="ru-RU" b="0" dirty="0"/>
              <a:t> </a:t>
            </a:r>
            <a:r>
              <a:rPr lang="ru-RU" b="0" dirty="0" err="1"/>
              <a:t>або</a:t>
            </a:r>
            <a:r>
              <a:rPr lang="ru-RU" b="0" dirty="0"/>
              <a:t> у запас з правом </a:t>
            </a:r>
            <a:r>
              <a:rPr lang="ru-RU" b="0" dirty="0" err="1"/>
              <a:t>носіння</a:t>
            </a:r>
            <a:r>
              <a:rPr lang="ru-RU" b="0" dirty="0"/>
              <a:t> </a:t>
            </a:r>
            <a:br>
              <a:rPr lang="ru-RU" b="0" dirty="0"/>
            </a:br>
            <a:r>
              <a:rPr lang="ru-RU" b="0" dirty="0" err="1"/>
              <a:t>військової</a:t>
            </a:r>
            <a:r>
              <a:rPr lang="ru-RU" b="0" dirty="0"/>
              <a:t> </a:t>
            </a:r>
            <a:r>
              <a:rPr lang="ru-RU" b="0" dirty="0" err="1"/>
              <a:t>форми</a:t>
            </a:r>
            <a:r>
              <a:rPr lang="ru-RU" b="0" dirty="0"/>
              <a:t> </a:t>
            </a:r>
            <a:r>
              <a:rPr lang="ru-RU" b="0" dirty="0" err="1"/>
              <a:t>одягу</a:t>
            </a:r>
            <a:r>
              <a:rPr lang="ru-RU" b="0" dirty="0"/>
              <a:t>, </a:t>
            </a:r>
            <a:r>
              <a:rPr lang="ru-RU" b="0" dirty="0" err="1"/>
              <a:t>під</a:t>
            </a:r>
            <a:r>
              <a:rPr lang="ru-RU" b="0" dirty="0"/>
              <a:t> час </a:t>
            </a:r>
            <a:r>
              <a:rPr lang="ru-RU" b="0" dirty="0" err="1"/>
              <a:t>носіння</a:t>
            </a:r>
            <a:r>
              <a:rPr lang="ru-RU" b="0" dirty="0"/>
              <a:t> ними </a:t>
            </a:r>
            <a:r>
              <a:rPr lang="ru-RU" b="0" dirty="0" err="1"/>
              <a:t>військової</a:t>
            </a:r>
            <a:r>
              <a:rPr lang="ru-RU" b="0" dirty="0"/>
              <a:t> </a:t>
            </a:r>
            <a:r>
              <a:rPr lang="ru-RU" b="0" dirty="0" err="1"/>
              <a:t>форми</a:t>
            </a:r>
            <a:r>
              <a:rPr lang="ru-RU" b="0" dirty="0"/>
              <a:t> </a:t>
            </a:r>
            <a:br>
              <a:rPr lang="ru-RU" b="0" dirty="0"/>
            </a:br>
            <a:r>
              <a:rPr lang="ru-RU" b="0" dirty="0" err="1"/>
              <a:t>одягу</a:t>
            </a:r>
            <a:r>
              <a:rPr lang="ru-RU" b="0" dirty="0" smtClean="0"/>
              <a:t>.</a:t>
            </a:r>
            <a:r>
              <a:rPr lang="ru-RU" dirty="0"/>
              <a:t> </a:t>
            </a:r>
            <a:r>
              <a:rPr lang="ru-RU" b="0" dirty="0" err="1"/>
              <a:t>Дія</a:t>
            </a:r>
            <a:r>
              <a:rPr lang="ru-RU" b="0" dirty="0"/>
              <a:t> </a:t>
            </a:r>
            <a:r>
              <a:rPr lang="ru-RU" b="0" dirty="0" err="1"/>
              <a:t>Дисциплінарного</a:t>
            </a:r>
            <a:r>
              <a:rPr lang="ru-RU" b="0" dirty="0"/>
              <a:t> статуту </a:t>
            </a:r>
            <a:r>
              <a:rPr lang="ru-RU" b="0" dirty="0" err="1"/>
              <a:t>Збройних</a:t>
            </a:r>
            <a:r>
              <a:rPr lang="ru-RU" b="0" dirty="0"/>
              <a:t> Сил </a:t>
            </a:r>
            <a:r>
              <a:rPr lang="ru-RU" b="0" dirty="0" err="1"/>
              <a:t>України</a:t>
            </a:r>
            <a:r>
              <a:rPr lang="ru-RU" b="0" dirty="0"/>
              <a:t> </a:t>
            </a:r>
            <a:r>
              <a:rPr lang="ru-RU" b="0" dirty="0" err="1"/>
              <a:t>поширюється</a:t>
            </a:r>
            <a:r>
              <a:rPr lang="ru-RU" b="0" dirty="0"/>
              <a:t> </a:t>
            </a:r>
            <a:br>
              <a:rPr lang="ru-RU" b="0" dirty="0"/>
            </a:br>
            <a:r>
              <a:rPr lang="ru-RU" b="0" dirty="0"/>
              <a:t>на </a:t>
            </a:r>
            <a:r>
              <a:rPr lang="ru-RU" b="0" dirty="0" err="1"/>
              <a:t>Державну</a:t>
            </a:r>
            <a:r>
              <a:rPr lang="ru-RU" b="0" dirty="0"/>
              <a:t> </a:t>
            </a:r>
            <a:r>
              <a:rPr lang="ru-RU" b="0" dirty="0" err="1"/>
              <a:t>прикордонну</a:t>
            </a:r>
            <a:r>
              <a:rPr lang="ru-RU" b="0" dirty="0"/>
              <a:t> службу </a:t>
            </a:r>
            <a:r>
              <a:rPr lang="ru-RU" b="0" dirty="0" err="1"/>
              <a:t>України</a:t>
            </a:r>
            <a:r>
              <a:rPr lang="ru-RU" b="0" dirty="0"/>
              <a:t>, Службу </a:t>
            </a:r>
            <a:r>
              <a:rPr lang="ru-RU" b="0" dirty="0" err="1"/>
              <a:t>безпеки</a:t>
            </a:r>
            <a:r>
              <a:rPr lang="ru-RU" b="0" dirty="0"/>
              <a:t> </a:t>
            </a:r>
            <a:r>
              <a:rPr lang="ru-RU" b="0" dirty="0" err="1"/>
              <a:t>України</a:t>
            </a:r>
            <a:r>
              <a:rPr lang="ru-RU" b="0" dirty="0"/>
              <a:t>, </a:t>
            </a:r>
            <a:br>
              <a:rPr lang="ru-RU" b="0" dirty="0"/>
            </a:br>
            <a:r>
              <a:rPr lang="ru-RU" b="0" dirty="0" err="1"/>
              <a:t>Національну</a:t>
            </a:r>
            <a:r>
              <a:rPr lang="ru-RU" b="0" dirty="0"/>
              <a:t> </a:t>
            </a:r>
            <a:r>
              <a:rPr lang="ru-RU" b="0" dirty="0" err="1"/>
              <a:t>гвардію</a:t>
            </a:r>
            <a:r>
              <a:rPr lang="ru-RU" b="0" dirty="0"/>
              <a:t> </a:t>
            </a:r>
            <a:r>
              <a:rPr lang="ru-RU" b="0" dirty="0" err="1"/>
              <a:t>України</a:t>
            </a:r>
            <a:r>
              <a:rPr lang="ru-RU" b="0" dirty="0"/>
              <a:t> та </a:t>
            </a:r>
            <a:r>
              <a:rPr lang="ru-RU" b="0" dirty="0" err="1"/>
              <a:t>інші</a:t>
            </a:r>
            <a:r>
              <a:rPr lang="ru-RU" b="0" dirty="0"/>
              <a:t> </a:t>
            </a:r>
            <a:r>
              <a:rPr lang="ru-RU" b="0" dirty="0" err="1"/>
              <a:t>військові</a:t>
            </a:r>
            <a:r>
              <a:rPr lang="ru-RU" b="0" dirty="0"/>
              <a:t> </a:t>
            </a:r>
            <a:r>
              <a:rPr lang="ru-RU" b="0" dirty="0" err="1"/>
              <a:t>формування</a:t>
            </a:r>
            <a:r>
              <a:rPr lang="ru-RU" b="0" dirty="0"/>
              <a:t>, </a:t>
            </a:r>
            <a:r>
              <a:rPr lang="ru-RU" b="0" dirty="0" err="1"/>
              <a:t>створені</a:t>
            </a:r>
            <a:r>
              <a:rPr lang="ru-RU" b="0" dirty="0"/>
              <a:t> </a:t>
            </a:r>
            <a:br>
              <a:rPr lang="ru-RU" b="0" dirty="0"/>
            </a:br>
            <a:r>
              <a:rPr lang="ru-RU" b="0" dirty="0" err="1"/>
              <a:t>відповідно</a:t>
            </a:r>
            <a:r>
              <a:rPr lang="ru-RU" b="0" dirty="0"/>
              <a:t> до </a:t>
            </a:r>
            <a:r>
              <a:rPr lang="ru-RU" b="0" dirty="0" err="1"/>
              <a:t>законів</a:t>
            </a:r>
            <a:r>
              <a:rPr lang="ru-RU" b="0" dirty="0"/>
              <a:t> </a:t>
            </a:r>
            <a:r>
              <a:rPr lang="ru-RU" b="0" dirty="0" err="1"/>
              <a:t>України</a:t>
            </a:r>
            <a:r>
              <a:rPr lang="ru-RU" b="0" dirty="0"/>
              <a:t>, </a:t>
            </a:r>
            <a:r>
              <a:rPr lang="ru-RU" b="0" dirty="0" err="1"/>
              <a:t>Державну</a:t>
            </a:r>
            <a:r>
              <a:rPr lang="ru-RU" b="0" dirty="0"/>
              <a:t> </a:t>
            </a:r>
            <a:r>
              <a:rPr lang="ru-RU" b="0" dirty="0" err="1"/>
              <a:t>спеціальну</a:t>
            </a:r>
            <a:r>
              <a:rPr lang="ru-RU" b="0" dirty="0"/>
              <a:t> службу </a:t>
            </a:r>
            <a:br>
              <a:rPr lang="ru-RU" b="0" dirty="0"/>
            </a:br>
            <a:r>
              <a:rPr lang="ru-RU" b="0" dirty="0"/>
              <a:t>транспорту, </a:t>
            </a:r>
            <a:r>
              <a:rPr lang="ru-RU" b="0" dirty="0" err="1"/>
              <a:t>Державну</a:t>
            </a:r>
            <a:r>
              <a:rPr lang="ru-RU" b="0" dirty="0"/>
              <a:t> службу </a:t>
            </a:r>
            <a:r>
              <a:rPr lang="ru-RU" b="0" dirty="0" err="1"/>
              <a:t>спеціального</a:t>
            </a:r>
            <a:r>
              <a:rPr lang="ru-RU" b="0" dirty="0"/>
              <a:t> </a:t>
            </a:r>
            <a:r>
              <a:rPr lang="ru-RU" b="0" dirty="0" err="1"/>
              <a:t>зв’язку</a:t>
            </a:r>
            <a:r>
              <a:rPr lang="ru-RU" b="0" dirty="0"/>
              <a:t> та </a:t>
            </a:r>
            <a:r>
              <a:rPr lang="ru-RU" b="0" dirty="0" err="1"/>
              <a:t>захисту</a:t>
            </a:r>
            <a:r>
              <a:rPr lang="ru-RU" b="0" dirty="0"/>
              <a:t> </a:t>
            </a:r>
            <a:br>
              <a:rPr lang="ru-RU" b="0" dirty="0"/>
            </a:br>
            <a:r>
              <a:rPr lang="ru-RU" b="0" dirty="0" err="1"/>
              <a:t>інформації</a:t>
            </a:r>
            <a:r>
              <a:rPr lang="ru-RU" b="0" dirty="0"/>
              <a:t> </a:t>
            </a:r>
            <a:r>
              <a:rPr lang="ru-RU" b="0" dirty="0" err="1"/>
              <a:t>України</a:t>
            </a:r>
            <a:r>
              <a:rPr lang="ru-RU" b="0" dirty="0"/>
              <a:t>.</a:t>
            </a:r>
            <a:endParaRPr lang="uk-UA" b="0" dirty="0"/>
          </a:p>
        </p:txBody>
      </p:sp>
    </p:spTree>
    <p:extLst>
      <p:ext uri="{BB962C8B-B14F-4D97-AF65-F5344CB8AC3E}">
        <p14:creationId xmlns:p14="http://schemas.microsoft.com/office/powerpoint/2010/main" val="10037242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075240" cy="1080120"/>
          </a:xfrm>
        </p:spPr>
        <p:txBody>
          <a:bodyPr>
            <a:normAutofit/>
          </a:bodyPr>
          <a:lstStyle/>
          <a:p>
            <a:r>
              <a:rPr lang="uk-UA" sz="2800" dirty="0">
                <a:hlinkClick r:id="rId2"/>
              </a:rPr>
              <a:t>Статут гарнізонної та вартової служб Збройних Сил </a:t>
            </a:r>
            <a:r>
              <a:rPr lang="uk-UA" sz="2800" dirty="0" smtClean="0">
                <a:hlinkClick r:id="rId2"/>
              </a:rPr>
              <a:t>України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91264" cy="5472608"/>
          </a:xfrm>
        </p:spPr>
        <p:txBody>
          <a:bodyPr numCol="2"/>
          <a:lstStyle/>
          <a:p>
            <a:r>
              <a:rPr lang="ru-RU" b="0" dirty="0" err="1"/>
              <a:t>Цей</a:t>
            </a:r>
            <a:r>
              <a:rPr lang="ru-RU" b="0" dirty="0"/>
              <a:t> Статут </a:t>
            </a:r>
            <a:r>
              <a:rPr lang="ru-RU" b="0" dirty="0" err="1"/>
              <a:t>визначає</a:t>
            </a:r>
            <a:r>
              <a:rPr lang="ru-RU" b="0" dirty="0"/>
              <a:t> </a:t>
            </a:r>
            <a:r>
              <a:rPr lang="ru-RU" b="0" dirty="0" err="1"/>
              <a:t>організацію</a:t>
            </a:r>
            <a:r>
              <a:rPr lang="ru-RU" b="0" dirty="0"/>
              <a:t> і порядок </a:t>
            </a:r>
            <a:r>
              <a:rPr lang="ru-RU" b="0" dirty="0" err="1"/>
              <a:t>несення</a:t>
            </a:r>
            <a:r>
              <a:rPr lang="ru-RU" b="0" dirty="0"/>
              <a:t> </a:t>
            </a:r>
            <a:r>
              <a:rPr lang="ru-RU" b="0" dirty="0" err="1"/>
              <a:t>гарнізонної</a:t>
            </a:r>
            <a:r>
              <a:rPr lang="ru-RU" b="0" dirty="0"/>
              <a:t> </a:t>
            </a:r>
            <a:br>
              <a:rPr lang="ru-RU" b="0" dirty="0"/>
            </a:br>
            <a:r>
              <a:rPr lang="ru-RU" b="0" dirty="0"/>
              <a:t>та </a:t>
            </a:r>
            <a:r>
              <a:rPr lang="ru-RU" b="0" dirty="0" err="1"/>
              <a:t>вартової</a:t>
            </a:r>
            <a:r>
              <a:rPr lang="ru-RU" b="0" dirty="0"/>
              <a:t> служб, права і </a:t>
            </a:r>
            <a:r>
              <a:rPr lang="ru-RU" b="0" dirty="0" err="1"/>
              <a:t>обов'язки</a:t>
            </a:r>
            <a:r>
              <a:rPr lang="ru-RU" b="0" dirty="0"/>
              <a:t> </a:t>
            </a:r>
            <a:r>
              <a:rPr lang="ru-RU" b="0" dirty="0" err="1"/>
              <a:t>посадових</a:t>
            </a:r>
            <a:r>
              <a:rPr lang="ru-RU" b="0" dirty="0"/>
              <a:t> </a:t>
            </a:r>
            <a:r>
              <a:rPr lang="ru-RU" b="0" dirty="0" err="1"/>
              <a:t>осіб</a:t>
            </a:r>
            <a:r>
              <a:rPr lang="ru-RU" b="0" dirty="0"/>
              <a:t> </a:t>
            </a:r>
            <a:r>
              <a:rPr lang="ru-RU" b="0" dirty="0" err="1"/>
              <a:t>гарнізону</a:t>
            </a:r>
            <a:r>
              <a:rPr lang="ru-RU" b="0" dirty="0"/>
              <a:t> та </a:t>
            </a:r>
            <a:br>
              <a:rPr lang="ru-RU" b="0" dirty="0"/>
            </a:br>
            <a:r>
              <a:rPr lang="ru-RU" b="0" dirty="0" err="1"/>
              <a:t>військовослужбовців</a:t>
            </a:r>
            <a:r>
              <a:rPr lang="ru-RU" b="0" dirty="0"/>
              <a:t>, </a:t>
            </a:r>
            <a:r>
              <a:rPr lang="ru-RU" b="0" dirty="0" err="1"/>
              <a:t>які</a:t>
            </a:r>
            <a:r>
              <a:rPr lang="ru-RU" b="0" dirty="0"/>
              <a:t> </a:t>
            </a:r>
            <a:r>
              <a:rPr lang="ru-RU" b="0" dirty="0" err="1"/>
              <a:t>залучаються</a:t>
            </a:r>
            <a:r>
              <a:rPr lang="ru-RU" b="0" dirty="0"/>
              <a:t> для </a:t>
            </a:r>
            <a:r>
              <a:rPr lang="ru-RU" b="0" dirty="0" err="1"/>
              <a:t>несення</a:t>
            </a:r>
            <a:r>
              <a:rPr lang="ru-RU" b="0" dirty="0"/>
              <a:t> </a:t>
            </a:r>
            <a:r>
              <a:rPr lang="ru-RU" b="0" dirty="0" err="1"/>
              <a:t>цих</a:t>
            </a:r>
            <a:r>
              <a:rPr lang="ru-RU" b="0" dirty="0"/>
              <a:t> служб. </a:t>
            </a:r>
            <a:br>
              <a:rPr lang="ru-RU" b="0" dirty="0"/>
            </a:br>
            <a:r>
              <a:rPr lang="ru-RU" b="0" dirty="0"/>
              <a:t>Статут </a:t>
            </a:r>
            <a:r>
              <a:rPr lang="ru-RU" b="0" dirty="0" err="1"/>
              <a:t>обов'язковий</a:t>
            </a:r>
            <a:r>
              <a:rPr lang="ru-RU" b="0" dirty="0"/>
              <a:t> для </a:t>
            </a:r>
            <a:r>
              <a:rPr lang="ru-RU" b="0" dirty="0" err="1"/>
              <a:t>всіх</a:t>
            </a:r>
            <a:r>
              <a:rPr lang="ru-RU" b="0" dirty="0"/>
              <a:t> </a:t>
            </a:r>
            <a:r>
              <a:rPr lang="ru-RU" b="0" dirty="0" err="1"/>
              <a:t>військових</a:t>
            </a:r>
            <a:r>
              <a:rPr lang="ru-RU" b="0" dirty="0"/>
              <a:t> </a:t>
            </a:r>
            <a:r>
              <a:rPr lang="ru-RU" b="0" dirty="0" err="1"/>
              <a:t>частин</a:t>
            </a:r>
            <a:r>
              <a:rPr lang="ru-RU" b="0" dirty="0"/>
              <a:t>, </a:t>
            </a:r>
            <a:r>
              <a:rPr lang="ru-RU" b="0" dirty="0" err="1"/>
              <a:t>штабів</a:t>
            </a:r>
            <a:r>
              <a:rPr lang="ru-RU" b="0" dirty="0"/>
              <a:t>, </a:t>
            </a:r>
            <a:br>
              <a:rPr lang="ru-RU" b="0" dirty="0"/>
            </a:br>
            <a:r>
              <a:rPr lang="ru-RU" b="0" dirty="0" err="1"/>
              <a:t>організацій</a:t>
            </a:r>
            <a:r>
              <a:rPr lang="ru-RU" b="0" dirty="0"/>
              <a:t>, </a:t>
            </a:r>
            <a:r>
              <a:rPr lang="ru-RU" b="0" dirty="0" err="1"/>
              <a:t>установ</a:t>
            </a:r>
            <a:r>
              <a:rPr lang="ru-RU" b="0" dirty="0"/>
              <a:t> і </a:t>
            </a:r>
            <a:r>
              <a:rPr lang="ru-RU" b="0" dirty="0" err="1"/>
              <a:t>військово-навчальних</a:t>
            </a:r>
            <a:r>
              <a:rPr lang="ru-RU" b="0" dirty="0"/>
              <a:t> </a:t>
            </a:r>
            <a:r>
              <a:rPr lang="ru-RU" b="0" dirty="0" err="1"/>
              <a:t>закладів</a:t>
            </a:r>
            <a:r>
              <a:rPr lang="ru-RU" b="0" dirty="0"/>
              <a:t> </a:t>
            </a:r>
            <a:r>
              <a:rPr lang="ru-RU" b="0" dirty="0" err="1"/>
              <a:t>Збройних</a:t>
            </a:r>
            <a:r>
              <a:rPr lang="ru-RU" b="0" dirty="0"/>
              <a:t> Сил </a:t>
            </a:r>
            <a:br>
              <a:rPr lang="ru-RU" b="0" dirty="0"/>
            </a:br>
            <a:r>
              <a:rPr lang="ru-RU" b="0" dirty="0" err="1"/>
              <a:t>України</a:t>
            </a:r>
            <a:r>
              <a:rPr lang="ru-RU" b="0" dirty="0"/>
              <a:t>. </a:t>
            </a:r>
            <a:br>
              <a:rPr lang="ru-RU" b="0" dirty="0"/>
            </a:br>
            <a:r>
              <a:rPr lang="ru-RU" b="0" dirty="0" err="1"/>
              <a:t>Дія</a:t>
            </a:r>
            <a:r>
              <a:rPr lang="ru-RU" b="0" dirty="0"/>
              <a:t> Статуту </a:t>
            </a:r>
            <a:r>
              <a:rPr lang="ru-RU" b="0" dirty="0" err="1"/>
              <a:t>гарнізонної</a:t>
            </a:r>
            <a:r>
              <a:rPr lang="ru-RU" b="0" dirty="0"/>
              <a:t> та </a:t>
            </a:r>
            <a:r>
              <a:rPr lang="ru-RU" b="0" dirty="0" err="1"/>
              <a:t>вартової</a:t>
            </a:r>
            <a:r>
              <a:rPr lang="ru-RU" b="0" dirty="0"/>
              <a:t> служб </a:t>
            </a:r>
            <a:r>
              <a:rPr lang="ru-RU" b="0" dirty="0" err="1"/>
              <a:t>Збройних</a:t>
            </a:r>
            <a:r>
              <a:rPr lang="ru-RU" b="0" dirty="0"/>
              <a:t> Сил </a:t>
            </a:r>
            <a:br>
              <a:rPr lang="ru-RU" b="0" dirty="0"/>
            </a:br>
            <a:r>
              <a:rPr lang="ru-RU" b="0" dirty="0" err="1"/>
              <a:t>України</a:t>
            </a:r>
            <a:r>
              <a:rPr lang="ru-RU" b="0" dirty="0"/>
              <a:t> </a:t>
            </a:r>
            <a:r>
              <a:rPr lang="ru-RU" b="0" dirty="0" err="1"/>
              <a:t>поширюється</a:t>
            </a:r>
            <a:r>
              <a:rPr lang="ru-RU" b="0" dirty="0"/>
              <a:t> на </a:t>
            </a:r>
            <a:r>
              <a:rPr lang="ru-RU" b="0" dirty="0" err="1"/>
              <a:t>Державну</a:t>
            </a:r>
            <a:r>
              <a:rPr lang="ru-RU" b="0" dirty="0"/>
              <a:t> </a:t>
            </a:r>
            <a:r>
              <a:rPr lang="ru-RU" b="0" dirty="0" err="1"/>
              <a:t>прикордонну</a:t>
            </a:r>
            <a:r>
              <a:rPr lang="ru-RU" b="0" dirty="0"/>
              <a:t> службу </a:t>
            </a:r>
            <a:r>
              <a:rPr lang="ru-RU" b="0" dirty="0" err="1"/>
              <a:t>України</a:t>
            </a:r>
            <a:r>
              <a:rPr lang="ru-RU" b="0" dirty="0"/>
              <a:t>, Службу </a:t>
            </a:r>
            <a:br>
              <a:rPr lang="ru-RU" b="0" dirty="0"/>
            </a:br>
            <a:r>
              <a:rPr lang="ru-RU" b="0" dirty="0" err="1"/>
              <a:t>безпеки</a:t>
            </a:r>
            <a:r>
              <a:rPr lang="ru-RU" b="0" dirty="0"/>
              <a:t> </a:t>
            </a:r>
            <a:r>
              <a:rPr lang="ru-RU" b="0" dirty="0" err="1"/>
              <a:t>України</a:t>
            </a:r>
            <a:r>
              <a:rPr lang="ru-RU" b="0" dirty="0"/>
              <a:t>, </a:t>
            </a:r>
            <a:r>
              <a:rPr lang="ru-RU" b="0" dirty="0" err="1"/>
              <a:t>Національну</a:t>
            </a:r>
            <a:r>
              <a:rPr lang="ru-RU" b="0" dirty="0"/>
              <a:t> </a:t>
            </a:r>
            <a:r>
              <a:rPr lang="ru-RU" b="0" dirty="0" err="1"/>
              <a:t>гвардію</a:t>
            </a:r>
            <a:r>
              <a:rPr lang="ru-RU" b="0" dirty="0"/>
              <a:t> </a:t>
            </a:r>
            <a:r>
              <a:rPr lang="ru-RU" b="0" dirty="0" err="1"/>
              <a:t>України</a:t>
            </a:r>
            <a:r>
              <a:rPr lang="ru-RU" b="0" dirty="0"/>
              <a:t> та на </a:t>
            </a:r>
            <a:r>
              <a:rPr lang="ru-RU" b="0" dirty="0" err="1"/>
              <a:t>інші</a:t>
            </a:r>
            <a:r>
              <a:rPr lang="ru-RU" b="0" dirty="0"/>
              <a:t> </a:t>
            </a:r>
            <a:r>
              <a:rPr lang="ru-RU" b="0" dirty="0" err="1"/>
              <a:t>військові</a:t>
            </a:r>
            <a:r>
              <a:rPr lang="ru-RU" b="0" dirty="0"/>
              <a:t> </a:t>
            </a:r>
            <a:br>
              <a:rPr lang="ru-RU" b="0" dirty="0"/>
            </a:br>
            <a:r>
              <a:rPr lang="ru-RU" b="0" dirty="0" err="1"/>
              <a:t>формування</a:t>
            </a:r>
            <a:r>
              <a:rPr lang="ru-RU" b="0" dirty="0"/>
              <a:t>, </a:t>
            </a:r>
            <a:r>
              <a:rPr lang="ru-RU" b="0" dirty="0" err="1"/>
              <a:t>створені</a:t>
            </a:r>
            <a:r>
              <a:rPr lang="ru-RU" b="0" dirty="0"/>
              <a:t> </a:t>
            </a:r>
            <a:r>
              <a:rPr lang="ru-RU" b="0" dirty="0" err="1"/>
              <a:t>відповідно</a:t>
            </a:r>
            <a:r>
              <a:rPr lang="ru-RU" b="0" dirty="0"/>
              <a:t> до </a:t>
            </a:r>
            <a:r>
              <a:rPr lang="ru-RU" b="0" dirty="0" err="1"/>
              <a:t>законів</a:t>
            </a:r>
            <a:r>
              <a:rPr lang="ru-RU" b="0" dirty="0"/>
              <a:t> </a:t>
            </a:r>
            <a:r>
              <a:rPr lang="ru-RU" b="0" dirty="0" err="1"/>
              <a:t>України</a:t>
            </a:r>
            <a:r>
              <a:rPr lang="ru-RU" b="0" dirty="0"/>
              <a:t>, </a:t>
            </a:r>
            <a:r>
              <a:rPr lang="ru-RU" b="0" dirty="0" err="1"/>
              <a:t>Державну</a:t>
            </a:r>
            <a:r>
              <a:rPr lang="ru-RU" b="0" dirty="0"/>
              <a:t> </a:t>
            </a:r>
            <a:br>
              <a:rPr lang="ru-RU" b="0" dirty="0"/>
            </a:br>
            <a:r>
              <a:rPr lang="ru-RU" b="0" dirty="0" err="1"/>
              <a:t>спеціальну</a:t>
            </a:r>
            <a:r>
              <a:rPr lang="ru-RU" b="0" dirty="0"/>
              <a:t> службу транспорту, </a:t>
            </a:r>
            <a:r>
              <a:rPr lang="ru-RU" b="0" dirty="0" err="1"/>
              <a:t>Державну</a:t>
            </a:r>
            <a:r>
              <a:rPr lang="ru-RU" b="0" dirty="0"/>
              <a:t> службу </a:t>
            </a:r>
            <a:r>
              <a:rPr lang="ru-RU" b="0" dirty="0" err="1"/>
              <a:t>спеціального</a:t>
            </a:r>
            <a:r>
              <a:rPr lang="ru-RU" b="0" dirty="0"/>
              <a:t> </a:t>
            </a:r>
            <a:r>
              <a:rPr lang="ru-RU" b="0" dirty="0" err="1"/>
              <a:t>зв’язку</a:t>
            </a:r>
            <a:r>
              <a:rPr lang="ru-RU" b="0" dirty="0"/>
              <a:t> </a:t>
            </a:r>
            <a:br>
              <a:rPr lang="ru-RU" b="0" dirty="0"/>
            </a:br>
            <a:r>
              <a:rPr lang="ru-RU" b="0" dirty="0"/>
              <a:t>та </a:t>
            </a:r>
            <a:r>
              <a:rPr lang="ru-RU" b="0" dirty="0" err="1"/>
              <a:t>захисту</a:t>
            </a:r>
            <a:r>
              <a:rPr lang="ru-RU" b="0" dirty="0"/>
              <a:t> </a:t>
            </a:r>
            <a:r>
              <a:rPr lang="ru-RU" b="0" dirty="0" err="1"/>
              <a:t>інформації</a:t>
            </a:r>
            <a:r>
              <a:rPr lang="ru-RU" b="0" dirty="0"/>
              <a:t> </a:t>
            </a:r>
            <a:r>
              <a:rPr lang="ru-RU" b="0" dirty="0" err="1"/>
              <a:t>України</a:t>
            </a:r>
            <a:r>
              <a:rPr lang="ru-RU" b="0" dirty="0"/>
              <a:t>.</a:t>
            </a:r>
            <a:endParaRPr lang="uk-UA" b="0" dirty="0"/>
          </a:p>
        </p:txBody>
      </p:sp>
    </p:spTree>
    <p:extLst>
      <p:ext uri="{BB962C8B-B14F-4D97-AF65-F5344CB8AC3E}">
        <p14:creationId xmlns:p14="http://schemas.microsoft.com/office/powerpoint/2010/main" val="29241293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19256" cy="1008112"/>
          </a:xfrm>
        </p:spPr>
        <p:txBody>
          <a:bodyPr>
            <a:normAutofit fontScale="90000"/>
          </a:bodyPr>
          <a:lstStyle/>
          <a:p>
            <a:r>
              <a:rPr lang="uk-UA" sz="3200" dirty="0">
                <a:hlinkClick r:id="rId2"/>
              </a:rPr>
              <a:t>Стройовий статут Збройних Сил </a:t>
            </a:r>
            <a:r>
              <a:rPr lang="uk-UA" sz="3200" dirty="0" smtClean="0">
                <a:hlinkClick r:id="rId2"/>
              </a:rPr>
              <a:t>України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136904" cy="5544616"/>
          </a:xfrm>
        </p:spPr>
        <p:txBody>
          <a:bodyPr numCol="2">
            <a:normAutofit fontScale="92500" lnSpcReduction="10000"/>
          </a:bodyPr>
          <a:lstStyle/>
          <a:p>
            <a:r>
              <a:rPr lang="ru-RU" b="0" dirty="0" err="1"/>
              <a:t>Цей</a:t>
            </a:r>
            <a:r>
              <a:rPr lang="ru-RU" b="0" dirty="0"/>
              <a:t> Статут </a:t>
            </a:r>
            <a:r>
              <a:rPr lang="ru-RU" b="0" dirty="0" err="1"/>
              <a:t>визначає</a:t>
            </a:r>
            <a:r>
              <a:rPr lang="ru-RU" b="0" dirty="0"/>
              <a:t> </a:t>
            </a:r>
            <a:r>
              <a:rPr lang="ru-RU" b="0" dirty="0" err="1"/>
              <a:t>стройові</a:t>
            </a:r>
            <a:r>
              <a:rPr lang="ru-RU" b="0" dirty="0"/>
              <a:t> </a:t>
            </a:r>
            <a:r>
              <a:rPr lang="ru-RU" b="0" dirty="0" err="1"/>
              <a:t>прийоми</a:t>
            </a:r>
            <a:r>
              <a:rPr lang="ru-RU" b="0" dirty="0"/>
              <a:t> і </a:t>
            </a:r>
            <a:r>
              <a:rPr lang="ru-RU" b="0" dirty="0" err="1"/>
              <a:t>рухи</a:t>
            </a:r>
            <a:r>
              <a:rPr lang="ru-RU" b="0" dirty="0"/>
              <a:t> без </a:t>
            </a:r>
            <a:r>
              <a:rPr lang="ru-RU" b="0" dirty="0" err="1"/>
              <a:t>зброї</a:t>
            </a:r>
            <a:r>
              <a:rPr lang="ru-RU" b="0" dirty="0"/>
              <a:t> та </a:t>
            </a:r>
            <a:r>
              <a:rPr lang="ru-RU" b="0" dirty="0" err="1"/>
              <a:t>із</a:t>
            </a:r>
            <a:r>
              <a:rPr lang="ru-RU" b="0" dirty="0"/>
              <a:t> </a:t>
            </a:r>
            <a:br>
              <a:rPr lang="ru-RU" b="0" dirty="0"/>
            </a:br>
            <a:r>
              <a:rPr lang="ru-RU" b="0" dirty="0" err="1"/>
              <a:t>зброєю</a:t>
            </a:r>
            <a:r>
              <a:rPr lang="ru-RU" b="0" dirty="0"/>
              <a:t>; </a:t>
            </a:r>
            <a:r>
              <a:rPr lang="ru-RU" b="0" dirty="0" err="1"/>
              <a:t>строї</a:t>
            </a:r>
            <a:r>
              <a:rPr lang="ru-RU" b="0" dirty="0"/>
              <a:t> </a:t>
            </a:r>
            <a:r>
              <a:rPr lang="ru-RU" b="0" dirty="0" err="1"/>
              <a:t>підрозділів</a:t>
            </a:r>
            <a:r>
              <a:rPr lang="ru-RU" b="0" dirty="0"/>
              <a:t> та </a:t>
            </a:r>
            <a:r>
              <a:rPr lang="ru-RU" b="0" dirty="0" err="1"/>
              <a:t>військових</a:t>
            </a:r>
            <a:r>
              <a:rPr lang="ru-RU" b="0" dirty="0"/>
              <a:t> </a:t>
            </a:r>
            <a:r>
              <a:rPr lang="ru-RU" b="0" dirty="0" err="1"/>
              <a:t>частин</a:t>
            </a:r>
            <a:r>
              <a:rPr lang="ru-RU" b="0" dirty="0"/>
              <a:t> у </a:t>
            </a:r>
            <a:r>
              <a:rPr lang="ru-RU" b="0" dirty="0" err="1"/>
              <a:t>пішому</a:t>
            </a:r>
            <a:r>
              <a:rPr lang="ru-RU" b="0" dirty="0"/>
              <a:t> порядку і </a:t>
            </a:r>
            <a:br>
              <a:rPr lang="ru-RU" b="0" dirty="0"/>
            </a:br>
            <a:r>
              <a:rPr lang="ru-RU" b="0" dirty="0"/>
              <a:t>на машинах; порядок </a:t>
            </a:r>
            <a:r>
              <a:rPr lang="ru-RU" b="0" dirty="0" err="1"/>
              <a:t>виконання</a:t>
            </a:r>
            <a:r>
              <a:rPr lang="ru-RU" b="0" dirty="0"/>
              <a:t> </a:t>
            </a:r>
            <a:r>
              <a:rPr lang="ru-RU" b="0" dirty="0" err="1"/>
              <a:t>військового</a:t>
            </a:r>
            <a:r>
              <a:rPr lang="ru-RU" b="0" dirty="0"/>
              <a:t> </a:t>
            </a:r>
            <a:r>
              <a:rPr lang="ru-RU" b="0" dirty="0" err="1"/>
              <a:t>вітання</a:t>
            </a:r>
            <a:r>
              <a:rPr lang="ru-RU" b="0" dirty="0"/>
              <a:t>, </a:t>
            </a:r>
            <a:r>
              <a:rPr lang="ru-RU" b="0" dirty="0" err="1"/>
              <a:t>проведення</a:t>
            </a:r>
            <a:r>
              <a:rPr lang="ru-RU" b="0" dirty="0"/>
              <a:t> </a:t>
            </a:r>
            <a:br>
              <a:rPr lang="ru-RU" b="0" dirty="0"/>
            </a:br>
            <a:r>
              <a:rPr lang="ru-RU" b="0" dirty="0" err="1"/>
              <a:t>стройового</a:t>
            </a:r>
            <a:r>
              <a:rPr lang="ru-RU" b="0" dirty="0"/>
              <a:t> </a:t>
            </a:r>
            <a:r>
              <a:rPr lang="ru-RU" b="0" dirty="0" err="1"/>
              <a:t>огляду</a:t>
            </a:r>
            <a:r>
              <a:rPr lang="ru-RU" b="0" dirty="0"/>
              <a:t>; </a:t>
            </a:r>
            <a:r>
              <a:rPr lang="ru-RU" b="0" dirty="0" err="1"/>
              <a:t>місце</a:t>
            </a:r>
            <a:r>
              <a:rPr lang="ru-RU" b="0" dirty="0"/>
              <a:t> </a:t>
            </a:r>
            <a:r>
              <a:rPr lang="ru-RU" b="0" dirty="0" err="1"/>
              <a:t>Бойового</a:t>
            </a:r>
            <a:r>
              <a:rPr lang="ru-RU" b="0" dirty="0"/>
              <a:t> Прапора </a:t>
            </a:r>
            <a:r>
              <a:rPr lang="ru-RU" b="0" dirty="0" err="1"/>
              <a:t>військової</a:t>
            </a:r>
            <a:r>
              <a:rPr lang="ru-RU" b="0" dirty="0"/>
              <a:t> </a:t>
            </a:r>
            <a:r>
              <a:rPr lang="ru-RU" b="0" dirty="0" err="1"/>
              <a:t>частини</a:t>
            </a:r>
            <a:r>
              <a:rPr lang="ru-RU" b="0" dirty="0"/>
              <a:t> у </a:t>
            </a:r>
            <a:br>
              <a:rPr lang="ru-RU" b="0" dirty="0"/>
            </a:br>
            <a:r>
              <a:rPr lang="ru-RU" b="0" dirty="0"/>
              <a:t>строю, порядок </a:t>
            </a:r>
            <a:r>
              <a:rPr lang="ru-RU" b="0" dirty="0" err="1"/>
              <a:t>його</a:t>
            </a:r>
            <a:r>
              <a:rPr lang="ru-RU" b="0" dirty="0"/>
              <a:t> </a:t>
            </a:r>
            <a:r>
              <a:rPr lang="ru-RU" b="0" dirty="0" err="1"/>
              <a:t>внесення</a:t>
            </a:r>
            <a:r>
              <a:rPr lang="ru-RU" b="0" dirty="0"/>
              <a:t> і </a:t>
            </a:r>
            <a:r>
              <a:rPr lang="ru-RU" b="0" dirty="0" err="1"/>
              <a:t>винесення</a:t>
            </a:r>
            <a:r>
              <a:rPr lang="ru-RU" b="0" dirty="0"/>
              <a:t>; </a:t>
            </a:r>
            <a:r>
              <a:rPr lang="ru-RU" b="0" dirty="0" err="1"/>
              <a:t>обов'язки</a:t>
            </a:r>
            <a:r>
              <a:rPr lang="ru-RU" b="0" dirty="0"/>
              <a:t> </a:t>
            </a:r>
            <a:br>
              <a:rPr lang="ru-RU" b="0" dirty="0"/>
            </a:br>
            <a:r>
              <a:rPr lang="ru-RU" b="0" dirty="0" err="1"/>
              <a:t>військовослужбовців</a:t>
            </a:r>
            <a:r>
              <a:rPr lang="ru-RU" b="0" dirty="0"/>
              <a:t> перед </a:t>
            </a:r>
            <a:r>
              <a:rPr lang="ru-RU" b="0" dirty="0" err="1"/>
              <a:t>шикуванням</a:t>
            </a:r>
            <a:r>
              <a:rPr lang="ru-RU" b="0" dirty="0"/>
              <a:t> і в строю та </a:t>
            </a:r>
            <a:r>
              <a:rPr lang="ru-RU" b="0" dirty="0" err="1"/>
              <a:t>вимоги</a:t>
            </a:r>
            <a:r>
              <a:rPr lang="ru-RU" b="0" dirty="0"/>
              <a:t> до </a:t>
            </a:r>
            <a:r>
              <a:rPr lang="ru-RU" b="0" dirty="0" err="1"/>
              <a:t>їх</a:t>
            </a:r>
            <a:r>
              <a:rPr lang="ru-RU" b="0" dirty="0"/>
              <a:t> </a:t>
            </a:r>
            <a:br>
              <a:rPr lang="ru-RU" b="0" dirty="0"/>
            </a:br>
            <a:r>
              <a:rPr lang="ru-RU" b="0" dirty="0" err="1"/>
              <a:t>стройового</a:t>
            </a:r>
            <a:r>
              <a:rPr lang="ru-RU" b="0" dirty="0"/>
              <a:t> </a:t>
            </a:r>
            <a:r>
              <a:rPr lang="ru-RU" b="0" dirty="0" err="1"/>
              <a:t>навчання</a:t>
            </a:r>
            <a:r>
              <a:rPr lang="ru-RU" b="0" dirty="0"/>
              <a:t>. </a:t>
            </a:r>
            <a:br>
              <a:rPr lang="ru-RU" b="0" dirty="0"/>
            </a:br>
            <a:r>
              <a:rPr lang="ru-RU" b="0" dirty="0"/>
              <a:t>Статут </a:t>
            </a:r>
            <a:r>
              <a:rPr lang="ru-RU" b="0" dirty="0" err="1"/>
              <a:t>обов'язковий</a:t>
            </a:r>
            <a:r>
              <a:rPr lang="ru-RU" b="0" dirty="0"/>
              <a:t> для </a:t>
            </a:r>
            <a:r>
              <a:rPr lang="ru-RU" b="0" dirty="0" err="1"/>
              <a:t>всіх</a:t>
            </a:r>
            <a:r>
              <a:rPr lang="ru-RU" b="0" dirty="0"/>
              <a:t> </a:t>
            </a:r>
            <a:r>
              <a:rPr lang="ru-RU" b="0" dirty="0" err="1"/>
              <a:t>військових</a:t>
            </a:r>
            <a:r>
              <a:rPr lang="ru-RU" b="0" dirty="0"/>
              <a:t> </a:t>
            </a:r>
            <a:r>
              <a:rPr lang="ru-RU" b="0" dirty="0" err="1"/>
              <a:t>частин</a:t>
            </a:r>
            <a:r>
              <a:rPr lang="ru-RU" b="0" dirty="0"/>
              <a:t>, </a:t>
            </a:r>
            <a:r>
              <a:rPr lang="ru-RU" b="0" dirty="0" err="1"/>
              <a:t>управлінь</a:t>
            </a:r>
            <a:r>
              <a:rPr lang="ru-RU" b="0" dirty="0"/>
              <a:t>, </a:t>
            </a:r>
            <a:br>
              <a:rPr lang="ru-RU" b="0" dirty="0"/>
            </a:br>
            <a:r>
              <a:rPr lang="ru-RU" b="0" dirty="0" err="1"/>
              <a:t>штабів</a:t>
            </a:r>
            <a:r>
              <a:rPr lang="ru-RU" b="0" dirty="0"/>
              <a:t>, </a:t>
            </a:r>
            <a:r>
              <a:rPr lang="ru-RU" b="0" dirty="0" err="1"/>
              <a:t>організацій</a:t>
            </a:r>
            <a:r>
              <a:rPr lang="ru-RU" b="0" dirty="0"/>
              <a:t>, </a:t>
            </a:r>
            <a:r>
              <a:rPr lang="ru-RU" b="0" dirty="0" err="1"/>
              <a:t>установ</a:t>
            </a:r>
            <a:r>
              <a:rPr lang="ru-RU" b="0" dirty="0"/>
              <a:t> і </a:t>
            </a:r>
            <a:r>
              <a:rPr lang="ru-RU" b="0" dirty="0" err="1"/>
              <a:t>військових</a:t>
            </a:r>
            <a:r>
              <a:rPr lang="ru-RU" b="0" dirty="0"/>
              <a:t> </a:t>
            </a:r>
            <a:r>
              <a:rPr lang="ru-RU" b="0" dirty="0" err="1"/>
              <a:t>навчальних</a:t>
            </a:r>
            <a:r>
              <a:rPr lang="ru-RU" b="0" dirty="0"/>
              <a:t> </a:t>
            </a:r>
            <a:r>
              <a:rPr lang="ru-RU" b="0" dirty="0" err="1"/>
              <a:t>закладів</a:t>
            </a:r>
            <a:r>
              <a:rPr lang="ru-RU" b="0" dirty="0"/>
              <a:t>. </a:t>
            </a:r>
            <a:br>
              <a:rPr lang="ru-RU" b="0" dirty="0"/>
            </a:br>
            <a:r>
              <a:rPr lang="ru-RU" b="0" dirty="0" err="1"/>
              <a:t>Екіпажі</a:t>
            </a:r>
            <a:r>
              <a:rPr lang="ru-RU" b="0" dirty="0"/>
              <a:t> </a:t>
            </a:r>
            <a:r>
              <a:rPr lang="ru-RU" b="0" dirty="0" err="1"/>
              <a:t>кораблів</a:t>
            </a:r>
            <a:r>
              <a:rPr lang="ru-RU" b="0" dirty="0"/>
              <a:t> та </a:t>
            </a:r>
            <a:r>
              <a:rPr lang="ru-RU" b="0" dirty="0" err="1"/>
              <a:t>інші</a:t>
            </a:r>
            <a:r>
              <a:rPr lang="ru-RU" b="0" dirty="0"/>
              <a:t> </a:t>
            </a:r>
            <a:r>
              <a:rPr lang="ru-RU" b="0" dirty="0" err="1"/>
              <a:t>підрозділи</a:t>
            </a:r>
            <a:r>
              <a:rPr lang="ru-RU" b="0" dirty="0"/>
              <a:t> </a:t>
            </a:r>
            <a:r>
              <a:rPr lang="ru-RU" b="0" dirty="0" err="1"/>
              <a:t>Військово-Морських</a:t>
            </a:r>
            <a:r>
              <a:rPr lang="ru-RU" b="0" dirty="0"/>
              <a:t> Сил </a:t>
            </a:r>
            <a:br>
              <a:rPr lang="ru-RU" b="0" dirty="0"/>
            </a:br>
            <a:r>
              <a:rPr lang="ru-RU" b="0" dirty="0" err="1"/>
              <a:t>керуються</a:t>
            </a:r>
            <a:r>
              <a:rPr lang="ru-RU" b="0" dirty="0"/>
              <a:t> </a:t>
            </a:r>
            <a:r>
              <a:rPr lang="ru-RU" b="0" dirty="0" err="1"/>
              <a:t>цим</a:t>
            </a:r>
            <a:r>
              <a:rPr lang="ru-RU" b="0" dirty="0"/>
              <a:t> Статутом, </a:t>
            </a:r>
            <a:r>
              <a:rPr lang="ru-RU" b="0" dirty="0" err="1"/>
              <a:t>якщо</a:t>
            </a:r>
            <a:r>
              <a:rPr lang="ru-RU" b="0" dirty="0"/>
              <a:t> </a:t>
            </a:r>
            <a:r>
              <a:rPr lang="ru-RU" b="0" dirty="0" err="1"/>
              <a:t>інше</a:t>
            </a:r>
            <a:r>
              <a:rPr lang="ru-RU" b="0" dirty="0"/>
              <a:t> не </a:t>
            </a:r>
            <a:r>
              <a:rPr lang="ru-RU" b="0" dirty="0" err="1"/>
              <a:t>визначено</a:t>
            </a:r>
            <a:r>
              <a:rPr lang="ru-RU" b="0" dirty="0"/>
              <a:t> </a:t>
            </a:r>
            <a:r>
              <a:rPr lang="ru-RU" b="0" dirty="0" err="1"/>
              <a:t>корабельним</a:t>
            </a:r>
            <a:r>
              <a:rPr lang="ru-RU" b="0" dirty="0"/>
              <a:t> </a:t>
            </a:r>
            <a:br>
              <a:rPr lang="ru-RU" b="0" dirty="0"/>
            </a:br>
            <a:r>
              <a:rPr lang="ru-RU" b="0" dirty="0"/>
              <a:t>Статутом </a:t>
            </a:r>
            <a:r>
              <a:rPr lang="ru-RU" b="0" dirty="0" err="1"/>
              <a:t>Військово-Морських</a:t>
            </a:r>
            <a:r>
              <a:rPr lang="ru-RU" b="0" dirty="0"/>
              <a:t> Сил </a:t>
            </a:r>
            <a:r>
              <a:rPr lang="ru-RU" b="0" dirty="0" err="1"/>
              <a:t>України</a:t>
            </a:r>
            <a:r>
              <a:rPr lang="ru-RU" b="0" dirty="0"/>
              <a:t>. </a:t>
            </a:r>
            <a:br>
              <a:rPr lang="ru-RU" b="0" dirty="0"/>
            </a:br>
            <a:r>
              <a:rPr lang="ru-RU" b="0" dirty="0" err="1"/>
              <a:t>Дія</a:t>
            </a:r>
            <a:r>
              <a:rPr lang="ru-RU" b="0" dirty="0"/>
              <a:t> </a:t>
            </a:r>
            <a:r>
              <a:rPr lang="ru-RU" b="0" dirty="0" err="1"/>
              <a:t>Стройового</a:t>
            </a:r>
            <a:r>
              <a:rPr lang="ru-RU" b="0" dirty="0"/>
              <a:t> статуту </a:t>
            </a:r>
            <a:r>
              <a:rPr lang="ru-RU" b="0" dirty="0" err="1"/>
              <a:t>Збройних</a:t>
            </a:r>
            <a:r>
              <a:rPr lang="ru-RU" b="0" dirty="0"/>
              <a:t> Сил </a:t>
            </a:r>
            <a:r>
              <a:rPr lang="ru-RU" b="0" dirty="0" err="1"/>
              <a:t>України</a:t>
            </a:r>
            <a:r>
              <a:rPr lang="ru-RU" b="0" dirty="0"/>
              <a:t> </a:t>
            </a:r>
            <a:r>
              <a:rPr lang="ru-RU" b="0" dirty="0" err="1"/>
              <a:t>поширюється</a:t>
            </a:r>
            <a:r>
              <a:rPr lang="ru-RU" b="0" dirty="0"/>
              <a:t> на </a:t>
            </a:r>
            <a:br>
              <a:rPr lang="ru-RU" b="0" dirty="0"/>
            </a:br>
            <a:r>
              <a:rPr lang="ru-RU" b="0" dirty="0" err="1"/>
              <a:t>Державну</a:t>
            </a:r>
            <a:r>
              <a:rPr lang="ru-RU" b="0" dirty="0"/>
              <a:t> </a:t>
            </a:r>
            <a:r>
              <a:rPr lang="ru-RU" b="0" dirty="0" err="1"/>
              <a:t>прикордонну</a:t>
            </a:r>
            <a:r>
              <a:rPr lang="ru-RU" b="0" dirty="0"/>
              <a:t> службу </a:t>
            </a:r>
            <a:r>
              <a:rPr lang="ru-RU" b="0" dirty="0" err="1"/>
              <a:t>України</a:t>
            </a:r>
            <a:r>
              <a:rPr lang="ru-RU" b="0" dirty="0"/>
              <a:t>, Службу </a:t>
            </a:r>
            <a:r>
              <a:rPr lang="ru-RU" b="0" dirty="0" err="1"/>
              <a:t>безпеки</a:t>
            </a:r>
            <a:r>
              <a:rPr lang="ru-RU" b="0" dirty="0"/>
              <a:t> </a:t>
            </a:r>
            <a:r>
              <a:rPr lang="ru-RU" b="0" dirty="0" err="1"/>
              <a:t>України</a:t>
            </a:r>
            <a:r>
              <a:rPr lang="ru-RU" b="0" dirty="0"/>
              <a:t>, </a:t>
            </a:r>
            <a:br>
              <a:rPr lang="ru-RU" b="0" dirty="0"/>
            </a:br>
            <a:r>
              <a:rPr lang="ru-RU" b="0" dirty="0" err="1"/>
              <a:t>Національну</a:t>
            </a:r>
            <a:r>
              <a:rPr lang="ru-RU" b="0" dirty="0"/>
              <a:t> </a:t>
            </a:r>
            <a:r>
              <a:rPr lang="ru-RU" b="0" dirty="0" err="1"/>
              <a:t>гвардію</a:t>
            </a:r>
            <a:r>
              <a:rPr lang="ru-RU" b="0" dirty="0"/>
              <a:t> </a:t>
            </a:r>
            <a:r>
              <a:rPr lang="ru-RU" b="0" dirty="0" err="1"/>
              <a:t>України</a:t>
            </a:r>
            <a:r>
              <a:rPr lang="ru-RU" b="0" dirty="0"/>
              <a:t>, </a:t>
            </a:r>
            <a:r>
              <a:rPr lang="ru-RU" b="0" dirty="0" err="1"/>
              <a:t>інші</a:t>
            </a:r>
            <a:r>
              <a:rPr lang="ru-RU" b="0" dirty="0"/>
              <a:t> </a:t>
            </a:r>
            <a:r>
              <a:rPr lang="ru-RU" b="0" dirty="0" err="1"/>
              <a:t>військові</a:t>
            </a:r>
            <a:r>
              <a:rPr lang="ru-RU" b="0" dirty="0"/>
              <a:t> </a:t>
            </a:r>
            <a:r>
              <a:rPr lang="ru-RU" b="0" dirty="0" err="1"/>
              <a:t>формування</a:t>
            </a:r>
            <a:r>
              <a:rPr lang="ru-RU" b="0" dirty="0"/>
              <a:t>, </a:t>
            </a:r>
            <a:r>
              <a:rPr lang="ru-RU" b="0" dirty="0" err="1"/>
              <a:t>створені</a:t>
            </a:r>
            <a:r>
              <a:rPr lang="ru-RU" b="0" dirty="0"/>
              <a:t> </a:t>
            </a:r>
            <a:br>
              <a:rPr lang="ru-RU" b="0" dirty="0"/>
            </a:br>
            <a:r>
              <a:rPr lang="ru-RU" b="0" dirty="0" err="1"/>
              <a:t>відповідно</a:t>
            </a:r>
            <a:r>
              <a:rPr lang="ru-RU" b="0" dirty="0"/>
              <a:t> до закону, </a:t>
            </a:r>
            <a:r>
              <a:rPr lang="ru-RU" b="0" dirty="0" err="1"/>
              <a:t>Державну</a:t>
            </a:r>
            <a:r>
              <a:rPr lang="ru-RU" b="0" dirty="0"/>
              <a:t> </a:t>
            </a:r>
            <a:r>
              <a:rPr lang="ru-RU" b="0" dirty="0" err="1"/>
              <a:t>спеціальну</a:t>
            </a:r>
            <a:r>
              <a:rPr lang="ru-RU" b="0" dirty="0"/>
              <a:t> службу транспорту, </a:t>
            </a:r>
            <a:br>
              <a:rPr lang="ru-RU" b="0" dirty="0"/>
            </a:br>
            <a:r>
              <a:rPr lang="ru-RU" b="0" dirty="0" err="1"/>
              <a:t>Державну</a:t>
            </a:r>
            <a:r>
              <a:rPr lang="ru-RU" b="0" dirty="0"/>
              <a:t> службу </a:t>
            </a:r>
            <a:r>
              <a:rPr lang="ru-RU" b="0" dirty="0" err="1"/>
              <a:t>спеціального</a:t>
            </a:r>
            <a:r>
              <a:rPr lang="ru-RU" b="0" dirty="0"/>
              <a:t> </a:t>
            </a:r>
            <a:r>
              <a:rPr lang="ru-RU" b="0" dirty="0" err="1"/>
              <a:t>зв’язку</a:t>
            </a:r>
            <a:r>
              <a:rPr lang="ru-RU" b="0" dirty="0"/>
              <a:t> та </a:t>
            </a:r>
            <a:r>
              <a:rPr lang="ru-RU" b="0" dirty="0" err="1"/>
              <a:t>захисту</a:t>
            </a:r>
            <a:r>
              <a:rPr lang="ru-RU" b="0" dirty="0"/>
              <a:t> </a:t>
            </a:r>
            <a:r>
              <a:rPr lang="ru-RU" b="0" dirty="0" err="1"/>
              <a:t>інформації</a:t>
            </a:r>
            <a:r>
              <a:rPr lang="ru-RU" b="0" dirty="0"/>
              <a:t> </a:t>
            </a:r>
            <a:r>
              <a:rPr lang="ru-RU" b="0" dirty="0" err="1"/>
              <a:t>України</a:t>
            </a:r>
            <a:r>
              <a:rPr lang="ru-RU" b="0" dirty="0"/>
              <a:t> </a:t>
            </a:r>
            <a:br>
              <a:rPr lang="ru-RU" b="0" dirty="0"/>
            </a:br>
            <a:r>
              <a:rPr lang="ru-RU" b="0" dirty="0"/>
              <a:t>та на службу </a:t>
            </a:r>
            <a:r>
              <a:rPr lang="ru-RU" b="0" dirty="0" err="1"/>
              <a:t>цивільного</a:t>
            </a:r>
            <a:r>
              <a:rPr lang="ru-RU" b="0" dirty="0"/>
              <a:t> </a:t>
            </a:r>
            <a:r>
              <a:rPr lang="ru-RU" b="0" dirty="0" err="1"/>
              <a:t>захисту</a:t>
            </a:r>
            <a:r>
              <a:rPr lang="ru-RU" b="0" dirty="0"/>
              <a:t>.</a:t>
            </a:r>
            <a:endParaRPr lang="uk-UA" b="0" dirty="0"/>
          </a:p>
        </p:txBody>
      </p:sp>
    </p:spTree>
    <p:extLst>
      <p:ext uri="{BB962C8B-B14F-4D97-AF65-F5344CB8AC3E}">
        <p14:creationId xmlns:p14="http://schemas.microsoft.com/office/powerpoint/2010/main" val="38719686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93" b="10193"/>
          <a:stretch>
            <a:fillRect/>
          </a:stretch>
        </p:blipFill>
        <p:spPr/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67544" y="4869160"/>
            <a:ext cx="8153400" cy="457200"/>
          </a:xfrm>
        </p:spPr>
        <p:txBody>
          <a:bodyPr>
            <a:normAutofit/>
          </a:bodyPr>
          <a:lstStyle/>
          <a:p>
            <a:r>
              <a:rPr lang="uk-UA" sz="2000" b="0" dirty="0" smtClean="0"/>
              <a:t>Підготував учень 32 групи Матрос Кирило</a:t>
            </a:r>
            <a:endParaRPr lang="uk-UA" sz="2000" b="0" dirty="0"/>
          </a:p>
        </p:txBody>
      </p:sp>
    </p:spTree>
    <p:extLst>
      <p:ext uri="{BB962C8B-B14F-4D97-AF65-F5344CB8AC3E}">
        <p14:creationId xmlns:p14="http://schemas.microsoft.com/office/powerpoint/2010/main" val="17963390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26</TotalTime>
  <Words>77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Главная</vt:lpstr>
      <vt:lpstr>Статути ЗСУ</vt:lpstr>
      <vt:lpstr>Статути ЗСУ</vt:lpstr>
      <vt:lpstr>Статути зсу</vt:lpstr>
      <vt:lpstr>Статут внутрішньої служби Збройних Сил України</vt:lpstr>
      <vt:lpstr>Дисциплінарний статут Збройних Сил України</vt:lpstr>
      <vt:lpstr>Статут гарнізонної та вартової служб Збройних Сил України</vt:lpstr>
      <vt:lpstr>Стройовий статут Збройних Сил України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Статути ЗСУ</dc:title>
  <dc:creator>001</dc:creator>
  <cp:lastModifiedBy>001</cp:lastModifiedBy>
  <cp:revision>3</cp:revision>
  <dcterms:created xsi:type="dcterms:W3CDTF">2014-12-02T05:20:29Z</dcterms:created>
  <dcterms:modified xsi:type="dcterms:W3CDTF">2014-12-02T05:47:02Z</dcterms:modified>
</cp:coreProperties>
</file>