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6"/>
            <a:ext cx="9144000" cy="684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8520" y="1124744"/>
            <a:ext cx="9145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err="1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Ювелірні</a:t>
            </a:r>
            <a:r>
              <a:rPr lang="ru-RU" sz="9600" b="1" dirty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9600" b="1" dirty="0" err="1" smtClean="0">
                <a:ln w="3155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прикраси</a:t>
            </a:r>
            <a:endParaRPr lang="ru-RU" sz="9600" b="1" dirty="0">
              <a:ln w="3155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930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29148" y="3718679"/>
            <a:ext cx="2843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Ювелі́рні прикра́си — предмети, що відіграють функцію естетичної орнаментації тіла людини. Звичай декорувати людське тіло виник на зорі формування людського суспільства як один з перших проявів його культури.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33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76"/>
            <a:ext cx="9252520" cy="687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260" y="-12576"/>
            <a:ext cx="4572000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Найперші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ювелірні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вироби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виготовлялися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таких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природних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матеріалів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як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кістка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ікла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тварин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мушлі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дерево,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камінь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З часом у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виробництві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прикрас почали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використовувати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метали,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зокрема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—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дорогоцінні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Хоч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плином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часу,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дорогі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й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екзотичні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ювелірні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вироби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почали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використовуватися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як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індикатори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соціального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статусу, вони не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зникли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ужитку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всіх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верств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населення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69" y="3908549"/>
            <a:ext cx="3123431" cy="283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0648"/>
            <a:ext cx="38100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0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96752"/>
            <a:ext cx="9753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8953"/>
            <a:ext cx="54102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68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1138"/>
            <a:ext cx="81003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Українські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жіночі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прикраси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</a:p>
          <a:p>
            <a:r>
              <a:rPr lang="ru-RU" sz="2400" dirty="0" err="1" smtClean="0"/>
              <a:t>Українські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жінки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любили </a:t>
            </a:r>
            <a:r>
              <a:rPr lang="ru-RU" sz="2400" dirty="0" err="1" smtClean="0"/>
              <a:t>прикрашати</a:t>
            </a:r>
            <a:r>
              <a:rPr lang="ru-RU" sz="2400" dirty="0" smtClean="0"/>
              <a:t> себе </a:t>
            </a:r>
            <a:r>
              <a:rPr lang="ru-RU" sz="2400" dirty="0" err="1" smtClean="0"/>
              <a:t>стрічками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вінками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вони плели з </a:t>
            </a:r>
            <a:r>
              <a:rPr lang="ru-RU" sz="2400" dirty="0" err="1" smtClean="0"/>
              <a:t>живих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штучних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квітів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в них </a:t>
            </a:r>
            <a:r>
              <a:rPr lang="ru-RU" sz="2400" dirty="0" err="1" smtClean="0"/>
              <a:t>уплітали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павині</a:t>
            </a:r>
            <a:r>
              <a:rPr lang="ru-RU" sz="2400" dirty="0" smtClean="0"/>
              <a:t>, </a:t>
            </a:r>
            <a:r>
              <a:rPr lang="ru-RU" sz="2400" dirty="0" err="1" smtClean="0"/>
              <a:t>гусячі</a:t>
            </a:r>
            <a:r>
              <a:rPr lang="ru-RU" sz="2400" dirty="0" smtClean="0"/>
              <a:t>, </a:t>
            </a:r>
            <a:r>
              <a:rPr lang="ru-RU" sz="2400" dirty="0" err="1" smtClean="0"/>
              <a:t>качині</a:t>
            </a:r>
            <a:r>
              <a:rPr lang="ru-RU" sz="2400" dirty="0" smtClean="0"/>
              <a:t> пера. Серги, </a:t>
            </a:r>
            <a:r>
              <a:rPr lang="ru-RU" sz="2400" dirty="0" err="1" smtClean="0"/>
              <a:t>підвіски</a:t>
            </a:r>
            <a:r>
              <a:rPr lang="ru-RU" sz="2400" dirty="0" smtClean="0"/>
              <a:t>, каблучки, </a:t>
            </a:r>
            <a:r>
              <a:rPr lang="ru-RU" sz="2400" dirty="0" err="1" smtClean="0"/>
              <a:t>намиста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розповсюдженими</a:t>
            </a:r>
            <a:r>
              <a:rPr lang="ru-RU" sz="2400" dirty="0" smtClean="0"/>
              <a:t> видами </a:t>
            </a:r>
            <a:r>
              <a:rPr lang="ru-RU" sz="2400" dirty="0" err="1" smtClean="0"/>
              <a:t>ювелірних</a:t>
            </a:r>
            <a:r>
              <a:rPr lang="ru-RU" sz="2400" dirty="0" smtClean="0"/>
              <a:t> прикрас, часто в них уставляли </a:t>
            </a:r>
            <a:r>
              <a:rPr lang="ru-RU" sz="2400" dirty="0" err="1" smtClean="0"/>
              <a:t>напівдорогоцінні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камені</a:t>
            </a:r>
            <a:r>
              <a:rPr lang="ru-RU" sz="2400" dirty="0" smtClean="0"/>
              <a:t> і </a:t>
            </a:r>
            <a:r>
              <a:rPr lang="ru-RU" sz="2400" dirty="0" err="1" smtClean="0"/>
              <a:t>корали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користувалися</a:t>
            </a:r>
            <a:r>
              <a:rPr lang="ru-RU" sz="2400" dirty="0" smtClean="0"/>
              <a:t> особливою </a:t>
            </a:r>
            <a:r>
              <a:rPr lang="ru-RU" sz="2400" dirty="0" err="1" smtClean="0"/>
              <a:t>любов'ю</a:t>
            </a:r>
            <a:r>
              <a:rPr lang="ru-RU" sz="2400" dirty="0" smtClean="0"/>
              <a:t>.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серг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надзвичайно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різноманітні</a:t>
            </a:r>
            <a:r>
              <a:rPr lang="ru-RU" sz="2400" dirty="0" smtClean="0"/>
              <a:t>: «</a:t>
            </a:r>
            <a:r>
              <a:rPr lang="ru-RU" sz="2400" dirty="0" err="1" smtClean="0"/>
              <a:t>п'явочки</a:t>
            </a:r>
            <a:r>
              <a:rPr lang="ru-RU" sz="2400" dirty="0" smtClean="0"/>
              <a:t>» (з одного </a:t>
            </a:r>
            <a:r>
              <a:rPr lang="ru-RU" sz="2400" dirty="0" err="1" smtClean="0"/>
              <a:t>кільця</a:t>
            </a:r>
            <a:r>
              <a:rPr lang="ru-RU" sz="2400" dirty="0" smtClean="0"/>
              <a:t>), «</a:t>
            </a:r>
            <a:r>
              <a:rPr lang="ru-RU" sz="2400" dirty="0" err="1" smtClean="0"/>
              <a:t>качечки</a:t>
            </a:r>
            <a:r>
              <a:rPr lang="ru-RU" sz="2400" dirty="0" smtClean="0"/>
              <a:t>», «</a:t>
            </a:r>
            <a:r>
              <a:rPr lang="ru-RU" sz="2400" dirty="0" err="1" smtClean="0"/>
              <a:t>метелики</a:t>
            </a:r>
            <a:r>
              <a:rPr lang="ru-RU" sz="2400" dirty="0" smtClean="0"/>
              <a:t>», «</a:t>
            </a:r>
            <a:r>
              <a:rPr lang="ru-RU" sz="2400" dirty="0" err="1" smtClean="0"/>
              <a:t>ягідки</a:t>
            </a:r>
            <a:r>
              <a:rPr lang="ru-RU" sz="2400" dirty="0" smtClean="0"/>
              <a:t>» (з </a:t>
            </a:r>
            <a:r>
              <a:rPr lang="ru-RU" sz="2400" dirty="0" err="1" smtClean="0"/>
              <a:t>червоними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камінцями</a:t>
            </a:r>
            <a:r>
              <a:rPr lang="ru-RU" sz="2400" dirty="0" smtClean="0"/>
              <a:t>), «</a:t>
            </a:r>
            <a:r>
              <a:rPr lang="ru-RU" sz="2400" dirty="0" err="1" smtClean="0"/>
              <a:t>маківки</a:t>
            </a:r>
            <a:r>
              <a:rPr lang="ru-RU" sz="2400" dirty="0" smtClean="0"/>
              <a:t>»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підвіски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сережок</a:t>
            </a:r>
            <a:r>
              <a:rPr lang="ru-RU" sz="2400" dirty="0" smtClean="0"/>
              <a:t> — </a:t>
            </a:r>
            <a:r>
              <a:rPr lang="ru-RU" sz="2400" dirty="0" err="1" smtClean="0"/>
              <a:t>бовти</a:t>
            </a:r>
            <a:r>
              <a:rPr lang="ru-RU" sz="2400" dirty="0" smtClean="0"/>
              <a:t> і </a:t>
            </a:r>
            <a:r>
              <a:rPr lang="ru-RU" sz="2400" dirty="0" err="1" smtClean="0"/>
              <a:t>теліпони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бовтались</a:t>
            </a:r>
            <a:r>
              <a:rPr lang="ru-RU" sz="2400" dirty="0" smtClean="0"/>
              <a:t> і </a:t>
            </a:r>
            <a:r>
              <a:rPr lang="ru-RU" sz="2400" dirty="0" err="1" smtClean="0"/>
              <a:t>теліпались</a:t>
            </a:r>
            <a:r>
              <a:rPr lang="ru-RU" sz="2400" dirty="0" smtClean="0"/>
              <a:t>, коли </a:t>
            </a:r>
            <a:r>
              <a:rPr lang="ru-RU" sz="2400" dirty="0" err="1" smtClean="0"/>
              <a:t>жінка</a:t>
            </a:r>
            <a:r>
              <a:rPr lang="ru-RU" sz="2400" dirty="0" smtClean="0"/>
              <a:t> </a:t>
            </a:r>
            <a:r>
              <a:rPr lang="ru-RU" sz="2400" dirty="0" err="1" smtClean="0"/>
              <a:t>рухалась</a:t>
            </a:r>
            <a:r>
              <a:rPr lang="ru-RU" sz="2400" dirty="0" smtClean="0"/>
              <a:t>. </a:t>
            </a:r>
            <a:r>
              <a:rPr lang="ru-RU" sz="2400" dirty="0" err="1" smtClean="0"/>
              <a:t>Нашийною</a:t>
            </a:r>
            <a:r>
              <a:rPr lang="ru-RU" sz="2400" dirty="0" smtClean="0"/>
              <a:t> прикрасою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служило </a:t>
            </a:r>
            <a:r>
              <a:rPr lang="ru-RU" sz="2400" dirty="0" err="1" smtClean="0"/>
              <a:t>намисто</a:t>
            </a:r>
            <a:r>
              <a:rPr lang="ru-RU" sz="2400" dirty="0" smtClean="0"/>
              <a:t> у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(до 25) ниток-«</a:t>
            </a:r>
            <a:r>
              <a:rPr lang="ru-RU" sz="2400" dirty="0" err="1" smtClean="0"/>
              <a:t>разків</a:t>
            </a:r>
            <a:r>
              <a:rPr lang="ru-RU" sz="2400" dirty="0" smtClean="0"/>
              <a:t>» з </a:t>
            </a:r>
            <a:r>
              <a:rPr lang="ru-RU" sz="2400" dirty="0" err="1" smtClean="0"/>
              <a:t>дрібних</a:t>
            </a:r>
            <a:r>
              <a:rPr lang="ru-RU" sz="2400" dirty="0" smtClean="0"/>
              <a:t> бусин </a:t>
            </a:r>
            <a:r>
              <a:rPr lang="ru-RU" sz="2400" dirty="0" err="1" smtClean="0"/>
              <a:t>коралів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гранатів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смальти</a:t>
            </a:r>
            <a:r>
              <a:rPr lang="ru-RU" sz="2400" dirty="0" smtClean="0"/>
              <a:t> (</a:t>
            </a:r>
            <a:r>
              <a:rPr lang="ru-RU" sz="2400" dirty="0" err="1" smtClean="0"/>
              <a:t>кольорового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</a:t>
            </a:r>
            <a:r>
              <a:rPr lang="ru-RU" sz="2400" dirty="0" smtClean="0"/>
              <a:t>), </a:t>
            </a:r>
            <a:r>
              <a:rPr lang="ru-RU" sz="2400" dirty="0" err="1" smtClean="0"/>
              <a:t>зрідка</a:t>
            </a:r>
            <a:r>
              <a:rPr lang="ru-RU" sz="2400" dirty="0" smtClean="0"/>
              <a:t> з </a:t>
            </a:r>
            <a:r>
              <a:rPr lang="ru-RU" sz="2400" dirty="0" err="1" smtClean="0"/>
              <a:t>бурштину</a:t>
            </a:r>
            <a:r>
              <a:rPr lang="ru-RU" sz="2400" dirty="0" smtClean="0"/>
              <a:t>.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носили на </a:t>
            </a:r>
            <a:r>
              <a:rPr lang="ru-RU" sz="2400" dirty="0" err="1" smtClean="0"/>
              <a:t>шиї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золоті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монети</a:t>
            </a:r>
            <a:r>
              <a:rPr lang="ru-RU" sz="2400" dirty="0" smtClean="0"/>
              <a:t> — </a:t>
            </a:r>
            <a:r>
              <a:rPr lang="ru-RU" sz="2400" dirty="0" err="1" smtClean="0"/>
              <a:t>дукачі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личмани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Регіональна</a:t>
            </a:r>
            <a:r>
              <a:rPr lang="ru-RU" sz="2400" dirty="0" smtClean="0"/>
              <a:t> </a:t>
            </a:r>
            <a:r>
              <a:rPr lang="ru-RU" sz="2400" dirty="0" err="1"/>
              <a:t>назва</a:t>
            </a:r>
            <a:r>
              <a:rPr lang="ru-RU" sz="2400" dirty="0"/>
              <a:t> прикрас </a:t>
            </a:r>
            <a:r>
              <a:rPr lang="ru-RU" sz="2400" dirty="0" err="1"/>
              <a:t>нареченої</a:t>
            </a:r>
            <a:r>
              <a:rPr lang="ru-RU" sz="2400" dirty="0"/>
              <a:t> на </a:t>
            </a:r>
            <a:r>
              <a:rPr lang="ru-RU" sz="2400" dirty="0" err="1"/>
              <a:t>гуцульщині</a:t>
            </a:r>
            <a:r>
              <a:rPr lang="ru-RU" sz="2400" dirty="0"/>
              <a:t> — </a:t>
            </a:r>
            <a:r>
              <a:rPr lang="ru-RU" sz="2400" dirty="0" err="1"/>
              <a:t>берви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3" y="5714"/>
            <a:ext cx="9151633" cy="685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</cp:revision>
  <dcterms:created xsi:type="dcterms:W3CDTF">2014-10-12T17:58:59Z</dcterms:created>
  <dcterms:modified xsi:type="dcterms:W3CDTF">2014-10-12T18:11:59Z</dcterms:modified>
</cp:coreProperties>
</file>