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ученица 10-А класса</a:t>
            </a:r>
          </a:p>
          <a:p>
            <a:r>
              <a:rPr lang="ru-RU" dirty="0" smtClean="0"/>
              <a:t>              Бабаева Анастасия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175351" cy="2520280"/>
          </a:xfrm>
        </p:spPr>
        <p:txBody>
          <a:bodyPr/>
          <a:lstStyle/>
          <a:p>
            <a:r>
              <a:rPr lang="ru-RU" sz="4800" dirty="0" smtClean="0">
                <a:cs typeface="Angsana New" pitchFamily="18" charset="-34"/>
              </a:rPr>
              <a:t>Леонтович </a:t>
            </a:r>
            <a:r>
              <a:rPr lang="ru-RU" sz="4800" dirty="0">
                <a:cs typeface="Angsana New" pitchFamily="18" charset="-34"/>
              </a:rPr>
              <a:t>Николай Дмитриевич</a:t>
            </a:r>
          </a:p>
        </p:txBody>
      </p:sp>
    </p:spTree>
    <p:extLst>
      <p:ext uri="{BB962C8B-B14F-4D97-AF65-F5344CB8AC3E}">
        <p14:creationId xmlns:p14="http://schemas.microsoft.com/office/powerpoint/2010/main" val="38397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4464496" cy="1143000"/>
          </a:xfrm>
        </p:spPr>
        <p:txBody>
          <a:bodyPr/>
          <a:lstStyle/>
          <a:p>
            <a:r>
              <a:rPr lang="ru-RU" sz="2400" dirty="0" smtClean="0"/>
              <a:t>ЛЕОНТОВИЧ НИКОЛАЙ ДМИТРИЕВИЧ(1877-1921)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104456" cy="47646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Родился в селе </a:t>
            </a:r>
            <a:r>
              <a:rPr lang="ru-RU" sz="2400" dirty="0" err="1" smtClean="0"/>
              <a:t>Монастырек,Подольской</a:t>
            </a:r>
            <a:r>
              <a:rPr lang="ru-RU" sz="2400" dirty="0" smtClean="0"/>
              <a:t> </a:t>
            </a:r>
            <a:r>
              <a:rPr lang="ru-RU" sz="2400" dirty="0" err="1" smtClean="0"/>
              <a:t>губернии,Российской</a:t>
            </a:r>
            <a:r>
              <a:rPr lang="ru-RU" sz="2400" dirty="0"/>
              <a:t> империи. </a:t>
            </a:r>
            <a:r>
              <a:rPr lang="ru-RU" sz="2400" dirty="0" smtClean="0"/>
              <a:t>Украинский </a:t>
            </a:r>
            <a:r>
              <a:rPr lang="ru-RU" sz="2400" dirty="0"/>
              <a:t>композитор, хоровой дирижёр, общественный деятель, педагог</a:t>
            </a:r>
            <a:r>
              <a:rPr lang="ru-RU" sz="3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946623" cy="42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3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4104456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Основу музыкального наследия Леонтовича составляют хоровые миниатюры — обработки украинских народных песен, которые и поныне являются непревзойденными и исполняются всеми украинскими хорами в Украине и диаспоре. Это отмеченные большим талантом композитора жемчужины народного мелоса «</a:t>
            </a:r>
            <a:r>
              <a:rPr lang="ru-RU" dirty="0" err="1"/>
              <a:t>Щедрик</a:t>
            </a:r>
            <a:r>
              <a:rPr lang="ru-RU" dirty="0"/>
              <a:t>», «Козака </a:t>
            </a:r>
            <a:r>
              <a:rPr lang="ru-RU" dirty="0" err="1"/>
              <a:t>несуть</a:t>
            </a:r>
            <a:r>
              <a:rPr lang="ru-RU" dirty="0"/>
              <a:t>», «</a:t>
            </a:r>
            <a:r>
              <a:rPr lang="ru-RU" dirty="0" err="1"/>
              <a:t>Дударик</a:t>
            </a:r>
            <a:r>
              <a:rPr lang="ru-RU" dirty="0"/>
              <a:t>», «</a:t>
            </a:r>
            <a:r>
              <a:rPr lang="ru-RU" dirty="0" err="1"/>
              <a:t>Із</a:t>
            </a:r>
            <a:r>
              <a:rPr lang="ru-RU" dirty="0"/>
              <a:t>-за гори </a:t>
            </a:r>
            <a:r>
              <a:rPr lang="ru-RU" dirty="0" err="1"/>
              <a:t>сніжок</a:t>
            </a:r>
            <a:r>
              <a:rPr lang="ru-RU" dirty="0"/>
              <a:t> </a:t>
            </a:r>
            <a:r>
              <a:rPr lang="ru-RU" dirty="0" err="1"/>
              <a:t>летить</a:t>
            </a:r>
            <a:r>
              <a:rPr lang="ru-RU" dirty="0"/>
              <a:t>», «</a:t>
            </a:r>
            <a:r>
              <a:rPr lang="ru-RU" dirty="0" err="1"/>
              <a:t>Женчичок-бренчичок</a:t>
            </a:r>
            <a:r>
              <a:rPr lang="ru-RU" dirty="0"/>
              <a:t>», «Гаю, гаю, зелен </a:t>
            </a:r>
            <a:r>
              <a:rPr lang="ru-RU" dirty="0" err="1"/>
              <a:t>розмаю</a:t>
            </a:r>
            <a:r>
              <a:rPr lang="ru-RU" dirty="0"/>
              <a:t>» и многие другие. </a:t>
            </a:r>
          </a:p>
        </p:txBody>
      </p:sp>
      <p:pic>
        <p:nvPicPr>
          <p:cNvPr id="3074" name="Picture 2" descr="D:\Мои фотографии\презентация\02c742a2-26ba-448d-a6be-40e52a5c3e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29" y="620688"/>
            <a:ext cx="5000972" cy="32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фотографии\презентация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25744"/>
            <a:ext cx="7396313" cy="101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3600400" cy="5433784"/>
          </a:xfrm>
        </p:spPr>
        <p:txBody>
          <a:bodyPr>
            <a:normAutofit/>
          </a:bodyPr>
          <a:lstStyle/>
          <a:p>
            <a:r>
              <a:rPr lang="ru-RU" sz="2000" dirty="0"/>
              <a:t>Леонтович был одним из первых среди мастеров украинской музыки, которые по-новому интерпретировали фольклор, используя музыкальные достижения европейской музыкально-хоровой культуры. Вместе с тем почерк Леонтовича выделяется среди других предельной гибкостью и естественностью движения голосов, ювелирной шлифовкой </a:t>
            </a:r>
            <a:r>
              <a:rPr lang="ru-RU" sz="2000" dirty="0" smtClean="0"/>
              <a:t>деталей.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41" y="764704"/>
            <a:ext cx="4079354" cy="477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4569688"/>
          </a:xfrm>
        </p:spPr>
        <p:txBody>
          <a:bodyPr>
            <a:normAutofit/>
          </a:bodyPr>
          <a:lstStyle/>
          <a:p>
            <a:r>
              <a:rPr lang="ru-RU" dirty="0"/>
              <a:t>Наивысшим достижением композитора считаются песни «</a:t>
            </a:r>
            <a:r>
              <a:rPr lang="ru-RU" dirty="0" err="1"/>
              <a:t>Щедрик</a:t>
            </a:r>
            <a:r>
              <a:rPr lang="ru-RU" dirty="0"/>
              <a:t>» и «</a:t>
            </a:r>
            <a:r>
              <a:rPr lang="ru-RU" dirty="0" err="1"/>
              <a:t>Дударик</a:t>
            </a:r>
            <a:r>
              <a:rPr lang="ru-RU" dirty="0"/>
              <a:t>», в которых Леонтович достиг максимальной ритмической организации. Особенно популярным был и остается «</a:t>
            </a:r>
            <a:r>
              <a:rPr lang="ru-RU" dirty="0" err="1"/>
              <a:t>Щедрик</a:t>
            </a:r>
            <a:r>
              <a:rPr lang="ru-RU" dirty="0"/>
              <a:t>», в которой органично сочетаются приемы народного многоголосия с достижениями классической полифонии, и каждый голос играет вполне самостоятельную выразительную роль, воспроизводя тончайшие изменения настроения в песне, подавая каждый художественный образ в предельном завершении.</a:t>
            </a:r>
          </a:p>
        </p:txBody>
      </p:sp>
    </p:spTree>
    <p:extLst>
      <p:ext uri="{BB962C8B-B14F-4D97-AF65-F5344CB8AC3E}">
        <p14:creationId xmlns:p14="http://schemas.microsoft.com/office/powerpoint/2010/main" val="5569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4320480" cy="5976664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Сегодня имя Леонтовича носят украинские музыкальные коллективы, в частности Капелла бандуристов и учебные заведения (в частности, Винницкое училище искусств и культуры, Донецкая музыкальная школа № 1, Харьковская школа искусств № 4).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Именем Леонтовича названы улицы в Киеве и других украинских городах.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Мемориальный музей Леонтовича работает в городе </a:t>
            </a:r>
            <a:r>
              <a:rPr lang="ru-RU" dirty="0" err="1"/>
              <a:t>Тульчин</a:t>
            </a:r>
            <a:r>
              <a:rPr lang="ru-RU" dirty="0"/>
              <a:t> Винницкой области, в 1977 году был открыт также музей Леонтовича в с. </a:t>
            </a:r>
            <a:r>
              <a:rPr lang="ru-RU" dirty="0" err="1"/>
              <a:t>Марковка</a:t>
            </a:r>
            <a:r>
              <a:rPr lang="ru-RU" dirty="0"/>
              <a:t> неподалеку от места его захоронения[3].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В 1977 году 37 хоровых произведений Леонтовича были записаны хором студентов Киевской консерватории под руководством П. </a:t>
            </a:r>
            <a:r>
              <a:rPr lang="ru-RU" dirty="0" err="1"/>
              <a:t>Муравского</a:t>
            </a:r>
            <a:r>
              <a:rPr lang="ru-RU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В 2005 году диск с 32 духовными произведениями Леонтовича выпустил камерный хор «Киев» под руководством М. </a:t>
            </a:r>
            <a:r>
              <a:rPr lang="ru-RU" dirty="0" err="1"/>
              <a:t>Гобдича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248472" cy="43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320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Леонтович Николай Дмитриевич</vt:lpstr>
      <vt:lpstr>ЛЕОНТОВИЧ НИКОЛАЙ ДМИТРИЕВИЧ(1877-1921)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Леонтович Николай Дмитриевич</dc:title>
  <dc:creator>Пользователь</dc:creator>
  <cp:lastModifiedBy>Пользователь</cp:lastModifiedBy>
  <cp:revision>3</cp:revision>
  <dcterms:created xsi:type="dcterms:W3CDTF">2014-10-01T15:40:29Z</dcterms:created>
  <dcterms:modified xsi:type="dcterms:W3CDTF">2014-10-01T16:16:38Z</dcterms:modified>
</cp:coreProperties>
</file>