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61"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9933"/>
    <a:srgbClr val="FF6600"/>
    <a:srgbClr val="FF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916832"/>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ysClr val="windowText" lastClr="000000"/>
                  </a:solidFill>
                </a:ln>
                <a:solidFill>
                  <a:srgbClr val="CCFF66"/>
                </a:solidFill>
                <a:effectLst/>
                <a:latin typeface="Arial Black" pitchFamily="34" charset="0"/>
              </a:defRPr>
            </a:lvl1pPr>
          </a:lstStyle>
          <a:p>
            <a:r>
              <a:rPr lang="uk-UA" smtClean="0"/>
              <a:t>Образец заголовка</a:t>
            </a:r>
            <a:endParaRPr lang="uk-UA"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lang="uk-UA"/>
          </a:p>
        </p:txBody>
      </p:sp>
      <p:sp>
        <p:nvSpPr>
          <p:cNvPr id="4" name="3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uk-UA" smtClean="0"/>
              <a:t>Образец заголовка</a:t>
            </a:r>
            <a:endParaRPr lang="uk-UA"/>
          </a:p>
        </p:txBody>
      </p:sp>
      <p:sp>
        <p:nvSpPr>
          <p:cNvPr id="3" name="2 Marcador de texto vertical"/>
          <p:cNvSpPr>
            <a:spLocks noGrp="1"/>
          </p:cNvSpPr>
          <p:nvPr>
            <p:ph type="body" orient="vert" idx="1"/>
          </p:nvPr>
        </p:nvSpPr>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3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uk-UA" smtClean="0"/>
              <a:t>Образец заголовка</a:t>
            </a:r>
            <a:endParaRPr lang="uk-U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3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lvl1pPr>
              <a:defRPr>
                <a:effectLst>
                  <a:outerShdw blurRad="50800" dist="38100" dir="18900000" algn="bl" rotWithShape="0">
                    <a:prstClr val="black"/>
                  </a:outerShdw>
                </a:effectLst>
              </a:defRPr>
            </a:lvl1pPr>
            <a:lvl2pPr>
              <a:defRPr>
                <a:effectLst>
                  <a:outerShdw blurRad="50800" dist="38100" dir="18900000" algn="bl" rotWithShape="0">
                    <a:prstClr val="black"/>
                  </a:outerShdw>
                </a:effectLst>
              </a:defRPr>
            </a:lvl2pPr>
            <a:lvl3pPr>
              <a:defRPr>
                <a:effectLst>
                  <a:outerShdw blurRad="50800" dist="38100" dir="18900000" algn="bl" rotWithShape="0">
                    <a:prstClr val="black"/>
                  </a:outerShdw>
                </a:effectLst>
              </a:defRPr>
            </a:lvl3pPr>
            <a:lvl4pPr>
              <a:defRPr>
                <a:effectLst>
                  <a:outerShdw blurRad="50800" dist="38100" dir="18900000" algn="bl" rotWithShape="0">
                    <a:prstClr val="black"/>
                  </a:outerShdw>
                </a:effectLst>
              </a:defRPr>
            </a:lvl4pPr>
            <a:lvl5pPr>
              <a:defRPr>
                <a:effectLst>
                  <a:outerShdw blurRad="50800" dist="38100" dir="18900000" algn="bl" rotWithShape="0">
                    <a:prstClr val="black"/>
                  </a:outerShdw>
                </a:effectLst>
              </a:defRPr>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dirty="0"/>
          </a:p>
        </p:txBody>
      </p:sp>
      <p:sp>
        <p:nvSpPr>
          <p:cNvPr id="4" name="3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pic>
        <p:nvPicPr>
          <p:cNvPr id="7" name="6 Imagen" descr="10.png"/>
          <p:cNvPicPr>
            <a:picLocks noChangeAspect="1"/>
          </p:cNvPicPr>
          <p:nvPr userDrawn="1"/>
        </p:nvPicPr>
        <p:blipFill>
          <a:blip r:embed="rId2" cstate="print">
            <a:duotone>
              <a:prstClr val="black"/>
              <a:schemeClr val="bg1">
                <a:lumMod val="75000"/>
                <a:tint val="45000"/>
                <a:satMod val="400000"/>
              </a:schemeClr>
            </a:duotone>
          </a:blip>
          <a:stretch>
            <a:fillRect/>
          </a:stretch>
        </p:blipFill>
        <p:spPr>
          <a:xfrm>
            <a:off x="500034" y="0"/>
            <a:ext cx="8215370" cy="969184"/>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1 Título"/>
          <p:cNvSpPr>
            <a:spLocks noGrp="1"/>
          </p:cNvSpPr>
          <p:nvPr>
            <p:ph type="title"/>
          </p:nvPr>
        </p:nvSpPr>
        <p:spPr>
          <a:xfrm>
            <a:off x="457200" y="142852"/>
            <a:ext cx="8229600" cy="785818"/>
          </a:xfrm>
        </p:spPr>
        <p:txBody>
          <a:bodyPr/>
          <a:lstStyle/>
          <a:p>
            <a:r>
              <a:rPr lang="uk-UA" smtClean="0"/>
              <a:t>Образец заголовка</a:t>
            </a:r>
            <a:endParaRPr lang="uk-UA" dirty="0"/>
          </a:p>
        </p:txBody>
      </p:sp>
      <p:pic>
        <p:nvPicPr>
          <p:cNvPr id="8" name="Picture 4" descr="barcode-tb"/>
          <p:cNvPicPr>
            <a:picLocks noChangeAspect="1" noChangeArrowheads="1"/>
          </p:cNvPicPr>
          <p:nvPr userDrawn="1"/>
        </p:nvPicPr>
        <p:blipFill>
          <a:blip r:embed="rId3" cstate="print"/>
          <a:srcRect t="38625"/>
          <a:stretch>
            <a:fillRect/>
          </a:stretch>
        </p:blipFill>
        <p:spPr bwMode="auto">
          <a:xfrm rot="-360000">
            <a:off x="-253337" y="-700254"/>
            <a:ext cx="9650674" cy="8258508"/>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uk-UA" smtClean="0"/>
              <a:t>Образец заголовка</a:t>
            </a:r>
            <a:endParaRPr lang="uk-U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Образец текста</a:t>
            </a:r>
          </a:p>
        </p:txBody>
      </p:sp>
      <p:sp>
        <p:nvSpPr>
          <p:cNvPr id="4" name="3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uk-UA" smtClean="0"/>
              <a:t>Образец заголовка</a:t>
            </a:r>
            <a:endParaRPr lang="uk-U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4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uk-UA" smtClean="0"/>
              <a:t>Образец заголовка</a:t>
            </a:r>
            <a:endParaRPr lang="uk-U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7" name="6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8" name="7 Marcador de pie de página"/>
          <p:cNvSpPr>
            <a:spLocks noGrp="1"/>
          </p:cNvSpPr>
          <p:nvPr>
            <p:ph type="ftr" sz="quarter" idx="11"/>
          </p:nvPr>
        </p:nvSpPr>
        <p:spPr/>
        <p:txBody>
          <a:bodyPr/>
          <a:lstStyle/>
          <a:p>
            <a:endParaRPr lang="uk-UA"/>
          </a:p>
        </p:txBody>
      </p:sp>
      <p:sp>
        <p:nvSpPr>
          <p:cNvPr id="9" name="8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uk-UA" smtClean="0"/>
              <a:t>Образец заголовка</a:t>
            </a:r>
            <a:endParaRPr lang="uk-UA"/>
          </a:p>
        </p:txBody>
      </p:sp>
      <p:sp>
        <p:nvSpPr>
          <p:cNvPr id="3" name="2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4" name="3 Marcador de pie de página"/>
          <p:cNvSpPr>
            <a:spLocks noGrp="1"/>
          </p:cNvSpPr>
          <p:nvPr>
            <p:ph type="ftr" sz="quarter" idx="11"/>
          </p:nvPr>
        </p:nvSpPr>
        <p:spPr/>
        <p:txBody>
          <a:bodyPr/>
          <a:lstStyle/>
          <a:p>
            <a:endParaRPr lang="uk-UA"/>
          </a:p>
        </p:txBody>
      </p:sp>
      <p:sp>
        <p:nvSpPr>
          <p:cNvPr id="5" name="4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3" name="2 Marcador de pie de página"/>
          <p:cNvSpPr>
            <a:spLocks noGrp="1"/>
          </p:cNvSpPr>
          <p:nvPr>
            <p:ph type="ftr" sz="quarter" idx="11"/>
          </p:nvPr>
        </p:nvSpPr>
        <p:spPr/>
        <p:txBody>
          <a:bodyPr/>
          <a:lstStyle/>
          <a:p>
            <a:endParaRPr lang="uk-UA"/>
          </a:p>
        </p:txBody>
      </p:sp>
      <p:sp>
        <p:nvSpPr>
          <p:cNvPr id="4" name="3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uk-UA" smtClean="0"/>
              <a:t>Образец заголовка</a:t>
            </a:r>
            <a:endParaRPr lang="uk-U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4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uk-UA" smtClean="0"/>
              <a:t>Образец заголовка</a:t>
            </a:r>
            <a:endParaRPr lang="uk-U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Вставка рисунка</a:t>
            </a:r>
            <a:endParaRPr lang="uk-U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4 Marcador de fecha"/>
          <p:cNvSpPr>
            <a:spLocks noGrp="1"/>
          </p:cNvSpPr>
          <p:nvPr>
            <p:ph type="dt" sz="half" idx="10"/>
          </p:nvPr>
        </p:nvSpPr>
        <p:spPr/>
        <p:txBody>
          <a:bodyPr/>
          <a:lstStyle/>
          <a:p>
            <a:fld id="{47392FFF-0FF8-4193-A7C7-14DC3EA70252}" type="datetimeFigureOut">
              <a:rPr lang="uk-UA" smtClean="0"/>
              <a:pPr/>
              <a:t>30.01.2015</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15B4699C-D708-471E-A6F9-A20AB3A5B3D2}"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uario\Mis documentos\Mis imágenes\4044146687_31021c3941.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r>
              <a:rPr lang="uk-UA" smtClean="0"/>
              <a:t>Haga clic para modificar el estilo de título del patrón</a:t>
            </a:r>
            <a:endParaRPr lang="uk-UA"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Haga clic para modificar el estilo de texto del patrón</a:t>
            </a:r>
          </a:p>
          <a:p>
            <a:pPr lvl="1"/>
            <a:r>
              <a:rPr lang="uk-UA" smtClean="0"/>
              <a:t>Segundo nivel</a:t>
            </a:r>
          </a:p>
          <a:p>
            <a:pPr lvl="2"/>
            <a:r>
              <a:rPr lang="uk-UA" smtClean="0"/>
              <a:t>Tercer nivel</a:t>
            </a:r>
          </a:p>
          <a:p>
            <a:pPr lvl="3"/>
            <a:r>
              <a:rPr lang="uk-UA" smtClean="0"/>
              <a:t>Cuarto nivel</a:t>
            </a:r>
          </a:p>
          <a:p>
            <a:pPr lvl="4"/>
            <a:r>
              <a:rPr lang="uk-UA" smtClean="0"/>
              <a:t>Quinto nivel</a:t>
            </a:r>
            <a:endParaRPr lang="uk-UA"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92FFF-0FF8-4193-A7C7-14DC3EA70252}" type="datetimeFigureOut">
              <a:rPr lang="uk-UA" smtClean="0"/>
              <a:pPr/>
              <a:t>30.01.2015</a:t>
            </a:fld>
            <a:endParaRPr lang="uk-U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4699C-D708-471E-A6F9-A20AB3A5B3D2}"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cap="none" spc="0">
          <a:ln w="11430">
            <a:solidFill>
              <a:sysClr val="windowText" lastClr="000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600" kern="1200">
          <a:ln>
            <a:solidFill>
              <a:sysClr val="windowText" lastClr="000000"/>
            </a:solidFill>
          </a:ln>
          <a:solidFill>
            <a:srgbClr val="CCFFCC"/>
          </a:solidFill>
          <a:effectLst>
            <a:innerShdw blurRad="63500" dist="50800" dir="18900000">
              <a:prstClr val="black"/>
            </a:inn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ln>
            <a:solidFill>
              <a:sysClr val="windowText" lastClr="000000"/>
            </a:solidFill>
          </a:ln>
          <a:solidFill>
            <a:srgbClr val="CCFFCC"/>
          </a:solidFill>
          <a:effectLst>
            <a:innerShdw blurRad="63500" dist="50800" dir="18900000">
              <a:prstClr val="black"/>
            </a:inn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ln>
            <a:solidFill>
              <a:sysClr val="windowText" lastClr="000000"/>
            </a:solidFill>
          </a:ln>
          <a:solidFill>
            <a:srgbClr val="CCFFCC"/>
          </a:solidFill>
          <a:effectLst>
            <a:innerShdw blurRad="63500" dist="50800" dir="18900000">
              <a:prstClr val="black"/>
            </a:inn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ln>
            <a:solidFill>
              <a:sysClr val="windowText" lastClr="000000"/>
            </a:solidFill>
          </a:ln>
          <a:solidFill>
            <a:srgbClr val="CCFFCC"/>
          </a:solidFill>
          <a:effectLst>
            <a:innerShdw blurRad="63500" dist="50800" dir="18900000">
              <a:prstClr val="black"/>
            </a:inn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ln>
            <a:solidFill>
              <a:sysClr val="windowText" lastClr="000000"/>
            </a:solidFill>
          </a:ln>
          <a:solidFill>
            <a:srgbClr val="CCFFCC"/>
          </a:solidFill>
          <a:effectLst>
            <a:innerShdw blurRad="63500" dist="50800" dir="18900000">
              <a:prstClr val="black"/>
            </a:inn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8298"/>
            <a:ext cx="7772400" cy="1470025"/>
          </a:xfrm>
        </p:spPr>
        <p:txBody>
          <a:bodyPr/>
          <a:lstStyle/>
          <a:p>
            <a:r>
              <a:rPr lang="es-VE" dirty="0" smtClean="0">
                <a:latin typeface="Arial Black" pitchFamily="34" charset="0"/>
              </a:rPr>
              <a:t>Film Review</a:t>
            </a:r>
            <a:endParaRPr lang="es-ES" dirty="0">
              <a:latin typeface="Arial Black" pitchFamily="34" charset="0"/>
            </a:endParaRPr>
          </a:p>
        </p:txBody>
      </p:sp>
      <p:sp>
        <p:nvSpPr>
          <p:cNvPr id="3" name="2 Subtítulo"/>
          <p:cNvSpPr>
            <a:spLocks noGrp="1"/>
          </p:cNvSpPr>
          <p:nvPr>
            <p:ph type="subTitle" idx="1"/>
          </p:nvPr>
        </p:nvSpPr>
        <p:spPr/>
        <p:txBody>
          <a:bodyPr/>
          <a:lstStyle/>
          <a:p>
            <a:endParaRPr lang="es-E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232014"/>
            <a:ext cx="3951865" cy="5308372"/>
          </a:xfrm>
          <a:prstGeom prst="rect">
            <a:avLst/>
          </a:prstGeom>
        </p:spPr>
      </p:pic>
      <p:sp>
        <p:nvSpPr>
          <p:cNvPr id="5" name="Прямоугольник 4"/>
          <p:cNvSpPr/>
          <p:nvPr/>
        </p:nvSpPr>
        <p:spPr>
          <a:xfrm>
            <a:off x="-396552" y="1552525"/>
            <a:ext cx="4740600"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I Am Legend</a:t>
            </a:r>
            <a:endParaRPr lang="uk-UA" sz="5400" b="1" dirty="0">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343499" y="510159"/>
            <a:ext cx="8229600" cy="5257800"/>
          </a:xfrm>
        </p:spPr>
        <p:txBody>
          <a:bodyPr>
            <a:normAutofit/>
          </a:bodyPr>
          <a:lstStyle/>
          <a:p>
            <a:r>
              <a:rPr lang="es-VE" dirty="0" smtClean="0"/>
              <a:t>I Am Legent (2007), directed by Francis Lawrence</a:t>
            </a:r>
            <a:r>
              <a:rPr lang="ru-RU" dirty="0" smtClean="0"/>
              <a:t>. </a:t>
            </a:r>
            <a:r>
              <a:rPr lang="en-US" dirty="0" smtClean="0"/>
              <a:t>Is fantasy</a:t>
            </a:r>
            <a:r>
              <a:rPr lang="es-ES" dirty="0" smtClean="0"/>
              <a:t>, thriller, drama film</a:t>
            </a:r>
            <a:r>
              <a:rPr lang="ru-RU" dirty="0" smtClean="0"/>
              <a:t>.</a:t>
            </a:r>
            <a:r>
              <a:rPr lang="en-US" dirty="0" smtClean="0"/>
              <a:t> </a:t>
            </a:r>
          </a:p>
          <a:p>
            <a:r>
              <a:rPr lang="en-US" dirty="0" smtClean="0"/>
              <a:t>The main stars are Will Smith (Robert </a:t>
            </a:r>
            <a:r>
              <a:rPr lang="en-US" dirty="0" err="1" smtClean="0"/>
              <a:t>Nevyll</a:t>
            </a:r>
            <a:r>
              <a:rPr lang="en-US" dirty="0" smtClean="0"/>
              <a:t>) and his dog Sam (</a:t>
            </a:r>
            <a:r>
              <a:rPr lang="en-US" dirty="0" err="1" smtClean="0"/>
              <a:t>Samanta</a:t>
            </a:r>
            <a:r>
              <a:rPr lang="en-US" dirty="0" smtClean="0"/>
              <a:t>)</a:t>
            </a:r>
            <a:r>
              <a:rPr lang="ru-RU" dirty="0" smtClean="0"/>
              <a:t>.</a:t>
            </a:r>
            <a:r>
              <a:rPr lang="en-US" dirty="0" smtClean="0"/>
              <a:t> </a:t>
            </a:r>
          </a:p>
          <a:p>
            <a:endParaRPr lang="en-US" dirty="0" smtClean="0"/>
          </a:p>
        </p:txBody>
      </p:sp>
      <p:sp>
        <p:nvSpPr>
          <p:cNvPr id="7" name="Rectangle 3"/>
          <p:cNvSpPr>
            <a:spLocks noChangeArrowheads="1"/>
          </p:cNvSpPr>
          <p:nvPr/>
        </p:nvSpPr>
        <p:spPr bwMode="auto">
          <a:xfrm>
            <a:off x="-1116632" y="-134147"/>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anose="020B060402020202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6" y="2420888"/>
            <a:ext cx="2665067" cy="3714378"/>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093" y="2306042"/>
            <a:ext cx="2763291" cy="3689666"/>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90579">
            <a:off x="2829089" y="3465518"/>
            <a:ext cx="3267556" cy="14109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86271"/>
            <a:ext cx="8229600" cy="4525963"/>
          </a:xfrm>
        </p:spPr>
        <p:txBody>
          <a:bodyPr/>
          <a:lstStyle/>
          <a:p>
            <a:r>
              <a:rPr lang="en-US" dirty="0"/>
              <a:t>In New York an unknown virus that killed half the population of the globe and the other half turned into a vampire or zombie</a:t>
            </a:r>
            <a:r>
              <a:rPr lang="ru-RU" dirty="0"/>
              <a:t>.</a:t>
            </a:r>
            <a:r>
              <a:rPr lang="en-US" dirty="0"/>
              <a:t> </a:t>
            </a:r>
          </a:p>
          <a:p>
            <a:endParaRPr lang="uk-UA" dirty="0"/>
          </a:p>
        </p:txBody>
      </p:sp>
      <p:sp>
        <p:nvSpPr>
          <p:cNvPr id="3" name="Заголовок 2"/>
          <p:cNvSpPr>
            <a:spLocks noGrp="1"/>
          </p:cNvSpPr>
          <p:nvPr>
            <p:ph type="title"/>
          </p:nvPr>
        </p:nvSpPr>
        <p:spPr/>
        <p:txBody>
          <a:bodyPr/>
          <a:lstStyle/>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313" y="980161"/>
            <a:ext cx="3747494" cy="249832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 y="1420454"/>
            <a:ext cx="3747494" cy="249832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 y="4079942"/>
            <a:ext cx="4996657" cy="249832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529981"/>
            <a:ext cx="2134868" cy="3212976"/>
          </a:xfrm>
          <a:prstGeom prst="rect">
            <a:avLst/>
          </a:prstGeom>
        </p:spPr>
      </p:pic>
    </p:spTree>
    <p:extLst>
      <p:ext uri="{BB962C8B-B14F-4D97-AF65-F5344CB8AC3E}">
        <p14:creationId xmlns:p14="http://schemas.microsoft.com/office/powerpoint/2010/main" val="2506894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5384"/>
          </a:xfrm>
          <a:prstGeom prst="rect">
            <a:avLst/>
          </a:prstGeom>
        </p:spPr>
      </p:pic>
      <p:sp>
        <p:nvSpPr>
          <p:cNvPr id="2" name="Объект 1"/>
          <p:cNvSpPr>
            <a:spLocks noGrp="1"/>
          </p:cNvSpPr>
          <p:nvPr>
            <p:ph idx="1"/>
          </p:nvPr>
        </p:nvSpPr>
        <p:spPr>
          <a:xfrm>
            <a:off x="437882" y="221237"/>
            <a:ext cx="8229600" cy="4525963"/>
          </a:xfrm>
        </p:spPr>
        <p:txBody>
          <a:bodyPr/>
          <a:lstStyle/>
          <a:p>
            <a:r>
              <a:rPr lang="en-US" dirty="0"/>
              <a:t>The plot is built around the only surviving person with unexplained immunity, nights holding endless siege of ghouls, and the day trying to find an antidote, and find out the causes of the epidemic</a:t>
            </a:r>
            <a:r>
              <a:rPr lang="ru-RU" dirty="0"/>
              <a:t>.</a:t>
            </a:r>
            <a:r>
              <a:rPr lang="en-US" dirty="0"/>
              <a:t> </a:t>
            </a:r>
          </a:p>
          <a:p>
            <a:endParaRPr lang="uk-UA" dirty="0"/>
          </a:p>
        </p:txBody>
      </p:sp>
      <p:sp>
        <p:nvSpPr>
          <p:cNvPr id="3" name="Заголовок 2"/>
          <p:cNvSpPr>
            <a:spLocks noGrp="1"/>
          </p:cNvSpPr>
          <p:nvPr>
            <p:ph type="title"/>
          </p:nvPr>
        </p:nvSpPr>
        <p:spPr/>
        <p:txBody>
          <a:bodyPr/>
          <a:lstStyle/>
          <a:p>
            <a:endParaRPr lang="uk-UA"/>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406" y="1887823"/>
            <a:ext cx="4312228" cy="285937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484218"/>
            <a:ext cx="4213268" cy="235078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3" y="4280477"/>
            <a:ext cx="4147343" cy="2577523"/>
          </a:xfrm>
          <a:prstGeom prst="rect">
            <a:avLst/>
          </a:prstGeom>
        </p:spPr>
      </p:pic>
    </p:spTree>
    <p:extLst>
      <p:ext uri="{BB962C8B-B14F-4D97-AF65-F5344CB8AC3E}">
        <p14:creationId xmlns:p14="http://schemas.microsoft.com/office/powerpoint/2010/main" val="2194203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445224"/>
          </a:xfrm>
          <a:prstGeom prst="rect">
            <a:avLst/>
          </a:prstGeom>
        </p:spPr>
      </p:pic>
      <p:sp>
        <p:nvSpPr>
          <p:cNvPr id="2" name="Объект 1"/>
          <p:cNvSpPr>
            <a:spLocks noGrp="1"/>
          </p:cNvSpPr>
          <p:nvPr>
            <p:ph idx="1"/>
          </p:nvPr>
        </p:nvSpPr>
        <p:spPr>
          <a:xfrm>
            <a:off x="457200" y="5527349"/>
            <a:ext cx="8229600" cy="1142011"/>
          </a:xfrm>
        </p:spPr>
        <p:txBody>
          <a:bodyPr/>
          <a:lstStyle/>
          <a:p>
            <a:r>
              <a:rPr lang="en-US" dirty="0"/>
              <a:t>However, most of the special effects are excellent and the acting is good as well</a:t>
            </a:r>
            <a:r>
              <a:rPr lang="ru-RU" dirty="0"/>
              <a:t>. </a:t>
            </a:r>
            <a:endParaRPr lang="en-US" dirty="0"/>
          </a:p>
          <a:p>
            <a:endParaRPr lang="uk-UA" dirty="0"/>
          </a:p>
        </p:txBody>
      </p:sp>
      <p:sp>
        <p:nvSpPr>
          <p:cNvPr id="3" name="Заголовок 2"/>
          <p:cNvSpPr>
            <a:spLocks noGrp="1"/>
          </p:cNvSpPr>
          <p:nvPr>
            <p:ph type="title"/>
          </p:nvPr>
        </p:nvSpPr>
        <p:spPr/>
        <p:txBody>
          <a:bodyPr/>
          <a:lstStyle/>
          <a:p>
            <a:endParaRPr lang="uk-UA"/>
          </a:p>
        </p:txBody>
      </p:sp>
    </p:spTree>
    <p:extLst>
      <p:ext uri="{BB962C8B-B14F-4D97-AF65-F5344CB8AC3E}">
        <p14:creationId xmlns:p14="http://schemas.microsoft.com/office/powerpoint/2010/main" val="143441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077" y="535761"/>
            <a:ext cx="8229600" cy="4525963"/>
          </a:xfrm>
        </p:spPr>
        <p:txBody>
          <a:bodyPr/>
          <a:lstStyle/>
          <a:p>
            <a:r>
              <a:rPr lang="en-US" dirty="0"/>
              <a:t>I really enjoyed I Am Legend</a:t>
            </a:r>
            <a:r>
              <a:rPr lang="ru-RU" dirty="0"/>
              <a:t>.</a:t>
            </a:r>
            <a:r>
              <a:rPr lang="en-US" dirty="0"/>
              <a:t> It’s really a good film</a:t>
            </a:r>
            <a:r>
              <a:rPr lang="ru-RU" dirty="0"/>
              <a:t>.</a:t>
            </a:r>
            <a:endParaRPr lang="uk-UA" dirty="0"/>
          </a:p>
          <a:p>
            <a:endParaRPr lang="uk-UA" dirty="0"/>
          </a:p>
        </p:txBody>
      </p:sp>
      <p:sp>
        <p:nvSpPr>
          <p:cNvPr id="3" name="Заголовок 2"/>
          <p:cNvSpPr>
            <a:spLocks noGrp="1"/>
          </p:cNvSpPr>
          <p:nvPr>
            <p:ph type="title"/>
          </p:nvPr>
        </p:nvSpPr>
        <p:spPr/>
        <p:txBody>
          <a:bodyPr/>
          <a:lstStyle/>
          <a:p>
            <a:endParaRPr lang="uk-UA"/>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0039" y="1799923"/>
            <a:ext cx="6883090" cy="4577255"/>
          </a:xfrm>
          <a:prstGeom prst="rect">
            <a:avLst/>
          </a:prstGeom>
        </p:spPr>
      </p:pic>
    </p:spTree>
    <p:extLst>
      <p:ext uri="{BB962C8B-B14F-4D97-AF65-F5344CB8AC3E}">
        <p14:creationId xmlns:p14="http://schemas.microsoft.com/office/powerpoint/2010/main" val="2055799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P101981387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F2DD47C-C3FA-4144-B03F-C325CE0CB7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Ночное шоссе</Template>
  <TotalTime>47</TotalTime>
  <Words>135</Words>
  <Application>Microsoft Office PowerPoint</Application>
  <PresentationFormat>Экран (4:3)</PresentationFormat>
  <Paragraphs>8</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Arial Black</vt:lpstr>
      <vt:lpstr>Calibri</vt:lpstr>
      <vt:lpstr>TP101981387_template</vt:lpstr>
      <vt:lpstr>Film Review</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Review</dc:title>
  <dc:subject/>
  <dc:creator>Anna</dc:creator>
  <cp:keywords/>
  <dc:description/>
  <cp:lastModifiedBy>Anna</cp:lastModifiedBy>
  <cp:revision>6</cp:revision>
  <dcterms:created xsi:type="dcterms:W3CDTF">2015-01-30T18:26:33Z</dcterms:created>
  <dcterms:modified xsi:type="dcterms:W3CDTF">2015-01-30T19:15:08Z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TC023968169991</vt:lpwstr>
  </property>
</Properties>
</file>