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0826750" cy="8120063" type="B4ISO"/>
  <p:notesSz cx="6858000" cy="9144000"/>
  <p:defaultTextStyle>
    <a:defPPr>
      <a:defRPr lang="en-US"/>
    </a:defPPr>
    <a:lvl1pPr marL="0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4481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8963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3444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7925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2405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86886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51367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15849" algn="l" defTabSz="728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84" y="-456"/>
      </p:cViewPr>
      <p:guideLst>
        <p:guide orient="horz" pos="2558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731182" y="-772639"/>
            <a:ext cx="7891078" cy="4668255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7303265" y="-523142"/>
            <a:ext cx="3701875" cy="2873014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8458812" y="2369907"/>
            <a:ext cx="3172549" cy="5856249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43458" y="3934874"/>
            <a:ext cx="8735845" cy="539655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648651" y="4301196"/>
            <a:ext cx="7086595" cy="1901670"/>
          </a:xfrm>
        </p:spPr>
        <p:txBody>
          <a:bodyPr>
            <a:normAutofit/>
          </a:bodyPr>
          <a:lstStyle>
            <a:lvl1pPr>
              <a:lnSpc>
                <a:spcPts val="4782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606218" y="5952386"/>
            <a:ext cx="5512001" cy="133617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36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8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1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1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982082" y="2738999"/>
            <a:ext cx="1804458" cy="432315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7756913" y="1809950"/>
            <a:ext cx="2919798" cy="432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39016" y="1375918"/>
            <a:ext cx="2526242" cy="498517"/>
          </a:xfrm>
        </p:spPr>
        <p:txBody>
          <a:bodyPr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1060790" y="-907314"/>
            <a:ext cx="9866285" cy="6979107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76662" y="6026257"/>
            <a:ext cx="10097442" cy="3447253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10104407" y="4546086"/>
            <a:ext cx="1197342" cy="3545397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8984987" y="-381063"/>
            <a:ext cx="2340279" cy="4822318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769806" y="5636481"/>
            <a:ext cx="5925768" cy="153869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25740" y="1165771"/>
            <a:ext cx="7792416" cy="42681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8283939" y="7386572"/>
            <a:ext cx="1804458" cy="432315"/>
          </a:xfrm>
        </p:spPr>
        <p:txBody>
          <a:bodyPr/>
          <a:lstStyle/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301216" y="7216418"/>
            <a:ext cx="3699140" cy="43231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9688582" y="3844468"/>
            <a:ext cx="1074440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1045383" y="-741271"/>
            <a:ext cx="8809351" cy="8699204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821138" y="7428912"/>
            <a:ext cx="5205788" cy="138232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9069092" y="6464467"/>
            <a:ext cx="2025360" cy="1821855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893235" y="-581041"/>
            <a:ext cx="3629965" cy="6881416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8043497" y="605533"/>
            <a:ext cx="1699799" cy="5705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1145859" y="1273631"/>
            <a:ext cx="6392513" cy="6024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9181085" y="6972433"/>
            <a:ext cx="1472437" cy="432315"/>
          </a:xfrm>
        </p:spPr>
        <p:txBody>
          <a:bodyPr/>
          <a:lstStyle>
            <a:lvl1pPr algn="l">
              <a:defRPr/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917545" y="7327064"/>
            <a:ext cx="2818347" cy="43231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9105300" y="6680116"/>
            <a:ext cx="1472437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1024703" y="1007131"/>
            <a:ext cx="4280782" cy="728381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21017" y="-605634"/>
            <a:ext cx="4422809" cy="1643167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541873" y="7802979"/>
            <a:ext cx="2345589" cy="634171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771298" y="-655514"/>
            <a:ext cx="8031180" cy="9266844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750547" y="3459720"/>
            <a:ext cx="5997045" cy="20076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119268" y="1136331"/>
            <a:ext cx="5516072" cy="601204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2002177" y="720270"/>
            <a:ext cx="2118646" cy="432315"/>
          </a:xfrm>
        </p:spPr>
        <p:txBody>
          <a:bodyPr/>
          <a:lstStyle/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674774" y="7314392"/>
            <a:ext cx="2832476" cy="43231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498237" y="356164"/>
            <a:ext cx="2708248" cy="432315"/>
          </a:xfrm>
        </p:spPr>
        <p:txBody>
          <a:bodyPr/>
          <a:lstStyle/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67743" y="-1204963"/>
            <a:ext cx="8775336" cy="4070901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919565" y="2862766"/>
            <a:ext cx="8286259" cy="6014956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7504448" y="4470670"/>
            <a:ext cx="3673180" cy="4196236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8676414" y="-123501"/>
            <a:ext cx="2783206" cy="4524014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633440" y="3459526"/>
            <a:ext cx="6738130" cy="1859729"/>
          </a:xfrm>
        </p:spPr>
        <p:txBody>
          <a:bodyPr anchor="b">
            <a:noAutofit/>
          </a:bodyPr>
          <a:lstStyle>
            <a:lvl1pPr algn="r">
              <a:defRPr sz="39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636831" y="5321266"/>
            <a:ext cx="6241655" cy="1776264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64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8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934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24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868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513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158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8144179" y="4453590"/>
            <a:ext cx="1804458" cy="432315"/>
          </a:xfrm>
        </p:spPr>
        <p:txBody>
          <a:bodyPr/>
          <a:lstStyle>
            <a:lvl1pPr algn="l">
              <a:defRPr/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8355644" y="3754318"/>
            <a:ext cx="2280799" cy="43231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8497015" y="3150890"/>
            <a:ext cx="809849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1045759" y="-741186"/>
            <a:ext cx="8809055" cy="8696211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833334" y="7430364"/>
            <a:ext cx="5194798" cy="137939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9070481" y="6467581"/>
            <a:ext cx="2023531" cy="1818667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7895030" y="-580819"/>
            <a:ext cx="3628255" cy="6881416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6123666" y="2641596"/>
            <a:ext cx="5707372" cy="1700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201125" y="1580749"/>
            <a:ext cx="3053143" cy="573050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4382125" y="731743"/>
            <a:ext cx="3054804" cy="5727353"/>
          </a:xfrm>
        </p:spPr>
        <p:txBody>
          <a:bodyPr anchor="t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9183224" y="6970870"/>
            <a:ext cx="1470539" cy="432315"/>
          </a:xfrm>
        </p:spPr>
        <p:txBody>
          <a:bodyPr/>
          <a:lstStyle>
            <a:lvl1pPr algn="l">
              <a:defRPr/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800827" y="6505504"/>
            <a:ext cx="3699140" cy="43231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9105371" y="6681606"/>
            <a:ext cx="1470199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1045759" y="-741186"/>
            <a:ext cx="8809055" cy="8696211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833334" y="7430364"/>
            <a:ext cx="5194798" cy="137939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9070481" y="6467581"/>
            <a:ext cx="2023531" cy="1818667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7895030" y="-580819"/>
            <a:ext cx="3628255" cy="6881416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6127942" y="2641727"/>
            <a:ext cx="5705694" cy="1699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1012064" y="1665781"/>
            <a:ext cx="2620428" cy="899698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364481" indent="0">
              <a:buNone/>
              <a:defRPr sz="1700" b="1"/>
            </a:lvl2pPr>
            <a:lvl3pPr marL="728963" indent="0">
              <a:buNone/>
              <a:defRPr sz="1400" b="1"/>
            </a:lvl3pPr>
            <a:lvl4pPr marL="1093444" indent="0">
              <a:buNone/>
              <a:defRPr sz="1200" b="1"/>
            </a:lvl4pPr>
            <a:lvl5pPr marL="1457925" indent="0">
              <a:buNone/>
              <a:defRPr sz="1200" b="1"/>
            </a:lvl5pPr>
            <a:lvl6pPr marL="1822405" indent="0">
              <a:buNone/>
              <a:defRPr sz="1200" b="1"/>
            </a:lvl6pPr>
            <a:lvl7pPr marL="2186886" indent="0">
              <a:buNone/>
              <a:defRPr sz="1200" b="1"/>
            </a:lvl7pPr>
            <a:lvl8pPr marL="2551367" indent="0">
              <a:buNone/>
              <a:defRPr sz="1200" b="1"/>
            </a:lvl8pPr>
            <a:lvl9pPr marL="291584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326726" y="2637893"/>
            <a:ext cx="3053143" cy="466353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4186379" y="814022"/>
            <a:ext cx="2622329" cy="891626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364481" indent="0">
              <a:buNone/>
              <a:defRPr sz="1700" b="1"/>
            </a:lvl2pPr>
            <a:lvl3pPr marL="728963" indent="0">
              <a:buNone/>
              <a:defRPr sz="1400" b="1"/>
            </a:lvl3pPr>
            <a:lvl4pPr marL="1093444" indent="0">
              <a:buNone/>
              <a:defRPr sz="1200" b="1"/>
            </a:lvl4pPr>
            <a:lvl5pPr marL="1457925" indent="0">
              <a:buNone/>
              <a:defRPr sz="1200" b="1"/>
            </a:lvl5pPr>
            <a:lvl6pPr marL="1822405" indent="0">
              <a:buNone/>
              <a:defRPr sz="1200" b="1"/>
            </a:lvl6pPr>
            <a:lvl7pPr marL="2186886" indent="0">
              <a:buNone/>
              <a:defRPr sz="1200" b="1"/>
            </a:lvl7pPr>
            <a:lvl8pPr marL="2551367" indent="0">
              <a:buNone/>
              <a:defRPr sz="1200" b="1"/>
            </a:lvl8pPr>
            <a:lvl9pPr marL="291584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4509369" y="1771166"/>
            <a:ext cx="3053143" cy="468390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9181085" y="6972433"/>
            <a:ext cx="1472437" cy="432315"/>
          </a:xfrm>
        </p:spPr>
        <p:txBody>
          <a:bodyPr/>
          <a:lstStyle>
            <a:lvl1pPr algn="l">
              <a:defRPr/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796251" y="6506888"/>
            <a:ext cx="3699140" cy="43231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9105300" y="6680116"/>
            <a:ext cx="1472437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1024703" y="1007131"/>
            <a:ext cx="4280782" cy="728381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21017" y="-605634"/>
            <a:ext cx="4422809" cy="1643167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541873" y="7802979"/>
            <a:ext cx="2345589" cy="634171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771298" y="-655514"/>
            <a:ext cx="8031180" cy="9266844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747046" y="3464561"/>
            <a:ext cx="5998022" cy="20029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2002950" y="725403"/>
            <a:ext cx="2122042" cy="432315"/>
          </a:xfrm>
        </p:spPr>
        <p:txBody>
          <a:bodyPr/>
          <a:lstStyle/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952635" y="7223796"/>
            <a:ext cx="3613788" cy="4323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494092" y="357290"/>
            <a:ext cx="2706688" cy="432315"/>
          </a:xfrm>
        </p:spPr>
        <p:txBody>
          <a:bodyPr/>
          <a:lstStyle/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440750" y="-1442323"/>
            <a:ext cx="10156534" cy="7511609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531712" y="6166284"/>
            <a:ext cx="8844688" cy="2944340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8515895" y="7676438"/>
            <a:ext cx="2288530" cy="752607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9622696" y="109400"/>
            <a:ext cx="2224777" cy="7594630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8906184" y="7017882"/>
            <a:ext cx="1804458" cy="432315"/>
          </a:xfrm>
        </p:spPr>
        <p:txBody>
          <a:bodyPr/>
          <a:lstStyle>
            <a:lvl1pPr algn="l">
              <a:defRPr/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4608574" y="7089129"/>
            <a:ext cx="3699140" cy="349481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8997484" y="6595175"/>
            <a:ext cx="848009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1062379" y="-739472"/>
            <a:ext cx="8627945" cy="7153115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735" y="6367886"/>
            <a:ext cx="8812897" cy="2932165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9070833" y="6464716"/>
            <a:ext cx="2023530" cy="1821393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7901149" y="-579974"/>
            <a:ext cx="3622083" cy="6878503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6127942" y="2641727"/>
            <a:ext cx="5705694" cy="1699799"/>
          </a:xfrm>
        </p:spPr>
        <p:txBody>
          <a:bodyPr anchor="b"/>
          <a:lstStyle>
            <a:lvl1pPr algn="r">
              <a:defRPr sz="3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1000325" y="1181588"/>
            <a:ext cx="6326379" cy="4603758"/>
          </a:xfrm>
        </p:spPr>
        <p:txBody>
          <a:bodyPr anchor="b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808513" y="6091340"/>
            <a:ext cx="4653673" cy="1169976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 marL="364481" indent="0">
              <a:buNone/>
              <a:defRPr sz="900"/>
            </a:lvl2pPr>
            <a:lvl3pPr marL="728963" indent="0">
              <a:buNone/>
              <a:defRPr sz="800"/>
            </a:lvl3pPr>
            <a:lvl4pPr marL="1093444" indent="0">
              <a:buNone/>
              <a:defRPr sz="800"/>
            </a:lvl4pPr>
            <a:lvl5pPr marL="1457925" indent="0">
              <a:buNone/>
              <a:defRPr sz="800"/>
            </a:lvl5pPr>
            <a:lvl6pPr marL="1822405" indent="0">
              <a:buNone/>
              <a:defRPr sz="800"/>
            </a:lvl6pPr>
            <a:lvl7pPr marL="2186886" indent="0">
              <a:buNone/>
              <a:defRPr sz="800"/>
            </a:lvl7pPr>
            <a:lvl8pPr marL="2551367" indent="0">
              <a:buNone/>
              <a:defRPr sz="800"/>
            </a:lvl8pPr>
            <a:lvl9pPr marL="291584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9181085" y="6972433"/>
            <a:ext cx="1472437" cy="432315"/>
          </a:xfrm>
        </p:spPr>
        <p:txBody>
          <a:bodyPr/>
          <a:lstStyle>
            <a:lvl1pPr algn="l">
              <a:defRPr/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5048656" y="7221514"/>
            <a:ext cx="3626733" cy="43231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9105300" y="6680116"/>
            <a:ext cx="1472437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631914" y="-1160052"/>
            <a:ext cx="7900863" cy="8076967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336140" y="7068323"/>
            <a:ext cx="6275931" cy="1771255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8205659" y="-287279"/>
            <a:ext cx="2882202" cy="1638248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6985507" y="1518050"/>
            <a:ext cx="4549914" cy="7315454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97" tIns="36448" rIns="72897" bIns="364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5420804" y="3250085"/>
            <a:ext cx="5963220" cy="2364658"/>
          </a:xfrm>
        </p:spPr>
        <p:txBody>
          <a:bodyPr anchor="t">
            <a:normAutofit/>
          </a:bodyPr>
          <a:lstStyle>
            <a:lvl1pPr algn="r">
              <a:defRPr sz="35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784959" y="729040"/>
            <a:ext cx="5119148" cy="3900685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2600"/>
            </a:lvl1pPr>
            <a:lvl2pPr marL="364481" indent="0">
              <a:buNone/>
              <a:defRPr sz="2300"/>
            </a:lvl2pPr>
            <a:lvl3pPr marL="728963" indent="0">
              <a:buNone/>
              <a:defRPr sz="2000"/>
            </a:lvl3pPr>
            <a:lvl4pPr marL="1093444" indent="0">
              <a:buNone/>
              <a:defRPr sz="1700"/>
            </a:lvl4pPr>
            <a:lvl5pPr marL="1457925" indent="0">
              <a:buNone/>
              <a:defRPr sz="1700"/>
            </a:lvl5pPr>
            <a:lvl6pPr marL="1822405" indent="0">
              <a:buNone/>
              <a:defRPr sz="1700"/>
            </a:lvl6pPr>
            <a:lvl7pPr marL="2186886" indent="0">
              <a:buNone/>
              <a:defRPr sz="1700"/>
            </a:lvl7pPr>
            <a:lvl8pPr marL="2551367" indent="0">
              <a:buNone/>
              <a:defRPr sz="1700"/>
            </a:lvl8pPr>
            <a:lvl9pPr marL="2915849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974205" y="4926892"/>
            <a:ext cx="5104243" cy="1425025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364481" indent="0">
              <a:buNone/>
              <a:defRPr sz="900"/>
            </a:lvl2pPr>
            <a:lvl3pPr marL="728963" indent="0">
              <a:buNone/>
              <a:defRPr sz="800"/>
            </a:lvl3pPr>
            <a:lvl4pPr marL="1093444" indent="0">
              <a:buNone/>
              <a:defRPr sz="800"/>
            </a:lvl4pPr>
            <a:lvl5pPr marL="1457925" indent="0">
              <a:buNone/>
              <a:defRPr sz="800"/>
            </a:lvl5pPr>
            <a:lvl6pPr marL="1822405" indent="0">
              <a:buNone/>
              <a:defRPr sz="800"/>
            </a:lvl6pPr>
            <a:lvl7pPr marL="2186886" indent="0">
              <a:buNone/>
              <a:defRPr sz="800"/>
            </a:lvl7pPr>
            <a:lvl8pPr marL="2551367" indent="0">
              <a:buNone/>
              <a:defRPr sz="800"/>
            </a:lvl8pPr>
            <a:lvl9pPr marL="291584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8279190" y="676393"/>
            <a:ext cx="1804458" cy="432315"/>
          </a:xfrm>
        </p:spPr>
        <p:txBody>
          <a:bodyPr/>
          <a:lstStyle>
            <a:lvl1pPr algn="l">
              <a:defRPr/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766416" y="6112589"/>
            <a:ext cx="3525386" cy="43231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8343218" y="463027"/>
            <a:ext cx="2324469" cy="432315"/>
          </a:xfrm>
        </p:spPr>
        <p:txBody>
          <a:bodyPr/>
          <a:lstStyle>
            <a:lvl1pPr algn="l">
              <a:defRPr/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2" y="1"/>
            <a:ext cx="10826750" cy="8120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797388" y="3323635"/>
            <a:ext cx="6299736" cy="2178715"/>
          </a:xfrm>
          <a:prstGeom prst="rect">
            <a:avLst/>
          </a:prstGeom>
        </p:spPr>
        <p:txBody>
          <a:bodyPr vert="horz" lIns="72897" tIns="36448" rIns="72897" bIns="3644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0703" y="1172898"/>
            <a:ext cx="5952135" cy="5663620"/>
          </a:xfrm>
          <a:prstGeom prst="rect">
            <a:avLst/>
          </a:prstGeom>
        </p:spPr>
        <p:txBody>
          <a:bodyPr vert="horz" lIns="72897" tIns="36448" rIns="72897" bIns="364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0955" y="7217848"/>
            <a:ext cx="1804458" cy="432315"/>
          </a:xfrm>
          <a:prstGeom prst="rect">
            <a:avLst/>
          </a:prstGeom>
        </p:spPr>
        <p:txBody>
          <a:bodyPr vert="horz" lIns="72897" tIns="36448" rIns="72897" bIns="3644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6AA8D0F-D52E-4BEE-A763-800C137CCE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1814" y="7217848"/>
            <a:ext cx="3699140" cy="432315"/>
          </a:xfrm>
          <a:prstGeom prst="rect">
            <a:avLst/>
          </a:prstGeom>
        </p:spPr>
        <p:txBody>
          <a:bodyPr vert="horz" lIns="72897" tIns="36448" rIns="72897" bIns="364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68" y="630491"/>
            <a:ext cx="2526242" cy="432315"/>
          </a:xfrm>
          <a:prstGeom prst="rect">
            <a:avLst/>
          </a:prstGeom>
        </p:spPr>
        <p:txBody>
          <a:bodyPr vert="horz" lIns="72897" tIns="36448" rIns="72897" bIns="3644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981B-A3EF-4A19-A0A8-E656F0112F4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728963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585" indent="-291585" algn="l" defTabSz="728963" rtl="0" eaLnBrk="1" latinLnBrk="0" hangingPunct="1">
        <a:spcBef>
          <a:spcPct val="20000"/>
        </a:spcBef>
        <a:spcAft>
          <a:spcPts val="479"/>
        </a:spcAft>
        <a:buSzPct val="160000"/>
        <a:buFont typeface="Wingdings" pitchFamily="2" charset="2"/>
        <a:buChar char="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83170" indent="-291585" algn="l" defTabSz="728963" rtl="0" eaLnBrk="1" latinLnBrk="0" hangingPunct="1">
        <a:spcBef>
          <a:spcPct val="20000"/>
        </a:spcBef>
        <a:spcAft>
          <a:spcPts val="479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874754" indent="-255137" algn="l" defTabSz="728963" rtl="0" eaLnBrk="1" latinLnBrk="0" hangingPunct="1">
        <a:spcBef>
          <a:spcPct val="20000"/>
        </a:spcBef>
        <a:spcAft>
          <a:spcPts val="479"/>
        </a:spcAft>
        <a:buSzPct val="160000"/>
        <a:buFont typeface="Wingdings" pitchFamily="2" charset="2"/>
        <a:buChar char="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093444" indent="-218688" algn="l" defTabSz="728963" rtl="0" eaLnBrk="1" latinLnBrk="0" hangingPunct="1">
        <a:spcBef>
          <a:spcPct val="20000"/>
        </a:spcBef>
        <a:spcAft>
          <a:spcPts val="479"/>
        </a:spcAft>
        <a:buSzPct val="160000"/>
        <a:buFont typeface="Wingdings" pitchFamily="2" charset="2"/>
        <a:buChar char=""/>
        <a:defRPr sz="1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312132" indent="-218688" algn="l" defTabSz="728963" rtl="0" eaLnBrk="1" latinLnBrk="0" hangingPunct="1">
        <a:spcBef>
          <a:spcPct val="20000"/>
        </a:spcBef>
        <a:spcAft>
          <a:spcPts val="479"/>
        </a:spcAft>
        <a:buSzPct val="160000"/>
        <a:buFont typeface="Wingdings" pitchFamily="2" charset="2"/>
        <a:buChar char=""/>
        <a:defRPr sz="1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530820" indent="-182240" algn="l" defTabSz="728963" rtl="0" eaLnBrk="1" latinLnBrk="0" hangingPunct="1">
        <a:spcBef>
          <a:spcPts val="20"/>
        </a:spcBef>
        <a:spcAft>
          <a:spcPts val="479"/>
        </a:spcAft>
        <a:buClrTx/>
        <a:buSzPct val="130000"/>
        <a:buFont typeface="Wingdings" pitchFamily="2" charset="2"/>
        <a:buChar char="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1749510" indent="-182240" algn="l" defTabSz="728963" rtl="0" eaLnBrk="1" latinLnBrk="0" hangingPunct="1">
        <a:spcBef>
          <a:spcPts val="20"/>
        </a:spcBef>
        <a:spcAft>
          <a:spcPts val="479"/>
        </a:spcAft>
        <a:buClrTx/>
        <a:buSzPct val="130000"/>
        <a:buFont typeface="Wingdings" pitchFamily="2" charset="2"/>
        <a:buChar char="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1968198" indent="-182240" algn="l" defTabSz="728963" rtl="0" eaLnBrk="1" latinLnBrk="0" hangingPunct="1">
        <a:spcBef>
          <a:spcPts val="20"/>
        </a:spcBef>
        <a:spcAft>
          <a:spcPts val="479"/>
        </a:spcAft>
        <a:buClrTx/>
        <a:buSzPct val="130000"/>
        <a:buFont typeface="Wingdings" pitchFamily="2" charset="2"/>
        <a:buChar char="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186886" indent="-182240" algn="l" defTabSz="728963" rtl="0" eaLnBrk="1" latinLnBrk="0" hangingPunct="1">
        <a:spcBef>
          <a:spcPts val="20"/>
        </a:spcBef>
        <a:spcAft>
          <a:spcPts val="479"/>
        </a:spcAft>
        <a:buClrTx/>
        <a:buSzPct val="130000"/>
        <a:buFont typeface="Wingdings" pitchFamily="2" charset="2"/>
        <a:buChar char="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481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3444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925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405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6886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1367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849" algn="l" defTabSz="7289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738134" y="3344505"/>
            <a:ext cx="7086595" cy="1901670"/>
          </a:xfrm>
        </p:spPr>
        <p:txBody>
          <a:bodyPr>
            <a:normAutofit/>
          </a:bodyPr>
          <a:lstStyle/>
          <a:p>
            <a:r>
              <a:rPr lang="uk-UA" dirty="0" smtClean="0"/>
              <a:t>Рафаель Санті</a:t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uk-UA" dirty="0" err="1" smtClean="0"/>
              <a:t>Сикстинська</a:t>
            </a:r>
            <a:r>
              <a:rPr lang="uk-UA" dirty="0" smtClean="0"/>
              <a:t> Мадонна»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7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33" y="0"/>
            <a:ext cx="5923284" cy="812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6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231"/>
            <a:ext cx="4267200" cy="1024057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Arial" pitchFamily="34" charset="0"/>
                <a:cs typeface="Arial" pitchFamily="34" charset="0"/>
              </a:rPr>
              <a:t>Рафаель Санті                       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Raffaello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Sanzio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3"/>
          <a:stretch/>
        </p:blipFill>
        <p:spPr>
          <a:xfrm>
            <a:off x="384175" y="1469231"/>
            <a:ext cx="346389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375" y="1316831"/>
            <a:ext cx="3822580" cy="572735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Народився в 1483 році в місті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Урбіно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Італія;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Краще знаний як Рафаель;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Один </a:t>
            </a:r>
            <a:r>
              <a:rPr lang="ru-RU" sz="2000" dirty="0" err="1" smtClean="0"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/>
                <a:latin typeface="Arial" pitchFamily="34" charset="0"/>
                <a:cs typeface="Arial" pitchFamily="34" charset="0"/>
              </a:rPr>
              <a:t>найвидатніших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/>
                <a:latin typeface="Arial" pitchFamily="34" charset="0"/>
                <a:cs typeface="Arial" pitchFamily="34" charset="0"/>
              </a:rPr>
              <a:t>живописців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effectLst/>
                <a:latin typeface="Arial" pitchFamily="34" charset="0"/>
                <a:cs typeface="Arial" pitchFamily="34" charset="0"/>
              </a:rPr>
              <a:t>графіків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effectLst/>
                <a:latin typeface="Arial" pitchFamily="34" charset="0"/>
                <a:cs typeface="Arial" pitchFamily="34" charset="0"/>
              </a:rPr>
              <a:t>скульпторів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effectLst/>
                <a:latin typeface="Arial" pitchFamily="34" charset="0"/>
                <a:cs typeface="Arial" pitchFamily="34" charset="0"/>
              </a:rPr>
              <a:t>і </a:t>
            </a:r>
            <a:r>
              <a:rPr lang="ru-RU" sz="2000" dirty="0" err="1" smtClean="0">
                <a:effectLst/>
                <a:latin typeface="Arial" pitchFamily="34" charset="0"/>
                <a:cs typeface="Arial" pitchFamily="34" charset="0"/>
              </a:rPr>
              <a:t>архітекторів</a:t>
            </a:r>
            <a:r>
              <a:rPr lang="ru-RU" sz="2000" dirty="0"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2000" i="1" dirty="0" err="1">
                <a:effectLst/>
                <a:latin typeface="Arial" pitchFamily="34" charset="0"/>
                <a:cs typeface="Arial" pitchFamily="34" charset="0"/>
              </a:rPr>
              <a:t>епохи</a:t>
            </a:r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effectLst/>
                <a:latin typeface="Arial" pitchFamily="34" charset="0"/>
                <a:cs typeface="Arial" pitchFamily="34" charset="0"/>
              </a:rPr>
              <a:t>Відродження</a:t>
            </a:r>
            <a:r>
              <a:rPr lang="ru-RU" sz="2000" dirty="0">
                <a:effectLst/>
              </a:rPr>
              <a:t>;</a:t>
            </a:r>
            <a:endParaRPr lang="ru-RU" sz="20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Значна кількість його робіт знаходяться у Ватикані;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У його майстерні разом з ним працювало близько 50 учнів;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Відомі роботи: фреска «Афінська школа», «Спас», «Визволення апостола Петра з темниці»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0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32375" y="1316831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Картина «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Сикстинська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Мадонна» – одна з найвидатніших робіт Рафаеля. Точний час створення невідомий, але перша згадка датована 1550 роком. Довгий час знаходилась в церкві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Сан-Сіксто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Пьяченці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бо була подарована папою Римським, потім придбана королем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Фредеріком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Августом ІІІ Саксонським. На даний момент знаходиться в Дрезденській картинній галереї.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95" y="4486930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95" y="611752"/>
            <a:ext cx="6400800" cy="362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3" y="611752"/>
            <a:ext cx="4071816" cy="585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49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775" y="859631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картині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зображені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Мадонна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немовлям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оточенні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папи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Сикста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II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Святої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Варвари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сторонах і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двома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ангелятами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дивиляться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знизу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вгору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сходження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Бога.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утворюють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трикутник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 Мадонною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вершині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рикутна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структура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символізує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стабільність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образів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матері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немовлям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релігії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цілому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Розкрита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сторонах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завіса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зайвий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раз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підкреслює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геометричну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продуманість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композиції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один з перших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творів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глядач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незримо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виявляється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вписаний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композицію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Мадонна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спускається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небес прямо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назустріч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глядачеві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дивиться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очі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образі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Марії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гармонійно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поєднані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захват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релігійного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тріумфу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такими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загальнолюдськими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переживаннями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глибока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материнська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ніжність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тривоги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долю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немовляти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38" y="-653428"/>
            <a:ext cx="6390642" cy="876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1147262" y="3144337"/>
            <a:ext cx="4342313" cy="2246769"/>
            <a:chOff x="1087" y="3355746"/>
            <a:chExt cx="4342313" cy="2246769"/>
          </a:xfrm>
        </p:grpSpPr>
        <p:sp>
          <p:nvSpPr>
            <p:cNvPr id="6" name="Овал 5"/>
            <p:cNvSpPr/>
            <p:nvPr/>
          </p:nvSpPr>
          <p:spPr>
            <a:xfrm>
              <a:off x="3581400" y="4136230"/>
              <a:ext cx="762000" cy="6858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" y="3355746"/>
              <a:ext cx="244157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Рука Святого Сікста зображена так, що здається, що на руці в нього 6 пальців. А «Сікст» співзвучно з «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six</a:t>
              </a:r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», тобто 6.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6184" y="326231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Фигура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Діви Марії тут величніше, ніж на інших картинах Рафаеля, присвячених їй. Це єдиний випадок, коли вона зображена в повний зріст і натуральну величину.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21693" y="5562662"/>
            <a:ext cx="8780789" cy="2557401"/>
            <a:chOff x="121693" y="5562662"/>
            <a:chExt cx="8780789" cy="255740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06728" y="6748463"/>
              <a:ext cx="4995754" cy="13716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693" y="5562662"/>
              <a:ext cx="381317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Маленькі </a:t>
              </a:r>
              <a:r>
                <a:rPr lang="uk-UA" sz="2000" dirty="0" err="1" smtClean="0">
                  <a:latin typeface="Arial" pitchFamily="34" charset="0"/>
                  <a:cs typeface="Arial" pitchFamily="34" charset="0"/>
                </a:rPr>
                <a:t>ангелочки</a:t>
              </a:r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 вносять ноту невимушеності і простоти в картину. Вважається, що дерев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’</a:t>
              </a:r>
              <a:r>
                <a:rPr lang="uk-UA" sz="2000" dirty="0" err="1" smtClean="0">
                  <a:latin typeface="Arial" pitchFamily="34" charset="0"/>
                  <a:cs typeface="Arial" pitchFamily="34" charset="0"/>
                </a:rPr>
                <a:t>яний</a:t>
              </a:r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 об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’</a:t>
              </a:r>
              <a:r>
                <a:rPr lang="uk-UA" sz="2000" dirty="0" err="1" smtClean="0">
                  <a:latin typeface="Arial" pitchFamily="34" charset="0"/>
                  <a:cs typeface="Arial" pitchFamily="34" charset="0"/>
                </a:rPr>
                <a:t>єкт</a:t>
              </a:r>
              <a:r>
                <a:rPr lang="uk-UA" sz="2000" dirty="0" smtClean="0">
                  <a:latin typeface="Arial" pitchFamily="34" charset="0"/>
                  <a:cs typeface="Arial" pitchFamily="34" charset="0"/>
                </a:rPr>
                <a:t>, на який вони спираються – це гроб Юлія ІІ, а його тіара зображена в лівому нижньому куті картини.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16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245</TotalTime>
  <Words>308</Words>
  <Application>Microsoft Office PowerPoint</Application>
  <PresentationFormat>B4 (ISO) (250x353 мм)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Kilter</vt:lpstr>
      <vt:lpstr>Рафаель Санті «Сикстинська Мадонна»</vt:lpstr>
      <vt:lpstr>Презентация PowerPoint</vt:lpstr>
      <vt:lpstr>Рафаель Санті                        (Raffaello Sanzio)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Raffaello Sanzio’s  Sistine Madonna</dc:title>
  <dc:creator>acs</dc:creator>
  <cp:lastModifiedBy>Admin</cp:lastModifiedBy>
  <cp:revision>16</cp:revision>
  <dcterms:created xsi:type="dcterms:W3CDTF">2013-04-08T01:42:58Z</dcterms:created>
  <dcterms:modified xsi:type="dcterms:W3CDTF">2014-10-02T19:16:41Z</dcterms:modified>
</cp:coreProperties>
</file>