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3" r:id="rId3"/>
    <p:sldId id="257" r:id="rId4"/>
    <p:sldId id="262" r:id="rId5"/>
    <p:sldId id="261" r:id="rId6"/>
    <p:sldId id="260" r:id="rId7"/>
    <p:sldId id="258" r:id="rId8"/>
    <p:sldId id="259" r:id="rId9"/>
    <p:sldId id="266" r:id="rId10"/>
    <p:sldId id="265" r:id="rId11"/>
    <p:sldId id="264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30F45-F308-40AB-B0C8-6A1F1AA8C648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484F-FC78-4F55-9C2A-2513D0670B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95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056" y="2276872"/>
            <a:ext cx="6221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Outstanding People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Ukraine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3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Ukrainian national composer school is connected with the name of </a:t>
            </a:r>
            <a:r>
              <a:rPr lang="en-US" sz="3200" dirty="0" err="1"/>
              <a:t>Mykola</a:t>
            </a:r>
            <a:endParaRPr lang="en-US" sz="3200" dirty="0"/>
          </a:p>
          <a:p>
            <a:r>
              <a:rPr lang="en-US" sz="3200" dirty="0"/>
              <a:t>Lysenko. M. Lysenko's operas "</a:t>
            </a:r>
            <a:r>
              <a:rPr lang="en-US" sz="3200" dirty="0" err="1"/>
              <a:t>Taras</a:t>
            </a:r>
            <a:r>
              <a:rPr lang="en-US" sz="3200" dirty="0"/>
              <a:t> </a:t>
            </a:r>
            <a:r>
              <a:rPr lang="en-US" sz="3200" dirty="0" err="1"/>
              <a:t>Bulba</a:t>
            </a:r>
            <a:r>
              <a:rPr lang="en-US" sz="3200" dirty="0"/>
              <a:t>", "</a:t>
            </a:r>
            <a:r>
              <a:rPr lang="en-US" sz="3200" dirty="0" err="1"/>
              <a:t>Nataika</a:t>
            </a:r>
            <a:r>
              <a:rPr lang="en-US" sz="3200" dirty="0"/>
              <a:t> </a:t>
            </a:r>
            <a:r>
              <a:rPr lang="en-US" sz="3200" dirty="0" err="1"/>
              <a:t>Poltavka</a:t>
            </a:r>
            <a:r>
              <a:rPr lang="en-US" sz="3200" dirty="0"/>
              <a:t>", "</a:t>
            </a:r>
            <a:r>
              <a:rPr lang="en-US" sz="3200" dirty="0" err="1"/>
              <a:t>Eneida</a:t>
            </a:r>
            <a:r>
              <a:rPr lang="en-US" sz="3200" dirty="0"/>
              <a:t>" are still staged at the world's opera houses.</a:t>
            </a:r>
            <a:endParaRPr lang="uk-UA" sz="3200" dirty="0"/>
          </a:p>
        </p:txBody>
      </p:sp>
      <p:pic>
        <p:nvPicPr>
          <p:cNvPr id="7170" name="Picture 2" descr="@дневники - Никто из ниоткуда на мгнов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3242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1 октября 1921 года скончался Кириак Костанди, украинский художник 31 октября Этот день в истории Летопись. Связь врем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3914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невник K_Y_I_V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28" y="2492896"/>
            <a:ext cx="2957562" cy="39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живопись Записи в рубрике живопись Дневник Натал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1931594"/>
            <a:ext cx="2857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Украинские песн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7" y="2627431"/>
            <a:ext cx="2401431" cy="37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954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Ukrainian fine art is represented by the names of </a:t>
            </a:r>
            <a:r>
              <a:rPr lang="en-US" sz="3200" dirty="0" err="1"/>
              <a:t>Kostandi</a:t>
            </a:r>
            <a:r>
              <a:rPr lang="en-US" sz="3200" dirty="0"/>
              <a:t>, </a:t>
            </a:r>
            <a:r>
              <a:rPr lang="en-US" sz="3200" dirty="0" err="1"/>
              <a:t>Murashko</a:t>
            </a:r>
            <a:r>
              <a:rPr lang="en-US" sz="3200" dirty="0"/>
              <a:t>, </a:t>
            </a:r>
            <a:r>
              <a:rPr lang="en-US" sz="3200" dirty="0" err="1"/>
              <a:t>Borovikovskyi</a:t>
            </a:r>
            <a:r>
              <a:rPr lang="en-US" sz="3200" dirty="0"/>
              <a:t>, </a:t>
            </a:r>
            <a:r>
              <a:rPr lang="en-US" sz="3200" dirty="0" err="1"/>
              <a:t>Pimonenko</a:t>
            </a:r>
            <a:r>
              <a:rPr lang="en-US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772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The Ukrainian culture always developed human traditions of the mankind.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292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158" y="2420888"/>
            <a:ext cx="24449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3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88840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 the history of humanity there have always been people whose actions and ideas produced a great impact on the lives of other people.</a:t>
            </a:r>
          </a:p>
          <a:p>
            <a:r>
              <a:rPr lang="en-US" sz="3200" dirty="0"/>
              <a:t>They have made a great contribution to the science, culture, social life of this country.</a:t>
            </a:r>
          </a:p>
          <a:p>
            <a:r>
              <a:rPr lang="en-US" sz="3200" dirty="0"/>
              <a:t>That's why they are called outstanding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514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820" y="3285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names of </a:t>
            </a:r>
            <a:r>
              <a:rPr lang="en-US" sz="3600" dirty="0" err="1"/>
              <a:t>Taras</a:t>
            </a:r>
            <a:r>
              <a:rPr lang="en-US" sz="3600" dirty="0"/>
              <a:t> Shevchenko, </a:t>
            </a:r>
            <a:r>
              <a:rPr lang="en-US" sz="3600" dirty="0" err="1"/>
              <a:t>Lessya</a:t>
            </a:r>
            <a:r>
              <a:rPr lang="en-US" sz="3600" dirty="0"/>
              <a:t> </a:t>
            </a:r>
            <a:r>
              <a:rPr lang="en-US" sz="3600" dirty="0" err="1"/>
              <a:t>Ukrainka</a:t>
            </a:r>
            <a:r>
              <a:rPr lang="en-US" sz="3600" dirty="0"/>
              <a:t>, Ivan </a:t>
            </a:r>
            <a:r>
              <a:rPr lang="en-US" sz="3600" dirty="0" err="1"/>
              <a:t>Franko</a:t>
            </a:r>
            <a:r>
              <a:rPr lang="en-US" sz="3600" dirty="0"/>
              <a:t>, Marko </a:t>
            </a:r>
            <a:r>
              <a:rPr lang="en-US" sz="3600" dirty="0" err="1"/>
              <a:t>Vovchok</a:t>
            </a:r>
            <a:r>
              <a:rPr lang="en-US" sz="3600" dirty="0"/>
              <a:t> and </a:t>
            </a:r>
            <a:r>
              <a:rPr lang="en-US" sz="3600" dirty="0" err="1"/>
              <a:t>Grigoriy</a:t>
            </a:r>
            <a:r>
              <a:rPr lang="en-US" sz="3600" dirty="0"/>
              <a:t> </a:t>
            </a:r>
            <a:r>
              <a:rPr lang="en-US" sz="3600" dirty="0" err="1"/>
              <a:t>Skovoroda</a:t>
            </a:r>
            <a:r>
              <a:rPr lang="en-US" sz="3600" dirty="0"/>
              <a:t> won</a:t>
            </a:r>
          </a:p>
          <a:p>
            <a:r>
              <a:rPr lang="en-US" sz="3600" dirty="0"/>
              <a:t>universal recognition.</a:t>
            </a:r>
            <a:endParaRPr lang="uk-UA" sz="3600" dirty="0"/>
          </a:p>
        </p:txBody>
      </p:sp>
      <p:pic>
        <p:nvPicPr>
          <p:cNvPr id="1026" name="Picture 2" descr="D:\Загрузки\Skovoroda_Grygor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7909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Загрузки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24" y="1196752"/>
            <a:ext cx="2881684" cy="38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Загрузки\6299407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5754"/>
            <a:ext cx="2313806" cy="33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Загрузки\Ivan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2636912"/>
            <a:ext cx="2686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Загрузки\125596_html_m41392f6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69974"/>
            <a:ext cx="28416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рот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48" y="2780928"/>
            <a:ext cx="5904939" cy="473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070" y="188640"/>
            <a:ext cx="5670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There's hardly a country in the world which doesn't have </a:t>
            </a:r>
            <a:r>
              <a:rPr lang="en-US" sz="4000" dirty="0" err="1"/>
              <a:t>Taras</a:t>
            </a:r>
            <a:r>
              <a:rPr lang="en-US" sz="4000" dirty="0"/>
              <a:t> Shevchenko's poems translated into its language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57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айт библиоте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82" y="2509956"/>
            <a:ext cx="5501184" cy="41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230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Gentle melodies and deep emotions of </a:t>
            </a:r>
            <a:r>
              <a:rPr lang="en-US" sz="3600" dirty="0" err="1"/>
              <a:t>Lessya</a:t>
            </a:r>
            <a:r>
              <a:rPr lang="en-US" sz="3600" dirty="0"/>
              <a:t> </a:t>
            </a:r>
            <a:r>
              <a:rPr lang="en-US" sz="3600" dirty="0" err="1"/>
              <a:t>Ukrainka's</a:t>
            </a:r>
            <a:r>
              <a:rPr lang="en-US" sz="3600" dirty="0"/>
              <a:t> verses are dear to poetry-lovers throughout the world.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4369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Ukraine has also given the world many outstanding scientists.</a:t>
            </a:r>
            <a:endParaRPr lang="uk-UA" sz="6000" dirty="0"/>
          </a:p>
        </p:txBody>
      </p:sp>
      <p:pic>
        <p:nvPicPr>
          <p:cNvPr id="4098" name="Picture 2" descr="Page 4 of comments at True. N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88" y="3411002"/>
            <a:ext cx="52779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Such names as </a:t>
            </a:r>
            <a:r>
              <a:rPr lang="en-US" sz="3200" dirty="0" err="1"/>
              <a:t>Vernandskyi</a:t>
            </a:r>
            <a:r>
              <a:rPr lang="en-US" sz="3200" dirty="0"/>
              <a:t>, </a:t>
            </a:r>
            <a:r>
              <a:rPr lang="en-US" sz="3200" dirty="0" err="1"/>
              <a:t>Zabolotnyi</a:t>
            </a:r>
            <a:r>
              <a:rPr lang="en-US" sz="3200" dirty="0"/>
              <a:t>, </a:t>
            </a:r>
            <a:r>
              <a:rPr lang="en-US" sz="3200" dirty="0" err="1"/>
              <a:t>Bogomolets</a:t>
            </a:r>
            <a:r>
              <a:rPr lang="en-US" sz="3200" dirty="0"/>
              <a:t>, </a:t>
            </a:r>
            <a:r>
              <a:rPr lang="en-US" sz="3200" dirty="0" err="1"/>
              <a:t>Sklifosovskyi</a:t>
            </a:r>
            <a:r>
              <a:rPr lang="en-US" sz="3200" dirty="0"/>
              <a:t>, Paton, </a:t>
            </a:r>
            <a:r>
              <a:rPr lang="en-US" sz="3200" dirty="0" err="1"/>
              <a:t>Filatov</a:t>
            </a:r>
            <a:r>
              <a:rPr lang="en-US" sz="3200" dirty="0"/>
              <a:t> are well-known all over the world.</a:t>
            </a:r>
            <a:endParaRPr lang="uk-UA" sz="3200" dirty="0"/>
          </a:p>
        </p:txBody>
      </p:sp>
      <p:pic>
        <p:nvPicPr>
          <p:cNvPr id="5122" name="Picture 2" descr="Epa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664296" cy="39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gomolets 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90" y="2118340"/>
            <a:ext cx="2670137" cy="37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иколай Васильевич Склифосовский &quot; Биографии знаменитос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2664296" cy="34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abolotny 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71" y="2210066"/>
            <a:ext cx="2824167" cy="38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3. Партия и духовная жизнь. В 20-е гг. продолжилась научная деятельность И. Павлова Н. Жуковского, К.Циолковского, Н.Зелинского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85872"/>
            <a:ext cx="2700423" cy="33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597" y="191683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Nowadays modern Ukrainian scientists achieved great successes in the field of mathematics, physics, biology and</a:t>
            </a:r>
          </a:p>
          <a:p>
            <a:r>
              <a:rPr lang="en-US" sz="4400" dirty="0"/>
              <a:t>medicine.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4402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тография Михаил Грушевский (Photo of Mihael Grushevski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70-летие Михаила Драгоманова отмечают те, кто &quot;уважает в нем друга&quot; Днепровская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44" y="2060848"/>
            <a:ext cx="28999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уква - Яворницкий Дмитрий Ива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77" y="2027871"/>
            <a:ext cx="2767933" cy="3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хорошие люди всегда встречаются снова - днев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72" y="3001603"/>
            <a:ext cx="2736304" cy="35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5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Great contribution to the world's historical science was made by such prominent Ukrainian historians as </a:t>
            </a:r>
            <a:r>
              <a:rPr lang="en-US" sz="2800" dirty="0" err="1"/>
              <a:t>Mykola</a:t>
            </a:r>
            <a:endParaRPr lang="en-US" sz="2800" dirty="0"/>
          </a:p>
          <a:p>
            <a:r>
              <a:rPr lang="en-US" sz="2800" dirty="0" err="1"/>
              <a:t>Grushevskyi</a:t>
            </a:r>
            <a:r>
              <a:rPr lang="en-US" sz="2800" dirty="0"/>
              <a:t>, </a:t>
            </a:r>
            <a:r>
              <a:rPr lang="en-US" sz="2800" dirty="0" err="1"/>
              <a:t>Mykhailo</a:t>
            </a:r>
            <a:r>
              <a:rPr lang="en-US" sz="2800" dirty="0"/>
              <a:t> </a:t>
            </a:r>
            <a:r>
              <a:rPr lang="en-US" sz="2800" dirty="0" err="1"/>
              <a:t>Dragomanov</a:t>
            </a:r>
            <a:r>
              <a:rPr lang="en-US" sz="2800" dirty="0"/>
              <a:t>, </a:t>
            </a:r>
            <a:r>
              <a:rPr lang="en-US" sz="2800" dirty="0" err="1"/>
              <a:t>DmytroYavornitskyi</a:t>
            </a:r>
            <a:r>
              <a:rPr lang="en-US" sz="2800" dirty="0"/>
              <a:t>, </a:t>
            </a:r>
            <a:r>
              <a:rPr lang="en-US" sz="2800" dirty="0" err="1"/>
              <a:t>Mykola</a:t>
            </a:r>
            <a:r>
              <a:rPr lang="en-US" sz="2800" dirty="0"/>
              <a:t> </a:t>
            </a:r>
            <a:r>
              <a:rPr lang="en-US" sz="2800" dirty="0" err="1"/>
              <a:t>Kostomarov</a:t>
            </a:r>
            <a:r>
              <a:rPr lang="en-US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727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253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pm</dc:creator>
  <cp:lastModifiedBy>pm</cp:lastModifiedBy>
  <cp:revision>10</cp:revision>
  <dcterms:created xsi:type="dcterms:W3CDTF">2015-02-22T21:11:08Z</dcterms:created>
  <dcterms:modified xsi:type="dcterms:W3CDTF">2015-02-25T18:39:36Z</dcterms:modified>
</cp:coreProperties>
</file>