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58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020E1-2363-456F-BF74-23BE1504B8C9}" type="datetimeFigureOut">
              <a:rPr lang="ru-RU" smtClean="0"/>
              <a:t>19.04.2015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5836-F657-43AB-B23D-81C231AB6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74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020E1-2363-456F-BF74-23BE1504B8C9}" type="datetimeFigureOut">
              <a:rPr lang="ru-RU" smtClean="0"/>
              <a:t>19.04.2015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5836-F657-43AB-B23D-81C231AB6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4586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020E1-2363-456F-BF74-23BE1504B8C9}" type="datetimeFigureOut">
              <a:rPr lang="ru-RU" smtClean="0"/>
              <a:t>19.04.2015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5836-F657-43AB-B23D-81C231AB6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749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020E1-2363-456F-BF74-23BE1504B8C9}" type="datetimeFigureOut">
              <a:rPr lang="ru-RU" smtClean="0"/>
              <a:t>19.04.2015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5836-F657-43AB-B23D-81C231AB6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6345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020E1-2363-456F-BF74-23BE1504B8C9}" type="datetimeFigureOut">
              <a:rPr lang="ru-RU" smtClean="0"/>
              <a:t>19.04.2015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5836-F657-43AB-B23D-81C231AB6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8818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020E1-2363-456F-BF74-23BE1504B8C9}" type="datetimeFigureOut">
              <a:rPr lang="ru-RU" smtClean="0"/>
              <a:t>19.04.2015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5836-F657-43AB-B23D-81C231AB6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5787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020E1-2363-456F-BF74-23BE1504B8C9}" type="datetimeFigureOut">
              <a:rPr lang="ru-RU" smtClean="0"/>
              <a:t>19.04.2015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5836-F657-43AB-B23D-81C231AB6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013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020E1-2363-456F-BF74-23BE1504B8C9}" type="datetimeFigureOut">
              <a:rPr lang="ru-RU" smtClean="0"/>
              <a:t>19.04.2015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5836-F657-43AB-B23D-81C231AB6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929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020E1-2363-456F-BF74-23BE1504B8C9}" type="datetimeFigureOut">
              <a:rPr lang="ru-RU" smtClean="0"/>
              <a:t>19.04.2015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5836-F657-43AB-B23D-81C231AB6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494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020E1-2363-456F-BF74-23BE1504B8C9}" type="datetimeFigureOut">
              <a:rPr lang="ru-RU" smtClean="0"/>
              <a:t>19.04.2015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5836-F657-43AB-B23D-81C231AB6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9157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020E1-2363-456F-BF74-23BE1504B8C9}" type="datetimeFigureOut">
              <a:rPr lang="ru-RU" smtClean="0"/>
              <a:t>19.04.2015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5836-F657-43AB-B23D-81C231AB6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590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020E1-2363-456F-BF74-23BE1504B8C9}" type="datetimeFigureOut">
              <a:rPr lang="ru-RU" smtClean="0"/>
              <a:t>19.04.2015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45836-F657-43AB-B23D-81C231AB6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353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20983461">
            <a:off x="650344" y="-467308"/>
            <a:ext cx="9790568" cy="2122473"/>
          </a:xfrm>
        </p:spPr>
        <p:txBody>
          <a:bodyPr>
            <a:normAutofit/>
            <a:scene3d>
              <a:camera prst="isometricOffAxis2Left"/>
              <a:lightRig rig="threePt" dir="t"/>
            </a:scene3d>
          </a:bodyPr>
          <a:lstStyle/>
          <a:p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Гендерные стереотипы</a:t>
            </a:r>
            <a:endParaRPr lang="ru-RU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99887" y="5368280"/>
            <a:ext cx="3128392" cy="1489720"/>
          </a:xfrm>
        </p:spPr>
        <p:txBody>
          <a:bodyPr/>
          <a:lstStyle/>
          <a:p>
            <a:r>
              <a:rPr lang="ru-RU" dirty="0" err="1" smtClean="0"/>
              <a:t>Шандула</a:t>
            </a:r>
            <a:r>
              <a:rPr lang="ru-RU" dirty="0" smtClean="0"/>
              <a:t> В</a:t>
            </a:r>
          </a:p>
          <a:p>
            <a:r>
              <a:rPr lang="ru-RU" dirty="0" smtClean="0"/>
              <a:t>11-В класс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9228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988840"/>
            <a:ext cx="8229600" cy="1143000"/>
          </a:xfrm>
        </p:spPr>
        <p:txBody>
          <a:bodyPr>
            <a:normAutofit/>
            <a:scene3d>
              <a:camera prst="obliqueTopRight"/>
              <a:lightRig rig="threePt" dir="t"/>
            </a:scene3d>
            <a:sp3d extrusionH="57150">
              <a:bevelT w="50800" h="38100" prst="riblet"/>
            </a:sp3d>
          </a:bodyPr>
          <a:lstStyle/>
          <a:p>
            <a:r>
              <a:rPr lang="ru-RU" sz="6600" b="1" i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Спасибо за внимание</a:t>
            </a:r>
            <a:endParaRPr lang="ru-RU" sz="6600" b="1" i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69915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1143000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r>
              <a:rPr lang="ru-RU" sz="5400" b="1" i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Определение</a:t>
            </a:r>
            <a:endParaRPr lang="ru-RU" sz="5400" b="1" i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4330824" cy="54005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Мощнейшим фактором, являющимся барьером в установлении гендерного равенства в современном обществе являются стереотипы массового сознания. </a:t>
            </a:r>
          </a:p>
          <a:p>
            <a:pPr marL="0" indent="0">
              <a:buNone/>
            </a:pPr>
            <a:r>
              <a:rPr lang="ru-RU" sz="2000" u="sng" dirty="0" smtClean="0">
                <a:solidFill>
                  <a:schemeClr val="bg1"/>
                </a:solidFill>
              </a:rPr>
              <a:t>Социальный стереотип</a:t>
            </a:r>
            <a:r>
              <a:rPr lang="ru-RU" sz="2000" dirty="0" smtClean="0">
                <a:solidFill>
                  <a:schemeClr val="bg1"/>
                </a:solidFill>
              </a:rPr>
              <a:t> — схематичный, стандартизованный образ или представление о социальном явлении или объекте, обычно эмоционально окрашенные и обладающие большой устойчивостью. </a:t>
            </a:r>
          </a:p>
          <a:p>
            <a:pPr marL="0" indent="0">
              <a:buNone/>
            </a:pPr>
            <a:r>
              <a:rPr lang="ru-RU" sz="2000" u="sng" dirty="0" smtClean="0">
                <a:solidFill>
                  <a:schemeClr val="bg1"/>
                </a:solidFill>
              </a:rPr>
              <a:t>Стереотипы </a:t>
            </a:r>
            <a:r>
              <a:rPr lang="ru-RU" sz="2000" dirty="0" smtClean="0">
                <a:solidFill>
                  <a:schemeClr val="bg1"/>
                </a:solidFill>
              </a:rPr>
              <a:t>— синоним предвзятых представлений, ложных образов. </a:t>
            </a:r>
            <a:r>
              <a:rPr lang="ru-RU" sz="2000" u="sng" dirty="0" smtClean="0">
                <a:solidFill>
                  <a:schemeClr val="bg1"/>
                </a:solidFill>
              </a:rPr>
              <a:t>Гендерные стереотипы</a:t>
            </a:r>
            <a:r>
              <a:rPr lang="ru-RU" sz="2000" dirty="0" smtClean="0">
                <a:solidFill>
                  <a:schemeClr val="bg1"/>
                </a:solidFill>
              </a:rPr>
              <a:t> — внутренние установки в отношении места мужчин и женщин в обществе, их функций и социальных задач.</a:t>
            </a:r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950466"/>
            <a:ext cx="3594100" cy="3022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537018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r>
              <a:rPr lang="ru-RU" b="1" i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Влияние стереотипов</a:t>
            </a:r>
            <a:endParaRPr lang="ru-RU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35896" y="1556792"/>
            <a:ext cx="5061248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Особенность стереотипов такова, что они настолько прочно проникают в подсознание, что их очень трудно не только преодолеть, но и осознать вообще. Стереотипы не менее пагубно влияют на все сферы нашей жизни и, особенно на отношения с окружающими. Они являются барьерами на пути к нашему счастью и все мы в большей или меньшей степени являемся их заложниками. Стереотипы индивидуальны или </a:t>
            </a:r>
            <a:r>
              <a:rPr lang="ru-RU" sz="2000" dirty="0" err="1" smtClean="0">
                <a:solidFill>
                  <a:schemeClr val="bg1"/>
                </a:solidFill>
              </a:rPr>
              <a:t>массовы</a:t>
            </a:r>
            <a:r>
              <a:rPr lang="ru-RU" sz="2000" dirty="0" smtClean="0">
                <a:solidFill>
                  <a:schemeClr val="bg1"/>
                </a:solidFill>
              </a:rPr>
              <a:t>. Стереотипы массового сознания являются наибольшим барьером в установлении гендерного равенства в нашем обществе.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6076137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Итак, каковы основные гендерные стереотипы массового сознания?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51" r="17556"/>
          <a:stretch/>
        </p:blipFill>
        <p:spPr>
          <a:xfrm>
            <a:off x="-9960" y="1772817"/>
            <a:ext cx="3573848" cy="35374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05198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498178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69850" h="69850" prst="divot"/>
            </a:sp3d>
          </a:bodyPr>
          <a:lstStyle/>
          <a:p>
            <a:r>
              <a:rPr lang="ru-RU" b="1" i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«Дело женщины — домашнее хозяйство и воспитание детей».</a:t>
            </a:r>
            <a:endParaRPr lang="ru-RU" b="1" i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060848"/>
            <a:ext cx="4608512" cy="453650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</a:rPr>
              <a:t>Так называемая теория трех К Ницше (Дети, кухня, церковь). Чрезвычайно удобная и излюбленная позиция подавляющего большинства мужчин. Этот стереотип настолько прочно проник в мужское сознание, что женщины, которые пытаются реализоваться в общественной работе или бизнесе, сталкиваются с этим стереотипом постоянно. Необходимо иметь много сил, чтобы преодолевать колкие замечания, ехидные взгляды и откровенное противодействие коллег-мужчин. Итак, мужчины делают карьеру, реализуют себя как личности и общественные деятели. 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0106" y="2348880"/>
            <a:ext cx="2540000" cy="330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926890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24544" y="188640"/>
            <a:ext cx="9612560" cy="114300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69850" h="69850" prst="divot"/>
            </a:sp3d>
          </a:bodyPr>
          <a:lstStyle/>
          <a:p>
            <a:r>
              <a:rPr lang="ru-RU" sz="4000" b="1" i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«Принятие решений — мужское дело или „Молчи, женщина, твой день 8-е Марта“»</a:t>
            </a:r>
            <a:endParaRPr lang="ru-RU" sz="4000" b="1" i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39952" y="1772816"/>
            <a:ext cx="4464496" cy="482453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2600" dirty="0" smtClean="0"/>
              <a:t>Несмотря на то, что женщины составляют большую часть населения, они по-прежнему остаются отстраненными от процесса принятия решений. На сегодняшний день женщины составляют всего 4% парламентариев. Среди министров и губернаторов женщин нет.. Итак, мужчины принимают решения, а женщины вынуждены принимать их последствия. Справедливо ли это? Законы Хаммурапи, принятые царем Вавилона в 18 веке до нашей эры гласили: «Женщина должна постоянно находится в зависимости от своих мужчин вследствие собственной глупости: отца в детстве, мужа в зрелости и сына в старости». Сколько веков прошло, а как мало изменилось</a:t>
            </a:r>
            <a:r>
              <a:rPr lang="ru-RU" dirty="0" smtClean="0"/>
              <a:t>!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204864"/>
            <a:ext cx="2857500" cy="2857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38349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r>
              <a:rPr lang="ru-RU" b="1" i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«Женщина без мужчины — неполноценный член общества»</a:t>
            </a:r>
            <a:endParaRPr lang="ru-RU" b="1" i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4176464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/>
              <a:t>Очень прочно укоренившийся стереотип. «Порядочная женщина должна выйти замуж, родить детей и быть такой, как все». Излюбленный народный стереотип, прошу заметить, не народная мудрость. Отсюда следует, что если женщина разведена или одинока, ее порядочность автоматически ставится под сомнение. Мы забываем о том, что судьба каждого человека уникальна и неповторима и любой человек сам по себе является самодостаточной личностью. Не пора ли нам пересмотреть неизвестно кем и когда установленные стандарты и критерии?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25" t="1031" r="36306" b="36663"/>
          <a:stretch/>
        </p:blipFill>
        <p:spPr>
          <a:xfrm>
            <a:off x="6156176" y="1991491"/>
            <a:ext cx="2292440" cy="32536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04342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69850" h="69850" prst="divot"/>
            </a:sp3d>
          </a:bodyPr>
          <a:lstStyle/>
          <a:p>
            <a: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«Бабы — дуры, стервы и т. д.». «Все мужики — гады, сволочи и т. д.»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67944" y="1600200"/>
            <a:ext cx="4618856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/>
              <a:t>Как Вы поняли, список нелестных эпитетов можно продолжать до бесконечности. Из поколения в поколение передается ненависть к противоположному полу. Эти </a:t>
            </a:r>
            <a:r>
              <a:rPr lang="ru-RU" dirty="0" err="1" smtClean="0"/>
              <a:t>лжеубеждения</a:t>
            </a:r>
            <a:r>
              <a:rPr lang="ru-RU" dirty="0" smtClean="0"/>
              <a:t> подтверждаются примерами из личной жизни и красноречивыми повествованиями о том, как тетя Клава до нитки обобрала дядю Васю или Петя сломал жизнь юной Марусе. Подобные истории рассказываются вместо сказок, приукрашиваются подробностями и эмоционально окрашиваются. Так в подсознание входит враждебность к противоположному полу. Мы с детства подсознательно недолюбливаем и боимся друг друга.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64" y="3284984"/>
            <a:ext cx="3810000" cy="2857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19310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r>
              <a:rPr lang="ru-RU" b="1" i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</a:rPr>
              <a:t>«Все мужчины постоянно думают о сексе»</a:t>
            </a:r>
            <a:endParaRPr lang="ru-RU" b="1" i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3826768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/>
              <a:t>Как бы ни так. Психологи из Университета штата Огайо выяснили, что молодые люди в среднем думают о сексе 19 раз в день. 18 раз мысли респондентов занимала еда, и 11 раз они мечтали поспать. В то же время женщины предавались размышлениям сексуального характера в среднем 10 раз, о еде думали 15 раз, и 17 раз за два дня думали о сне. Исследования исследованиями, но иногда кажется, что кроме секса и еды нас, людей,  действительно ничего не интересует.  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875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2204864"/>
            <a:ext cx="2857500" cy="33307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23601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r>
              <a:rPr lang="ru-RU" b="1" i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</a:rPr>
              <a:t>Путь к сердцу мужчины лежит через желудок</a:t>
            </a:r>
            <a:endParaRPr lang="ru-RU" b="1" i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44008" y="1600200"/>
            <a:ext cx="4042792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Очередное заблуждение женщин. Если вы любите побаловать своего возлюбленного вкусными блюдами, то он счастливчик. Сытый человек всегда добрее, спокойней, – вы можете это учитывать для достижения своих целей (если оно того стоит). Но не думайте, что одних борщей ему будет достаточно. К тому же, не стоит перекармливать своего любимого, а то потом не будете знать, как его лечить.  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32856"/>
            <a:ext cx="4131942" cy="301002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380075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rgbClr val="FFFFFF"/>
      </a:dk1>
      <a:lt1>
        <a:sysClr val="window" lastClr="FFFFFF"/>
      </a:lt1>
      <a:dk2>
        <a:srgbClr val="FFFFFF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Onyx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654</Words>
  <Application>Microsoft Office PowerPoint</Application>
  <PresentationFormat>Экран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Гендерные стереотипы</vt:lpstr>
      <vt:lpstr>Определение</vt:lpstr>
      <vt:lpstr>Влияние стереотипов</vt:lpstr>
      <vt:lpstr>«Дело женщины — домашнее хозяйство и воспитание детей».</vt:lpstr>
      <vt:lpstr>«Принятие решений — мужское дело или „Молчи, женщина, твой день 8-е Марта“»</vt:lpstr>
      <vt:lpstr>«Женщина без мужчины — неполноценный член общества»</vt:lpstr>
      <vt:lpstr>«Бабы — дуры, стервы и т. д.». «Все мужики — гады, сволочи и т. д.»</vt:lpstr>
      <vt:lpstr>«Все мужчины постоянно думают о сексе»</vt:lpstr>
      <vt:lpstr>Путь к сердцу мужчины лежит через желудок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Vikk</dc:creator>
  <cp:lastModifiedBy>Vikk</cp:lastModifiedBy>
  <cp:revision>11</cp:revision>
  <dcterms:created xsi:type="dcterms:W3CDTF">2015-04-19T16:07:12Z</dcterms:created>
  <dcterms:modified xsi:type="dcterms:W3CDTF">2015-04-19T19:52:52Z</dcterms:modified>
</cp:coreProperties>
</file>