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llustrators.ru/illustrations/336640_original.jpg?130391953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135.imageshack.us/img135/1777/image4996432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inekenh.files.wordpress.com/2011/05/pollyanna2.jpg?w=490&amp;h=200&amp;crop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Desktop\&#1048;&#1075;&#1088;&#1072;%20'&#1059;&#1084;&#1077;&#1081;%20&#1088;&#1072;&#1076;&#1086;&#1074;&#1072;&#1090;&#1100;&#1089;&#1103;'%20-%20&#1055;&#1086;&#1083;&#1083;&#1080;&#1072;&#1085;&#1085;&#1072;%20-%20Pollyanna%20(2003).mp4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Desktop\&#1057;&#1086;&#1085;&#1103;&#1095;&#1085;&#1080;&#1081;%20&#1088;&#1072;&#1085;&#1086;&#1082;%20&#1074;%20&#1057;&#1086;&#1079;&#1086;&#1087;&#1086;&#1083;&#1110;,%20&#1041;&#1086;&#1083;&#1075;&#1072;&#1088;&#1110;&#1103;.mp4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ан голубые небе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1022513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uk-UA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Елінор</a:t>
            </a:r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Портер </a:t>
            </a:r>
          </a:p>
          <a:p>
            <a:r>
              <a:rPr lang="uk-UA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“Полліанна”</a:t>
            </a:r>
            <a:endParaRPr lang="uk-UA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348880"/>
            <a:ext cx="4431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Я ніколи не вважала, що треба заперечувати</a:t>
            </a:r>
            <a:endParaRPr lang="ru-RU" dirty="0" smtClean="0"/>
          </a:p>
          <a:p>
            <a:r>
              <a:rPr lang="uk-UA" i="1" dirty="0" smtClean="0"/>
              <a:t> існування труднощів, страждань і зла. Я тільки </a:t>
            </a:r>
            <a:endParaRPr lang="ru-RU" dirty="0" smtClean="0"/>
          </a:p>
          <a:p>
            <a:r>
              <a:rPr lang="uk-UA" i="1" dirty="0" smtClean="0"/>
              <a:t>думала, що значно краще йти назустріч</a:t>
            </a:r>
            <a:endParaRPr lang="ru-RU" dirty="0" smtClean="0"/>
          </a:p>
          <a:p>
            <a:r>
              <a:rPr lang="uk-UA" i="1" dirty="0" smtClean="0"/>
              <a:t> невідомому </a:t>
            </a:r>
            <a:r>
              <a:rPr lang="uk-UA" i="1" smtClean="0"/>
              <a:t>бадьоро й радісно</a:t>
            </a:r>
            <a:r>
              <a:rPr lang="uk-UA" i="1" dirty="0" smtClean="0"/>
              <a:t>.</a:t>
            </a:r>
            <a:endParaRPr lang="ru-RU" dirty="0" smtClean="0"/>
          </a:p>
          <a:p>
            <a:r>
              <a:rPr lang="uk-UA" b="1" i="1" dirty="0" smtClean="0"/>
              <a:t>Е. Портер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8" name="Рисунок 7" descr="152422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3864554" cy="485090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пан голубые небе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4392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err="1" smtClean="0"/>
              <a:t>Елінор</a:t>
            </a:r>
            <a:r>
              <a:rPr lang="uk-UA" sz="3200" b="1" i="1" dirty="0" smtClean="0"/>
              <a:t> Портер </a:t>
            </a:r>
          </a:p>
          <a:p>
            <a:endParaRPr lang="uk-UA" sz="3200" b="1" i="1" dirty="0" smtClean="0"/>
          </a:p>
          <a:p>
            <a:r>
              <a:rPr lang="uk-UA" sz="2400" dirty="0" smtClean="0"/>
              <a:t>- американська дитяча письменниця і романістка. Народилася в </a:t>
            </a:r>
            <a:r>
              <a:rPr lang="uk-UA" sz="2400" dirty="0" err="1" smtClean="0"/>
              <a:t>Літтлтон</a:t>
            </a:r>
            <a:r>
              <a:rPr lang="uk-UA" sz="2400" dirty="0" smtClean="0"/>
              <a:t>, </a:t>
            </a:r>
            <a:r>
              <a:rPr lang="uk-UA" sz="2400" dirty="0" err="1" smtClean="0"/>
              <a:t>Нью</a:t>
            </a:r>
            <a:r>
              <a:rPr lang="uk-UA" sz="2400" dirty="0" smtClean="0"/>
              <a:t> </a:t>
            </a:r>
            <a:r>
              <a:rPr lang="uk-UA" sz="2400" dirty="0" err="1" smtClean="0"/>
              <a:t>Хемпшир</a:t>
            </a:r>
            <a:r>
              <a:rPr lang="uk-UA" sz="2400" dirty="0" smtClean="0"/>
              <a:t>, навчалася співу, але потім почала писати книги. У 1892 році вийшла заміж за Джона Лиману </a:t>
            </a:r>
            <a:r>
              <a:rPr lang="uk-UA" sz="2400" dirty="0" err="1" smtClean="0"/>
              <a:t>Портера</a:t>
            </a:r>
            <a:r>
              <a:rPr lang="uk-UA" sz="2400" dirty="0" smtClean="0"/>
              <a:t> і переїхала в </a:t>
            </a:r>
            <a:r>
              <a:rPr lang="uk-UA" sz="2400" dirty="0" err="1" smtClean="0"/>
              <a:t>Массачусетс</a:t>
            </a:r>
            <a:r>
              <a:rPr lang="uk-UA" sz="2400" dirty="0" smtClean="0"/>
              <a:t>. В основному, писала книги для дітей, Її найвідомішою книгою стала </a:t>
            </a:r>
            <a:r>
              <a:rPr lang="uk-UA" sz="2400" dirty="0" err="1" smtClean="0"/>
              <a:t>Полліанна</a:t>
            </a:r>
            <a:r>
              <a:rPr lang="uk-UA" sz="2400" dirty="0" smtClean="0"/>
              <a:t> (1913), яка була екранізована кілька разів під тією ж назвою.</a:t>
            </a:r>
            <a:endParaRPr lang="uk-UA" sz="2400" dirty="0"/>
          </a:p>
        </p:txBody>
      </p:sp>
      <p:pic>
        <p:nvPicPr>
          <p:cNvPr id="7" name="Picture 5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600450" cy="5113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пан голубые небе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268760"/>
            <a:ext cx="7344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     Історія про незвичайну дівчину </a:t>
            </a:r>
            <a:r>
              <a:rPr lang="uk-UA" sz="2400" i="1" dirty="0" err="1" smtClean="0"/>
              <a:t>Полліанну</a:t>
            </a:r>
            <a:r>
              <a:rPr lang="uk-UA" sz="2400" i="1" dirty="0" smtClean="0"/>
              <a:t> хвилює серця молодих читачів ось уже сто років! </a:t>
            </a:r>
          </a:p>
          <a:p>
            <a:r>
              <a:rPr lang="uk-UA" sz="2400" i="1" dirty="0" smtClean="0"/>
              <a:t>Чим же за заробила таку любов проста, одинадцятилітня дівчинка з веснянками?</a:t>
            </a:r>
          </a:p>
          <a:p>
            <a:r>
              <a:rPr lang="uk-UA" sz="2400" i="1" dirty="0" smtClean="0"/>
              <a:t>А тим,що навчила всіх навколо </a:t>
            </a:r>
            <a:r>
              <a:rPr lang="uk-UA" sz="2400" i="1" dirty="0" err="1" smtClean="0"/>
              <a:t>“грати</a:t>
            </a:r>
            <a:r>
              <a:rPr lang="uk-UA" sz="2400" i="1" dirty="0" smtClean="0"/>
              <a:t>,в </a:t>
            </a:r>
            <a:r>
              <a:rPr lang="uk-UA" sz="2400" i="1" dirty="0" err="1" smtClean="0"/>
              <a:t>радість”</a:t>
            </a:r>
            <a:r>
              <a:rPr lang="uk-UA" sz="2400" i="1" dirty="0" smtClean="0"/>
              <a:t>! </a:t>
            </a:r>
          </a:p>
          <a:p>
            <a:r>
              <a:rPr lang="uk-UA" sz="2400" i="1" dirty="0" smtClean="0"/>
              <a:t>Хочеш дізнатися, що це таке?</a:t>
            </a:r>
          </a:p>
          <a:p>
            <a:r>
              <a:rPr lang="uk-UA" sz="2400" i="1" dirty="0" smtClean="0"/>
              <a:t>Тоді скоріше відкривай книгу та знайомся с дивовижною </a:t>
            </a:r>
            <a:r>
              <a:rPr lang="uk-UA" sz="2400" i="1" dirty="0" err="1" smtClean="0"/>
              <a:t>Полліанною</a:t>
            </a:r>
            <a:r>
              <a:rPr lang="uk-UA" sz="2400" i="1" dirty="0" smtClean="0"/>
              <a:t>!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пан голубые небе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36724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Одинадцятирічна </a:t>
            </a:r>
            <a:r>
              <a:rPr lang="uk-UA" sz="2000" dirty="0" err="1" smtClean="0"/>
              <a:t>Полліанна</a:t>
            </a:r>
            <a:r>
              <a:rPr lang="uk-UA" sz="2000" dirty="0" smtClean="0"/>
              <a:t> </a:t>
            </a:r>
            <a:r>
              <a:rPr lang="uk-UA" sz="2000" dirty="0" err="1" smtClean="0"/>
              <a:t>Уиттиер</a:t>
            </a:r>
            <a:r>
              <a:rPr lang="uk-UA" sz="2000" dirty="0" smtClean="0"/>
              <a:t> приїжджає до своєї тітки міс </a:t>
            </a:r>
            <a:r>
              <a:rPr lang="uk-UA" sz="2000" dirty="0" err="1" smtClean="0"/>
              <a:t>Поллі</a:t>
            </a:r>
            <a:r>
              <a:rPr lang="uk-UA" sz="2000" dirty="0" smtClean="0"/>
              <a:t> </a:t>
            </a:r>
            <a:r>
              <a:rPr lang="uk-UA" sz="2000" dirty="0" err="1" smtClean="0"/>
              <a:t>Харрінгтон</a:t>
            </a:r>
            <a:r>
              <a:rPr lang="uk-UA" sz="2000" dirty="0" smtClean="0"/>
              <a:t> в штат </a:t>
            </a:r>
            <a:r>
              <a:rPr lang="uk-UA" sz="2000" dirty="0" err="1" smtClean="0"/>
              <a:t>Вермонт</a:t>
            </a:r>
            <a:r>
              <a:rPr lang="uk-UA" sz="2000" dirty="0" smtClean="0"/>
              <a:t>. Батько </a:t>
            </a:r>
            <a:r>
              <a:rPr lang="uk-UA" sz="2000" dirty="0" err="1" smtClean="0"/>
              <a:t>Поліанни</a:t>
            </a:r>
            <a:r>
              <a:rPr lang="uk-UA" sz="2000" dirty="0" smtClean="0"/>
              <a:t> Джон </a:t>
            </a:r>
            <a:r>
              <a:rPr lang="uk-UA" sz="2000" dirty="0" err="1" smtClean="0"/>
              <a:t>Уиттиер</a:t>
            </a:r>
            <a:r>
              <a:rPr lang="uk-UA" sz="2000" dirty="0" smtClean="0"/>
              <a:t> помер, не залишивши практично ніякої спадщини: будучи бідним пастором в маленькій церкві і отримуючи невелику платню, він залишив після себе лише кілька книг. Так як мати </a:t>
            </a:r>
            <a:r>
              <a:rPr lang="uk-UA" sz="2000" dirty="0" err="1" smtClean="0"/>
              <a:t>Поліанни</a:t>
            </a:r>
            <a:r>
              <a:rPr lang="uk-UA" sz="2000" dirty="0" smtClean="0"/>
              <a:t> давно померла, а інших родичів у неї немає, вона змушена переїхати до тітки </a:t>
            </a:r>
            <a:r>
              <a:rPr lang="uk-UA" sz="2000" dirty="0" err="1" smtClean="0"/>
              <a:t>Поллі</a:t>
            </a:r>
            <a:r>
              <a:rPr lang="uk-UA" sz="2000" dirty="0" smtClean="0"/>
              <a:t>, яка весь цей час не підтримувала ніяких контактів з родиною </a:t>
            </a:r>
            <a:r>
              <a:rPr lang="uk-UA" sz="2000" dirty="0" err="1" smtClean="0"/>
              <a:t>Поліанни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6" name="Picture 4" descr="Картинка 57 из 1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4008" y="404664"/>
            <a:ext cx="4267137" cy="5472608"/>
          </a:xfrm>
          <a:prstGeom prst="rect">
            <a:avLst/>
          </a:prstGeom>
          <a:ln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пан голубые небе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Старша сестра тітки </a:t>
            </a:r>
            <a:r>
              <a:rPr lang="uk-UA" dirty="0" err="1" smtClean="0"/>
              <a:t>Поллі</a:t>
            </a:r>
            <a:r>
              <a:rPr lang="uk-UA" dirty="0" smtClean="0"/>
              <a:t> свого часу вийшла за Джона </a:t>
            </a:r>
            <a:r>
              <a:rPr lang="uk-UA" dirty="0" err="1" smtClean="0"/>
              <a:t>Уиттиер</a:t>
            </a:r>
            <a:r>
              <a:rPr lang="uk-UA" dirty="0" smtClean="0"/>
              <a:t> всупереч бажанням батьків , які наполягали на весіллі з багатою людиною . Але мати </a:t>
            </a:r>
            <a:r>
              <a:rPr lang="uk-UA" dirty="0" err="1" smtClean="0"/>
              <a:t>Поліанни</a:t>
            </a:r>
            <a:r>
              <a:rPr lang="uk-UA" dirty="0" smtClean="0"/>
              <a:t> стала дружиною місіонера і вирушила з ним на південь , з тих пір родина розірвала з нею всякі стосунки. Тепер , двадцять п'ять років по тому , тітка </a:t>
            </a:r>
            <a:r>
              <a:rPr lang="uk-UA" dirty="0" err="1" smtClean="0"/>
              <a:t>Поллі</a:t>
            </a:r>
            <a:r>
              <a:rPr lang="uk-UA" dirty="0" smtClean="0"/>
              <a:t> живе одна у величезному будинку , успадкувавши великий стан після смерті всіх її близьких. Вона педантична , строга і приймає племінницю виключно з почуття обов'язку . </a:t>
            </a:r>
            <a:r>
              <a:rPr lang="uk-UA" dirty="0" err="1" smtClean="0"/>
              <a:t>Полліанна</a:t>
            </a:r>
            <a:r>
              <a:rPr lang="uk-UA" dirty="0" smtClean="0"/>
              <a:t> вона виділяє кімнату на горищі , без дзеркала , з голими стінами і практично без меблів , тому що « їй хотілося по можливості віддалитися від суспільства дитини і , одночасно , уберегти багату обстановку : вже </a:t>
            </a:r>
            <a:r>
              <a:rPr lang="uk-UA" dirty="0" err="1" smtClean="0"/>
              <a:t>вона-</a:t>
            </a:r>
            <a:r>
              <a:rPr lang="uk-UA" dirty="0" smtClean="0"/>
              <a:t> то чула , як погано поводяться діти з хорошими речами ».</a:t>
            </a:r>
            <a:endParaRPr lang="uk-UA" dirty="0"/>
          </a:p>
        </p:txBody>
      </p:sp>
      <p:pic>
        <p:nvPicPr>
          <p:cNvPr id="6" name="Picture 8" descr="Картинка 137 из 1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3284984"/>
            <a:ext cx="4608513" cy="3311525"/>
          </a:xfrm>
          <a:prstGeom prst="rect">
            <a:avLst/>
          </a:prstGeom>
          <a:noFill/>
          <a:ln/>
        </p:spPr>
      </p:pic>
      <p:pic>
        <p:nvPicPr>
          <p:cNvPr id="7" name="Picture 4" descr="74550703_3659752_Poliana_2003_DivX_DVDRip_00_flv_20110521_1752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4048" y="3284984"/>
            <a:ext cx="3888432" cy="332534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пан голубые небе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3419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Полліанна</a:t>
            </a:r>
            <a:r>
              <a:rPr lang="uk-UA" dirty="0" smtClean="0"/>
              <a:t> ж є повною протилежністю </a:t>
            </a:r>
            <a:r>
              <a:rPr lang="uk-UA" dirty="0" err="1" smtClean="0"/>
              <a:t>Поллі</a:t>
            </a:r>
            <a:r>
              <a:rPr lang="uk-UA" dirty="0" smtClean="0"/>
              <a:t>: дуже жива, балакуча і життєрадісна. Вона вчить оточуючих грі «в радість». Грати почали вони з батьком давним-давно, коли їм серед пожертвувань дісталися милиці: «Мені тоді страшенно хотілося ляльку, ось тато і попросив жінку, яка збирала пожертви. А та леді відповіла, що ляльок ніхто не жертвував, тому замість ляльки посилає маленькі милиці ».</a:t>
            </a:r>
            <a:endParaRPr lang="uk-UA" dirty="0"/>
          </a:p>
        </p:txBody>
      </p:sp>
      <p:pic>
        <p:nvPicPr>
          <p:cNvPr id="6" name="Picture 5" descr="Картинка 212 из 9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2656"/>
            <a:ext cx="4980409" cy="28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39983fde99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2"/>
            <a:ext cx="39751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97_pollyanna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356992"/>
            <a:ext cx="3528392" cy="327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пан голубые небе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36724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Тоді батько пояснив </a:t>
            </a:r>
            <a:r>
              <a:rPr lang="uk-UA" dirty="0" err="1" smtClean="0"/>
              <a:t>Полліанна</a:t>
            </a:r>
            <a:r>
              <a:rPr lang="uk-UA" dirty="0" smtClean="0"/>
              <a:t> , що потрібно радіти , раз милиці їм не потрібні. З тих пір вони завжди грали « в радість» , знаходячи привід для оптимізму в кожній події . У перший же день після приїзду </a:t>
            </a:r>
            <a:r>
              <a:rPr lang="uk-UA" dirty="0" err="1" smtClean="0"/>
              <a:t>Поліанни</a:t>
            </a:r>
            <a:r>
              <a:rPr lang="uk-UA" dirty="0" smtClean="0"/>
              <a:t> тітка </a:t>
            </a:r>
            <a:r>
              <a:rPr lang="uk-UA" dirty="0" err="1" smtClean="0"/>
              <a:t>Поллі</a:t>
            </a:r>
            <a:r>
              <a:rPr lang="uk-UA" dirty="0" smtClean="0"/>
              <a:t> залишає її без вечері , </a:t>
            </a:r>
            <a:r>
              <a:rPr lang="uk-UA" dirty="0" err="1" smtClean="0"/>
              <a:t>звелівши</a:t>
            </a:r>
            <a:r>
              <a:rPr lang="uk-UA" dirty="0" smtClean="0"/>
              <a:t> вечеряти хлібом з молоком на кухні , разом зі служницею </a:t>
            </a:r>
            <a:r>
              <a:rPr lang="uk-UA" dirty="0" err="1" smtClean="0"/>
              <a:t>Ненсі</a:t>
            </a:r>
            <a:r>
              <a:rPr lang="uk-UA" dirty="0" smtClean="0"/>
              <a:t> , на що </a:t>
            </a:r>
            <a:r>
              <a:rPr lang="uk-UA" dirty="0" err="1" smtClean="0"/>
              <a:t>Полліанна</a:t>
            </a:r>
            <a:r>
              <a:rPr lang="uk-UA" dirty="0" smtClean="0"/>
              <a:t> відповідає: «Що ви , тітка , я дуже рада. Я люблю хліб з молоком , і </a:t>
            </a:r>
            <a:r>
              <a:rPr lang="uk-UA" dirty="0" err="1" smtClean="0"/>
              <a:t>Ненсі</a:t>
            </a:r>
            <a:r>
              <a:rPr lang="uk-UA" dirty="0" smtClean="0"/>
              <a:t> мені дуже подобається. Ми так добре повечеряли разом ». Всі моралізаторство і покарання тітки </a:t>
            </a:r>
            <a:r>
              <a:rPr lang="uk-UA" dirty="0" err="1" smtClean="0"/>
              <a:t>Поллі</a:t>
            </a:r>
            <a:r>
              <a:rPr lang="uk-UA" dirty="0" smtClean="0"/>
              <a:t> її племінниця сприймає із захопленням і вдячністю , ніж призводить міс </a:t>
            </a:r>
            <a:r>
              <a:rPr lang="uk-UA" dirty="0" err="1" smtClean="0"/>
              <a:t>Поллі</a:t>
            </a:r>
            <a:r>
              <a:rPr lang="uk-UA" dirty="0" smtClean="0"/>
              <a:t> в замішання. Поступово тітка </a:t>
            </a:r>
            <a:r>
              <a:rPr lang="uk-UA" dirty="0" err="1" smtClean="0"/>
              <a:t>Поллі</a:t>
            </a:r>
            <a:r>
              <a:rPr lang="uk-UA" dirty="0" smtClean="0"/>
              <a:t> прив'язується до </a:t>
            </a:r>
            <a:r>
              <a:rPr lang="uk-UA" dirty="0" err="1" smtClean="0"/>
              <a:t>Полліанна</a:t>
            </a:r>
            <a:r>
              <a:rPr lang="uk-UA" dirty="0" smtClean="0"/>
              <a:t> .</a:t>
            </a:r>
            <a:endParaRPr lang="uk-UA" dirty="0"/>
          </a:p>
        </p:txBody>
      </p:sp>
      <p:pic>
        <p:nvPicPr>
          <p:cNvPr id="6" name="Picture 7" descr="film-Pollia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olyanna__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73016"/>
            <a:ext cx="4608512" cy="3024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пан голубые небе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Игра 'Умей радоваться' - Поллианна - Pollyanna (2003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1052736"/>
            <a:ext cx="7416824" cy="5562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33265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Гра </a:t>
            </a:r>
            <a:r>
              <a:rPr lang="uk-UA" sz="3200" dirty="0" err="1" smtClean="0"/>
              <a:t>“Вмій</a:t>
            </a:r>
            <a:r>
              <a:rPr lang="uk-UA" sz="3200" dirty="0" smtClean="0"/>
              <a:t> </a:t>
            </a:r>
            <a:r>
              <a:rPr lang="uk-UA" sz="3200" dirty="0" err="1" smtClean="0"/>
              <a:t>радіти”</a:t>
            </a:r>
            <a:endParaRPr lang="uk-UA" sz="3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пан голубые небе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нячний ранок в Созополі, Болгарі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908720"/>
            <a:ext cx="7416824" cy="5562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1886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Сонячний ранок</a:t>
            </a:r>
            <a:endParaRPr lang="uk-UA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568</Words>
  <Application>Microsoft Office PowerPoint</Application>
  <PresentationFormat>Экран (4:3)</PresentationFormat>
  <Paragraphs>21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</cp:revision>
  <dcterms:created xsi:type="dcterms:W3CDTF">2014-02-27T12:07:02Z</dcterms:created>
  <dcterms:modified xsi:type="dcterms:W3CDTF">2014-03-04T14:18:36Z</dcterms:modified>
</cp:coreProperties>
</file>