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7133" y="1313646"/>
            <a:ext cx="8087932" cy="2531128"/>
          </a:xfrm>
        </p:spPr>
        <p:txBody>
          <a:bodyPr/>
          <a:lstStyle/>
          <a:p>
            <a:pPr algn="l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Дизайн </a:t>
            </a: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заміського будинку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105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608" y="746976"/>
            <a:ext cx="8596668" cy="5693632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Простуємо до спальні.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дизайну треба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підходити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правильно. Спальня - особливо приватна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повинно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дратувати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Дизайн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спальні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вимагає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перш за все,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уявлення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композиції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Тобто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меблів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кількості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передбачається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бути, 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тону й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фактури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буде.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Якою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підлога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стеля?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?. Все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фон, на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укладаються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Декор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різноманітний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паперових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шпалер до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тканинних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шкіряних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оббивок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Фактури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віддаєте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Гладкість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шовку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Шорсткість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дерева?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Нейтральність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штукатурки? Все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вашої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фантазії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ну, і,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для кого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призначена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спальня. Для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літніх-консервативних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переважніше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обробки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тканини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шпалери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для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молодих-красивих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спроектувати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щось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авангардне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наприклад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залишити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спальні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цегляну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кладку.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8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7" y="2790838"/>
            <a:ext cx="6246253" cy="39254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3036" y="257577"/>
            <a:ext cx="7585657" cy="2309225"/>
          </a:xfrm>
        </p:spPr>
        <p:txBody>
          <a:bodyPr>
            <a:noAutofit/>
          </a:bodyPr>
          <a:lstStyle/>
          <a:p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Відповідно до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попередніх кімнат, стіни у спальні виготовлені з дерева, тому й усі меблі виготовлені із дерева, що надає затишку. У цьому приміщенні переважає бежевий колір. Шовкові подушки та вовняні ковдри надають комфорту. Зображені ліхтарі додають ноток модернізму. Усі деталі, що присутні у цьому дизайні є гармонійно поєднаними між собою, тому уся композиція виглядає цілісно.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87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577" y="0"/>
            <a:ext cx="8596668" cy="6690575"/>
          </a:xfrm>
        </p:spPr>
        <p:txBody>
          <a:bodyPr>
            <a:noAutofit/>
          </a:bodyPr>
          <a:lstStyle/>
          <a:p>
            <a:pPr fontAlgn="base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Варіанти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туалету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різними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відповідності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стилем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квартири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вибирають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класику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ар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хай-тек, ну і так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списком.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зосередитися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обробках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сантехніці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пограти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освітленням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деталями.                </a:t>
            </a:r>
          </a:p>
          <a:p>
            <a:pPr fontAlgn="base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Зрозуміло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зазначено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туалетна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оформляється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інтер'єрах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історична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раніше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виходить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зупинилися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використовуйте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оздоблень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мозаїку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натуральний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мармур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граніт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вибирайте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сантехніку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начебто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фігурної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раковини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унітазу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верхнім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зливним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бачком. 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колірну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гамму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ввести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трохи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золота, для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акцентів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Говорити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ар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розкішні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Ар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деталей, як правило, дорогим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екзотичним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Туалет ж, оформлений в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сучасному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відсутність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зайвого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декору, проста, часто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чорно-біла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палітра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сантехніка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називається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без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надмірностей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Все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відноситься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до стилю хай-тек. 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випадку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вибрати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наворочені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сантехнічного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обладнання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Не забудьте і про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хай-тек в чистому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визнає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ніяких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люстр і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бра.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І,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дійсно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трохи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класичного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барочного хай-теку 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зашкодить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До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забудьте,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будь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санвузол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прикрасити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В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якості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охоче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виступають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акварель,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і,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наприклад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дизайнерський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флакон,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мильниця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приємні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туалетні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дрібниці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518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39" y="514349"/>
            <a:ext cx="3685116" cy="5527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8850" y="483472"/>
            <a:ext cx="3854528" cy="5589430"/>
          </a:xfrm>
        </p:spPr>
        <p:txBody>
          <a:bodyPr>
            <a:noAutofit/>
          </a:bodyPr>
          <a:lstStyle/>
          <a:p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Зображена туалетна кімната відповідає дизайну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усьому будинку, адже стелі та стіни виготовлені з дерева, але відлога викладена плиткою. Яскравим елементом є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хенд-мейд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дзеркало, що вирізняється своєю неординарністю. Також незвичним є використання тазика як рукомийника, проте це надає неординарності загальній композиції приміщення, у якій переважають коричневі та бежеві кольори, та яка має цілісний вигляд.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022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5400" y="1004552"/>
            <a:ext cx="7766936" cy="4400757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Отож,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творчий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метод,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і результат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художньо-технічного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проектування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промислових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виробів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їхніх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комплексів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і систем,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орієнтований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найповнішої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відповідності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створюваних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об'єктів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середовища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загалом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потребам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утилітарних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 і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естетичних</a:t>
            </a:r>
            <a:r>
              <a:rPr lang="ru-RU" dirty="0"/>
              <a:t>.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19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4861" y="1944709"/>
            <a:ext cx="7791717" cy="1030309"/>
          </a:xfrm>
        </p:spPr>
        <p:txBody>
          <a:bodyPr/>
          <a:lstStyle/>
          <a:p>
            <a:pPr algn="l"/>
            <a:r>
              <a:rPr lang="uk-UA" sz="72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Дякую за увагу!</a:t>
            </a:r>
            <a:endParaRPr lang="ru-RU" sz="7200" b="1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6845" y="5377357"/>
            <a:ext cx="5049733" cy="1096899"/>
          </a:xfrm>
        </p:spPr>
        <p:txBody>
          <a:bodyPr/>
          <a:lstStyle/>
          <a:p>
            <a:r>
              <a:rPr lang="uk-UA" dirty="0" smtClean="0"/>
              <a:t>Презентацію виконала учениця 10-А класу</a:t>
            </a:r>
            <a:br>
              <a:rPr lang="uk-UA" dirty="0" smtClean="0"/>
            </a:br>
            <a:r>
              <a:rPr lang="uk-UA" dirty="0" smtClean="0"/>
              <a:t>Чайка Тетяна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62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639" y="895605"/>
            <a:ext cx="8596668" cy="542792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Дизайн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захоплююче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доручити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професіоналам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Для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прикраси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вітальні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підійдуть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килимів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подушок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модних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ваз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постерів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Прикрашати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приємно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корисно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Адже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комфортним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затишним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тобто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наповнюють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хорошою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енергією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А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привезені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подорожей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вони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збережуть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приємні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спогади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46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86" y="514350"/>
            <a:ext cx="3685116" cy="5527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8186" y="764853"/>
            <a:ext cx="3952313" cy="5026667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   </a:t>
            </a:r>
            <a:r>
              <a:rPr lang="uk-UA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Спершу розпочнемо з прихожої. Вона має в загальному приємний вигляд, адже стеля, стіни та меблі виготовлені з дерева, що додає затишку загальній композиції. Також ми бачимо подушки, які виготовлені з качиного пуху та є комфортними при їхньому використанні. Загалом усе це приміщення у бежевому кольорі, який створює ідеальну атмосферу для відпочинку.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66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01" y="802920"/>
            <a:ext cx="3685116" cy="552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5971" y="514350"/>
            <a:ext cx="3854528" cy="6104817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продовжуємо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коридором. В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коридорами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вузькі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проходи,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з'єднують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собою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площею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житлові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Коридор в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епохи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чином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змінювався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разом з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архітектурними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стилями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фото ми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бачимо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меблі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коридорі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виготовлені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дерева, 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стеля,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підлога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загальний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затишок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відтінки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кольорів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заспокоюють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433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24971"/>
            <a:ext cx="8596668" cy="5386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Особливого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декорування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потребує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головне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приміщення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вітальня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Адже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ми проводимо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часу,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відпочиваємо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спілкуємося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сім'єю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приймаємо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гостей. Тому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зазвичай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вимагає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особливого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оформлення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Вважається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декорування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заповнення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готового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красивими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речами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Але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зовсім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так. Декор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починатися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стадії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Наприклад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дерев'яному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дерев'яного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зрубу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виглядають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декоративно і часом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прикрашати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зовсім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обов'язково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Не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менш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ефектно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виглядають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цегляні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кладка з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червоної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цегли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стає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декоративною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домінантою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Оздоблення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теж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стати декором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інтер'єру.Наприклад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орнаментальні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шпалери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люблять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англійці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А для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шанувальників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яскравого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колориту,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запропонувати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розфарбувати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теж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буде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декоративно.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832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23" y="383275"/>
            <a:ext cx="4513262" cy="300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4607" y="383274"/>
            <a:ext cx="3854528" cy="3007987"/>
          </a:xfrm>
        </p:spPr>
        <p:txBody>
          <a:bodyPr>
            <a:normAutofit fontScale="85000" lnSpcReduction="10000"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uk-UA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Розглянемо детальніше нашу вітальню. Відповідно до попередніх приміщень у ній також стіни, стеля та підлога виготовлені з дерева. Однак тут особливістю декору є орнаментальний килим. Також нашу увагу привертає незвичне поєднання меблів різних стилів: від бароко (оксамитове сіре крісло) до модерну(білий диван, підвішене сіре крісло), а також наявний елемент ренесансу(дерев</a:t>
            </a:r>
            <a:r>
              <a:rPr lang="en-US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яна</a:t>
            </a:r>
            <a:r>
              <a:rPr lang="uk-UA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скриня коричневого кольору, сіра люстра).</a:t>
            </a:r>
            <a:endParaRPr lang="ru-RU" sz="19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7" y="3683357"/>
            <a:ext cx="4367177" cy="291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62029" y="4723170"/>
            <a:ext cx="408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Безумовно затишку цьому приміщенню надає коричневий камін та книжні шафи білого та мляво-бірюзового кольорів.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02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060" y="850006"/>
            <a:ext cx="8596668" cy="50496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розгядаємо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кухню.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Варіантів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кухні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суміщеної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їдальнею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розглянути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маючи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квадратних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мало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мало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квадратних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кухня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сім'я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велика,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зруйнувати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об'єднати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єдиний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простір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кухню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їдальню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визначивши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окрему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обідню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зону -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утворився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опенспейс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найрозумніший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крок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кухня велика,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їдальня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все одно,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створити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єдиний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опенспейс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світла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додаткове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з'явиться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завдяки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додатковим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вікнам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їдальні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добре. 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Приймати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гостей в такому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інтер'єрі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приємно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53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63" y="3350368"/>
            <a:ext cx="4885363" cy="325598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87423" y="104544"/>
            <a:ext cx="3854528" cy="3065519"/>
          </a:xfrm>
        </p:spPr>
        <p:txBody>
          <a:bodyPr>
            <a:noAutofit/>
          </a:bodyPr>
          <a:lstStyle/>
          <a:p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 до </a:t>
            </a:r>
            <a:r>
              <a:rPr lang="uk-UA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попередніх кімнат, у кухні стеля та стіни виготовлені з дерева, однак підлога викладена плиткою. Усі меблі у цьому приміщенні також дерев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яні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окрім підвісного крісла, проте усе це виглядає дуже гармонійно. У цьому </a:t>
            </a:r>
            <a:r>
              <a:rPr lang="uk-UA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єрі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переважаю білі, коричневі, бежеві та бірюзові кольори.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3" y="104544"/>
            <a:ext cx="3359239" cy="50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4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1" y="3139355"/>
            <a:ext cx="4513262" cy="300798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6175" y="3351123"/>
            <a:ext cx="3854528" cy="2584449"/>
          </a:xfrm>
        </p:spPr>
        <p:txBody>
          <a:bodyPr>
            <a:normAutofit/>
          </a:bodyPr>
          <a:lstStyle/>
          <a:p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Безумовно яскравим композиційним елементом </a:t>
            </a:r>
            <a:r>
              <a:rPr lang="uk-UA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uk-UA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єру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кухні є букет квітів, що знаходиться у скляному глечику.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" y="195798"/>
            <a:ext cx="4654948" cy="31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065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244</TotalTime>
  <Words>476</Words>
  <Application>Microsoft Office PowerPoint</Application>
  <PresentationFormat>Широкоэкранный</PresentationFormat>
  <Paragraphs>19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Грань</vt:lpstr>
      <vt:lpstr>   Дизайн інтер’єру заміського будинку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Tania Chaika</dc:creator>
  <cp:lastModifiedBy>Tania Chaika</cp:lastModifiedBy>
  <cp:revision>17</cp:revision>
  <dcterms:created xsi:type="dcterms:W3CDTF">2014-12-24T17:03:07Z</dcterms:created>
  <dcterms:modified xsi:type="dcterms:W3CDTF">2014-12-24T21:07:10Z</dcterms:modified>
</cp:coreProperties>
</file>