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8" r:id="rId4"/>
    <p:sldId id="28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78DE-4B3C-44ED-A476-73B7107AB16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851F-8F82-4B84-B19D-1206F7C98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78DE-4B3C-44ED-A476-73B7107AB16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851F-8F82-4B84-B19D-1206F7C98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78DE-4B3C-44ED-A476-73B7107AB16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851F-8F82-4B84-B19D-1206F7C98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78DE-4B3C-44ED-A476-73B7107AB16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851F-8F82-4B84-B19D-1206F7C98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78DE-4B3C-44ED-A476-73B7107AB16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851F-8F82-4B84-B19D-1206F7C98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78DE-4B3C-44ED-A476-73B7107AB16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851F-8F82-4B84-B19D-1206F7C98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78DE-4B3C-44ED-A476-73B7107AB16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851F-8F82-4B84-B19D-1206F7C98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78DE-4B3C-44ED-A476-73B7107AB16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851F-8F82-4B84-B19D-1206F7C98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78DE-4B3C-44ED-A476-73B7107AB16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851F-8F82-4B84-B19D-1206F7C98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78DE-4B3C-44ED-A476-73B7107AB16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851F-8F82-4B84-B19D-1206F7C98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78DE-4B3C-44ED-A476-73B7107AB16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851F-8F82-4B84-B19D-1206F7C98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578DE-4B3C-44ED-A476-73B7107AB16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851F-8F82-4B84-B19D-1206F7C98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Anastasiya%20Holowchak\&#1064;&#1082;&#1086;&#1083;&#1072;\&#1030;&#1085;&#1092;&#1086;&#1088;&#1084;&#1072;&#1090;&#1080;&#1082;&#1072;\&#1055;&#1088;&#1077;&#1079;&#1077;&#1085;&#1090;&#1072;&#1094;&#1110;&#1103;\Endless%20Summer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27.xml"/><Relationship Id="rId5" Type="http://schemas.openxmlformats.org/officeDocument/2006/relationships/slide" Target="slide7.xml"/><Relationship Id="rId10" Type="http://schemas.openxmlformats.org/officeDocument/2006/relationships/slide" Target="slide26.xml"/><Relationship Id="rId4" Type="http://schemas.openxmlformats.org/officeDocument/2006/relationships/slide" Target="slide6.xml"/><Relationship Id="rId9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76;&#1086;&#1082;&#1091;&#1084;&#1077;&#1085;&#1090;&#1099;\Anastasiya%20Holowchak\&#1064;&#1082;&#1086;&#1083;&#1072;\&#1030;&#1085;&#1092;&#1086;&#1088;&#1084;&#1072;&#1090;&#1080;&#1082;&#1072;\&#1055;&#1088;&#1077;&#1079;&#1077;&#1085;&#1090;&#1072;&#1094;&#1110;&#1103;\EURO_2012_Top_10_Goals_HD.mpg" TargetMode="External"/><Relationship Id="rId5" Type="http://schemas.openxmlformats.org/officeDocument/2006/relationships/slide" Target="slide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EURO 2012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714884"/>
            <a:ext cx="4857784" cy="1000132"/>
          </a:xfrm>
        </p:spPr>
        <p:txBody>
          <a:bodyPr>
            <a:normAutofit/>
          </a:bodyPr>
          <a:lstStyle/>
          <a:p>
            <a:pPr algn="r"/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 презентацією працювала: Головчак А. В.</a:t>
            </a:r>
            <a:endParaRPr lang="en-U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Endless Summ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Ось так виглядала таблиця учасників етапу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“play-off”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euro2012_grou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714488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 групового етапу вийшли: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Франція, Англія, Іспанія, Німеччина, Чехія, Італія, Греція та Португалія.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1340360937-quarter-finalsuefaeu_4517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93393"/>
            <a:ext cx="9144000" cy="486460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Особливо пам’ятним у груповій стадії був матч Україна-Франція на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“Донбас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Арені”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franceukrai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143116"/>
            <a:ext cx="804253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 було перервано через страшенну зливу, з якою не могла впоратися навіть сучасна дренажна система стадіону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146390392_display_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357430"/>
            <a:ext cx="4166791" cy="2821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ai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000372"/>
            <a:ext cx="4667252" cy="350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34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ця пара стала чи не найпопулярнішою після даного матчу. Світлина вмить облетіла Інтернет і зібрала колосальну кількість переглядів</a:t>
            </a:r>
            <a:endParaRPr lang="en-US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Fans-of-France-kiss-before-their-Group-D-Euro-2012-soccer-match-against-Ukraine-at-Donbass-Arena-in-Donetsk-on-June-15-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643182"/>
            <a:ext cx="4881570" cy="366117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півфіналів пробилися: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euro2012semi-finalsg_4519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5524881" cy="3071834"/>
          </a:xfrm>
        </p:spPr>
      </p:pic>
      <p:pic>
        <p:nvPicPr>
          <p:cNvPr id="5" name="Рисунок 4" descr="portugal-spainuefaeu_451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8825" y="3857604"/>
            <a:ext cx="5475175" cy="3000396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288"/>
          </a:xfrm>
        </p:spPr>
        <p:txBody>
          <a:bodyPr>
            <a:no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у фіналі зійшлися Іспанія та Італія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171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857364"/>
            <a:ext cx="8075386" cy="44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результаті матчу Іспанія здобула тріумфальну перемогу,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вигравши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рахунком 4:0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Spain-Euro-2012-Champions-Spain-vs-Italy-Euro_27885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571744"/>
            <a:ext cx="5572164" cy="3876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9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Таким чином Іспанія продовжила свою серію перемог на інтернаціональній арені: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6186502" cy="1143008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2008 – Чемпіонат Європи;</a:t>
            </a:r>
          </a:p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2010 – Чемпіонат світу;</a:t>
            </a:r>
          </a:p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2012 – Чемпіонат Європи.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spain-fabregas_226442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785926"/>
            <a:ext cx="5294322" cy="331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Україна почала свій шлях у турнірі із групи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D,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якій їй протистояли Франція, Англія та Швеція.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Содержимое 5" descr="Ukraine - Euro 2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214554"/>
            <a:ext cx="8229600" cy="434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</a:t>
            </a:r>
            <a:endParaRPr lang="en-US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357298"/>
            <a:ext cx="6972320" cy="50006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2" action="ppaction://hlinksldjump"/>
              </a:rPr>
              <a:t>Загальні відомості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" action="ppaction://noaction"/>
              </a:rPr>
              <a:t>Емблема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hlinkClick r:id="rId3" action="ppaction://hlinksldjump"/>
            </a:endParaRPr>
          </a:p>
          <a:p>
            <a:pPr>
              <a:buFont typeface="Wingdings" pitchFamily="2" charset="2"/>
              <a:buChar char="ü"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3" action="ppaction://hlinksldjump"/>
              </a:rPr>
              <a:t>Талісмани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4" action="ppaction://hlinksldjump"/>
              </a:rPr>
              <a:t>М’яч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5" action="ppaction://hlinksldjump"/>
              </a:rPr>
              <a:t>Пісня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6" action="ppaction://hlinksldjump"/>
              </a:rPr>
              <a:t>Стадіони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7" action="ppaction://hlinksldjump"/>
              </a:rPr>
              <a:t>Групова таблиця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8" action="ppaction://hlinksldjump"/>
              </a:rPr>
              <a:t>Матч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8" action="ppaction://hlinksldjump"/>
              </a:rPr>
              <a:t>“Україна-Франція”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" action="ppaction://noaction"/>
              </a:rPr>
              <a:t>Переможці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" action="ppaction://noaction"/>
              </a:rPr>
              <a:t>Україна на чемпіонаті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9" action="ppaction://hlinksldjump"/>
              </a:rPr>
              <a:t>Найкращий футболіст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10" action="ppaction://hlinksldjump"/>
              </a:rPr>
              <a:t>Відео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11" action="ppaction://hlinksldjump"/>
              </a:rPr>
              <a:t>Список використаної літератури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ü"/>
            </a:pPr>
            <a:endParaRPr lang="uk-UA" dirty="0" smtClean="0"/>
          </a:p>
          <a:p>
            <a:pPr>
              <a:buFont typeface="Wingdings" pitchFamily="2" charset="2"/>
              <a:buChar char="ü"/>
            </a:pPr>
            <a:endParaRPr lang="uk-UA" dirty="0" smtClean="0"/>
          </a:p>
          <a:p>
            <a:pPr>
              <a:buFont typeface="Wingdings" pitchFamily="2" charset="2"/>
              <a:buChar char="ü"/>
            </a:pPr>
            <a:endParaRPr lang="uk-UA" dirty="0" smtClean="0"/>
          </a:p>
          <a:p>
            <a:pPr>
              <a:buFont typeface="Wingdings" pitchFamily="2" charset="2"/>
              <a:buChar char="ü"/>
            </a:pPr>
            <a:endParaRPr lang="uk-UA" dirty="0" smtClean="0"/>
          </a:p>
          <a:p>
            <a:pPr>
              <a:buFont typeface="Wingdings" pitchFamily="2" charset="2"/>
              <a:buChar char="ü"/>
            </a:pPr>
            <a:endParaRPr lang="uk-UA" dirty="0" smtClean="0"/>
          </a:p>
          <a:p>
            <a:pPr>
              <a:buFont typeface="Wingdings" pitchFamily="2" charset="2"/>
              <a:buChar char="ü"/>
            </a:pPr>
            <a:endParaRPr lang="uk-UA" dirty="0" smtClean="0"/>
          </a:p>
          <a:p>
            <a:pPr>
              <a:buFont typeface="Wingdings" pitchFamily="2" charset="2"/>
              <a:buChar char="ü"/>
            </a:pPr>
            <a:endParaRPr lang="uk-UA" dirty="0" smtClean="0"/>
          </a:p>
          <a:p>
            <a:pPr>
              <a:buFont typeface="Wingdings" pitchFamily="2" charset="2"/>
              <a:buChar char="ü"/>
            </a:pPr>
            <a:endParaRPr lang="uk-UA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Євро 2012 було представлено нову форму нашої збірної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adidas_form_30_footbal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285992"/>
            <a:ext cx="5572164" cy="4158051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8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1-ий матч став для нас дуже успішним: Україна перемогла Швецію з рахунком 2:1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1340087418_goukrai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2408501"/>
            <a:ext cx="7858180" cy="4449499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3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358114" cy="251142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Героєм матчу став Андрій Шевченко, для якого турнір став завершальним як для футболіста. У матчі зі шведами він оформив дубль.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img_606X341_1106-euro-2012-ukra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786058"/>
            <a:ext cx="5899104" cy="331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32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звання кращого гравця Євро 2012 претендували: К.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Роналду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А.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Іньєста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А.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Пірло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М.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Балотеллі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eurosawards_2264742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2143116"/>
            <a:ext cx="7305824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9000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617c9-6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643050"/>
            <a:ext cx="5643570" cy="3173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ним став АНДРЕС ІНЬЄСТА)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m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500438"/>
            <a:ext cx="434691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6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0019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Ось таким яскравим для нашої країни та всього футбольного світу був цей турнір…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1340360937-quarter-finalsuefaeu_4517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93393"/>
            <a:ext cx="9144000" cy="486460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600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4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на останок – підбір кращих голів чемпіонату!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EURO_2012_Top_10_Goals_HD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9" y="1714489"/>
            <a:ext cx="9120271" cy="4429155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Управляющая кнопка: настраиваемая 4">
            <a:hlinkClick r:id="rId5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7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Список використаної літератури</a:t>
            </a:r>
            <a:endParaRPr lang="en-US" sz="4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785926"/>
            <a:ext cx="7043758" cy="4340237"/>
          </a:xfrm>
        </p:spPr>
        <p:txBody>
          <a:bodyPr/>
          <a:lstStyle/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Календар ігор чемпіонату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“Євро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2012”</a:t>
            </a:r>
          </a:p>
          <a:p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Google.com.ua/images</a:t>
            </a:r>
          </a:p>
          <a:p>
            <a:endParaRPr lang="en-US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увагу!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6786610" cy="2428868"/>
          </a:xfrm>
        </p:spPr>
        <p:txBody>
          <a:bodyPr>
            <a:noAutofit/>
          </a:bodyPr>
          <a:lstStyle/>
          <a:p>
            <a:r>
              <a:rPr lang="uk-UA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 2012 стало основною подією для футбольного світу цього літа. Для України ж останні 4 роки перетворилися на час активної підготовки до турніру.</a:t>
            </a:r>
            <a:endParaRPr lang="en-US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euro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500306"/>
            <a:ext cx="6905691" cy="4114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72"/>
            <a:ext cx="428628" cy="428628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500034" y="6429372"/>
            <a:ext cx="714380" cy="428628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Емблемою була квітка, що символізує єдність двох країн, що приймають Євро, та футбольний м’яч.</a:t>
            </a:r>
            <a:endParaRPr lang="en-US" sz="3200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785926"/>
            <a:ext cx="383150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72"/>
            <a:ext cx="428628" cy="428628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500034" y="6429372"/>
            <a:ext cx="714380" cy="428628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Талісмани турніру –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Slavek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Славко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Euro-2012-Logo-And-Mask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92992"/>
            <a:ext cx="7286676" cy="546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96"/>
            <a:ext cx="428628" cy="4286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ось офіційний м’яч…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Adidas-Euro-2012-Ball-Launch-uefa-euro-2012-27304797-594-3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714488"/>
            <a:ext cx="6429420" cy="42646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582726"/>
          </a:xfrm>
        </p:spPr>
        <p:txBody>
          <a:bodyPr>
            <a:normAutofit/>
          </a:bodyPr>
          <a:lstStyle/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“Сонгом”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стала пісня німкені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Oceana </a:t>
            </a:r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</a:t>
            </a:r>
            <a:r>
              <a:rPr lang="de-D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Endless</a:t>
            </a:r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de-D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summer</a:t>
            </a:r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Oceana-Endless-Summer-420x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143116"/>
            <a:ext cx="5572150" cy="417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96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Україна, так і Польща представили нашій увазі по 4 міста, що приймають турнір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venue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500306"/>
            <a:ext cx="6391969" cy="3999727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Кожне з них красувалося своїм стадіоном: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600200"/>
            <a:ext cx="4857784" cy="4757758"/>
          </a:xfrm>
        </p:spPr>
        <p:txBody>
          <a:bodyPr>
            <a:normAutofit fontScale="85000" lnSpcReduction="20000"/>
          </a:bodyPr>
          <a:lstStyle/>
          <a:p>
            <a:r>
              <a:rPr lang="uk-UA" sz="38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Україна:</a:t>
            </a:r>
          </a:p>
          <a:p>
            <a:pPr>
              <a:buFont typeface="Wingdings" pitchFamily="2" charset="2"/>
              <a:buChar char="Ø"/>
            </a:pPr>
            <a:r>
              <a:rPr lang="de-DE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Арена Львів</a:t>
            </a:r>
            <a:r>
              <a:rPr lang="de-DE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Львові</a:t>
            </a:r>
          </a:p>
          <a:p>
            <a:pPr>
              <a:buFont typeface="Wingdings" pitchFamily="2" charset="2"/>
              <a:buChar char="Ø"/>
            </a:pPr>
            <a:r>
              <a:rPr lang="de-DE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НСК Олімпійський</a:t>
            </a:r>
            <a:r>
              <a:rPr lang="de-DE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Києві</a:t>
            </a:r>
          </a:p>
          <a:p>
            <a:pPr>
              <a:buFont typeface="Wingdings" pitchFamily="2" charset="2"/>
              <a:buChar char="Ø"/>
            </a:pPr>
            <a:r>
              <a:rPr lang="de-DE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Донбас Арена</a:t>
            </a:r>
            <a:r>
              <a:rPr lang="de-DE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Донецьку</a:t>
            </a:r>
          </a:p>
          <a:p>
            <a:pPr>
              <a:buFont typeface="Wingdings" pitchFamily="2" charset="2"/>
              <a:buChar char="Ø"/>
            </a:pPr>
            <a:r>
              <a:rPr lang="de-DE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Металіст</a:t>
            </a:r>
            <a:r>
              <a:rPr lang="de-DE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Харкові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8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Польща</a:t>
            </a:r>
            <a:r>
              <a:rPr lang="ru-RU" sz="38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"PGE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Arena“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Гданську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стадіон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Варшаві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стадіон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Познані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стадіон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Вроцлаві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6" name="Рисунок 5" descr="Euro2012Stadiums_5_149315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00174"/>
            <a:ext cx="4052038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500034" y="6429396"/>
            <a:ext cx="714380" cy="428604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285852" y="6429372"/>
            <a:ext cx="428628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4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440</Words>
  <Application>Microsoft Office PowerPoint</Application>
  <PresentationFormat>Экран (4:3)</PresentationFormat>
  <Paragraphs>93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EURO 2012</vt:lpstr>
      <vt:lpstr>План</vt:lpstr>
      <vt:lpstr>Євро 2012 стало основною подією для футбольного світу цього літа. Для України ж останні 4 роки перетворилися на час активної підготовки до турніру.</vt:lpstr>
      <vt:lpstr>Емблемою була квітка, що символізує єдність двох країн, що приймають Євро, та футбольний м’яч.</vt:lpstr>
      <vt:lpstr>Талісмани турніру – Slavek і Славко</vt:lpstr>
      <vt:lpstr>А ось офіційний м’яч…</vt:lpstr>
      <vt:lpstr>“Сонгом” стала пісня німкені Oceana „Endless summer“</vt:lpstr>
      <vt:lpstr>Як Україна, так і Польща представили нашій увазі по 4 міста, що приймають турнір</vt:lpstr>
      <vt:lpstr>Кожне з них красувалося своїм стадіоном:</vt:lpstr>
      <vt:lpstr>Ось так виглядала таблиця учасників етапу “play-off”</vt:lpstr>
      <vt:lpstr>Із групового етапу вийшли: Франція, Англія, Іспанія, Німеччина, Чехія, Італія, Греція та Португалія.</vt:lpstr>
      <vt:lpstr>Особливо пам’ятним у груповій стадії був матч Україна-Франція на “Донбас Арені”</vt:lpstr>
      <vt:lpstr>Гру було перервано через страшенну зливу, з якою не могла впоратися навіть сучасна дренажна система стадіону</vt:lpstr>
      <vt:lpstr>А ця пара стала чи не найпопулярнішою після даного матчу. Світлина вмить облетіла Інтернет і зібрала колосальну кількість переглядів</vt:lpstr>
      <vt:lpstr>До півфіналів пробилися:</vt:lpstr>
      <vt:lpstr>А у фіналі зійшлися Іспанія та Італія</vt:lpstr>
      <vt:lpstr>У результаті матчу Іспанія здобула тріумфальну перемогу, вигравши з рахунком 4:0</vt:lpstr>
      <vt:lpstr>Таким чином Іспанія продовжила свою серію перемог на інтернаціональній арені:</vt:lpstr>
      <vt:lpstr>Україна почала свій шлях у турнірі із групи D, у якій їй протистояли Франція, Англія та Швеція.</vt:lpstr>
      <vt:lpstr>До Євро 2012 було представлено нову форму нашої збірної</vt:lpstr>
      <vt:lpstr>1-ий матч став для нас дуже успішним: Україна перемогла Швецію з рахунком 2:1</vt:lpstr>
      <vt:lpstr>Героєм матчу став Андрій Шевченко, для якого турнір став завершальним як для футболіста. У матчі зі шведами він оформив дубль.</vt:lpstr>
      <vt:lpstr>На звання кращого гравця Євро 2012 претендували: К. Роналду, А. Іньєста, А. Пірло та М. Балотеллі</vt:lpstr>
      <vt:lpstr>І ним став АНДРЕС ІНЬЄСТА)</vt:lpstr>
      <vt:lpstr>Ось таким яскравим для нашої країни та всього футбольного світу був цей турнір…</vt:lpstr>
      <vt:lpstr>А на останок – підбір кращих голів чемпіонату!</vt:lpstr>
      <vt:lpstr>Список використаної літератури</vt:lpstr>
      <vt:lpstr>Слайд 28</vt:lpstr>
    </vt:vector>
  </TitlesOfParts>
  <Company>www.komplekt.if.ua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 2012</dc:title>
  <dc:creator>Анастасія Головчак</dc:creator>
  <cp:lastModifiedBy>Анастасія Головчак</cp:lastModifiedBy>
  <cp:revision>26</cp:revision>
  <dcterms:created xsi:type="dcterms:W3CDTF">2012-12-05T17:36:02Z</dcterms:created>
  <dcterms:modified xsi:type="dcterms:W3CDTF">2012-12-14T16:22:53Z</dcterms:modified>
</cp:coreProperties>
</file>