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9" r:id="rId13"/>
    <p:sldId id="267" r:id="rId14"/>
    <p:sldId id="268" r:id="rId15"/>
    <p:sldId id="270" r:id="rId16"/>
    <p:sldId id="271" r:id="rId17"/>
    <p:sldId id="272" r:id="rId18"/>
    <p:sldId id="273" r:id="rId19"/>
    <p:sldId id="274" r:id="rId20"/>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bg>
      <p:bgRef idx="1002">
        <a:schemeClr val="bg2"/>
      </p:bgRef>
    </p:bg>
    <p:spTree>
      <p:nvGrpSpPr>
        <p:cNvPr id="1" name=""/>
        <p:cNvGrpSpPr/>
        <p:nvPr/>
      </p:nvGrpSpPr>
      <p:grpSpPr>
        <a:xfrm>
          <a:off x="0" y="0"/>
          <a:ext cx="0" cy="0"/>
          <a:chOff x="0" y="0"/>
          <a:chExt cx="0" cy="0"/>
        </a:xfrm>
      </p:grpSpPr>
      <p:sp>
        <p:nvSpPr>
          <p:cNvPr id="9" name="Заголовок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ru-RU" smtClean="0"/>
              <a:t>Образец заголовка</a:t>
            </a:r>
            <a:endParaRPr kumimoji="0" lang="en-US"/>
          </a:p>
        </p:txBody>
      </p:sp>
      <p:sp>
        <p:nvSpPr>
          <p:cNvPr id="17" name="Подзаголовок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30" name="Дата 29"/>
          <p:cNvSpPr>
            <a:spLocks noGrp="1"/>
          </p:cNvSpPr>
          <p:nvPr>
            <p:ph type="dt" sz="half" idx="10"/>
          </p:nvPr>
        </p:nvSpPr>
        <p:spPr/>
        <p:txBody>
          <a:bodyPr/>
          <a:lstStyle/>
          <a:p>
            <a:fld id="{11D5CAC1-DE6B-4503-BA26-923467CDB73B}" type="datetimeFigureOut">
              <a:rPr lang="ru-RU" smtClean="0"/>
              <a:t>21.11.2014</a:t>
            </a:fld>
            <a:endParaRPr lang="ru-RU"/>
          </a:p>
        </p:txBody>
      </p:sp>
      <p:sp>
        <p:nvSpPr>
          <p:cNvPr id="19" name="Нижний колонтитул 18"/>
          <p:cNvSpPr>
            <a:spLocks noGrp="1"/>
          </p:cNvSpPr>
          <p:nvPr>
            <p:ph type="ftr" sz="quarter" idx="11"/>
          </p:nvPr>
        </p:nvSpPr>
        <p:spPr/>
        <p:txBody>
          <a:bodyPr/>
          <a:lstStyle/>
          <a:p>
            <a:endParaRPr lang="ru-RU"/>
          </a:p>
        </p:txBody>
      </p:sp>
      <p:sp>
        <p:nvSpPr>
          <p:cNvPr id="27" name="Номер слайда 26"/>
          <p:cNvSpPr>
            <a:spLocks noGrp="1"/>
          </p:cNvSpPr>
          <p:nvPr>
            <p:ph type="sldNum" sz="quarter" idx="12"/>
          </p:nvPr>
        </p:nvSpPr>
        <p:spPr/>
        <p:txBody>
          <a:bodyPr/>
          <a:lstStyle/>
          <a:p>
            <a:fld id="{7DB8AC43-831E-44C1-BE81-BEA3331E1AB1}" type="slidenum">
              <a:rPr lang="ru-RU" smtClean="0"/>
              <a:t>‹#›</a:t>
            </a:fld>
            <a:endParaRPr lang="ru-RU"/>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11D5CAC1-DE6B-4503-BA26-923467CDB73B}" type="datetimeFigureOut">
              <a:rPr lang="ru-RU" smtClean="0"/>
              <a:t>21.11.2014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DB8AC43-831E-44C1-BE81-BEA3331E1AB1}"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914401"/>
            <a:ext cx="2057400" cy="5211763"/>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914401"/>
            <a:ext cx="6019800" cy="5211763"/>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11D5CAC1-DE6B-4503-BA26-923467CDB73B}" type="datetimeFigureOut">
              <a:rPr lang="ru-RU" smtClean="0"/>
              <a:t>21.11.2014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DB8AC43-831E-44C1-BE81-BEA3331E1AB1}"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Содержимое 2"/>
          <p:cNvSpPr>
            <a:spLocks noGrp="1"/>
          </p:cNvSpPr>
          <p:nvPr>
            <p:ph idx="1"/>
          </p:nvPr>
        </p:nvSpPr>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11D5CAC1-DE6B-4503-BA26-923467CDB73B}" type="datetimeFigureOut">
              <a:rPr lang="ru-RU" smtClean="0"/>
              <a:t>21.11.2014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DB8AC43-831E-44C1-BE81-BEA3331E1AB1}" type="slidenum">
              <a:rPr lang="ru-RU" smtClean="0"/>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bg>
      <p:bgRef idx="1002">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p>
            <a:fld id="{11D5CAC1-DE6B-4503-BA26-923467CDB73B}" type="datetimeFigureOut">
              <a:rPr lang="ru-RU" smtClean="0"/>
              <a:t>21.11.2014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DB8AC43-831E-44C1-BE81-BEA3331E1AB1}" type="slidenum">
              <a:rPr lang="ru-RU" smtClean="0"/>
              <a:t>‹#›</a:t>
            </a:fld>
            <a:endParaRPr lang="ru-RU"/>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088"/>
            <a:ext cx="8229600" cy="1143000"/>
          </a:xfrm>
        </p:spPr>
        <p:txBody>
          <a:bodyPr/>
          <a:lstStyle/>
          <a:p>
            <a:r>
              <a:rPr kumimoji="0" lang="ru-RU" smtClean="0"/>
              <a:t>Образец заголовка</a:t>
            </a:r>
            <a:endParaRPr kumimoji="0" lang="en-US"/>
          </a:p>
        </p:txBody>
      </p:sp>
      <p:sp>
        <p:nvSpPr>
          <p:cNvPr id="3" name="Содержимое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11D5CAC1-DE6B-4503-BA26-923467CDB73B}" type="datetimeFigureOut">
              <a:rPr lang="ru-RU" smtClean="0"/>
              <a:t>21.11.2014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DB8AC43-831E-44C1-BE81-BEA3331E1AB1}" type="slidenum">
              <a:rPr lang="ru-RU" smtClean="0"/>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088"/>
            <a:ext cx="8229600" cy="1143000"/>
          </a:xfrm>
        </p:spPr>
        <p:txBody>
          <a:bodyPr tIns="45720" anchor="b"/>
          <a:lstStyle>
            <a:lvl1pPr>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5" name="Содержимое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Содержимое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p>
            <a:fld id="{11D5CAC1-DE6B-4503-BA26-923467CDB73B}" type="datetimeFigureOut">
              <a:rPr lang="ru-RU" smtClean="0"/>
              <a:t>21.11.2014</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7DB8AC43-831E-44C1-BE81-BEA3331E1AB1}" type="slidenum">
              <a:rPr lang="ru-RU" smtClean="0"/>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p>
            <a:fld id="{11D5CAC1-DE6B-4503-BA26-923467CDB73B}" type="datetimeFigureOut">
              <a:rPr lang="ru-RU" smtClean="0"/>
              <a:t>21.11.2014</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7DB8AC43-831E-44C1-BE81-BEA3331E1AB1}" type="slidenum">
              <a:rPr lang="ru-RU" smtClean="0"/>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11D5CAC1-DE6B-4503-BA26-923467CDB73B}" type="datetimeFigureOut">
              <a:rPr lang="ru-RU" smtClean="0"/>
              <a:t>21.11.2014</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7DB8AC43-831E-44C1-BE81-BEA3331E1AB1}"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ru-RU" smtClean="0"/>
              <a:t>Образец заголовка</a:t>
            </a:r>
            <a:endParaRPr kumimoji="0" lang="en-US"/>
          </a:p>
        </p:txBody>
      </p:sp>
      <p:sp>
        <p:nvSpPr>
          <p:cNvPr id="3" name="Текст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ru-RU" smtClean="0"/>
              <a:t>Образец текста</a:t>
            </a:r>
          </a:p>
        </p:txBody>
      </p:sp>
      <p:sp>
        <p:nvSpPr>
          <p:cNvPr id="4" name="Содержимое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11D5CAC1-DE6B-4503-BA26-923467CDB73B}" type="datetimeFigureOut">
              <a:rPr lang="ru-RU" smtClean="0"/>
              <a:t>21.11.2014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DB8AC43-831E-44C1-BE81-BEA3331E1AB1}" type="slidenum">
              <a:rPr lang="ru-RU" smtClean="0"/>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9" name="Прямоугольник с одним вырезанным скругленным углом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Прямоугольный треугольник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Заголовок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ru-RU" smtClean="0"/>
              <a:t>Образец заголовка</a:t>
            </a:r>
            <a:endParaRPr kumimoji="0" lang="en-US"/>
          </a:p>
        </p:txBody>
      </p:sp>
      <p:sp>
        <p:nvSpPr>
          <p:cNvPr id="4" name="Текст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
        <p:nvSpPr>
          <p:cNvPr id="5" name="Дата 4"/>
          <p:cNvSpPr>
            <a:spLocks noGrp="1"/>
          </p:cNvSpPr>
          <p:nvPr>
            <p:ph type="dt" sz="half" idx="10"/>
          </p:nvPr>
        </p:nvSpPr>
        <p:spPr/>
        <p:txBody>
          <a:bodyPr/>
          <a:lstStyle/>
          <a:p>
            <a:fld id="{11D5CAC1-DE6B-4503-BA26-923467CDB73B}" type="datetimeFigureOut">
              <a:rPr lang="ru-RU" smtClean="0"/>
              <a:t>21.11.2014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a:xfrm>
            <a:off x="8077200" y="6356350"/>
            <a:ext cx="609600" cy="365125"/>
          </a:xfrm>
        </p:spPr>
        <p:txBody>
          <a:bodyPr/>
          <a:lstStyle/>
          <a:p>
            <a:fld id="{7DB8AC43-831E-44C1-BE81-BEA3331E1AB1}" type="slidenum">
              <a:rPr lang="ru-RU" smtClean="0"/>
              <a:t>‹#›</a:t>
            </a:fld>
            <a:endParaRPr lang="ru-RU"/>
          </a:p>
        </p:txBody>
      </p:sp>
      <p:sp>
        <p:nvSpPr>
          <p:cNvPr id="3" name="Рисунок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ru-RU" smtClean="0"/>
              <a:t>Вставка рисунка</a:t>
            </a:r>
            <a:endParaRPr kumimoji="0" lang="en-US" dirty="0"/>
          </a:p>
        </p:txBody>
      </p:sp>
      <p:sp>
        <p:nvSpPr>
          <p:cNvPr id="10" name="Полилиния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Полилиния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Полилиния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Полилиния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Заголовок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ru-RU" smtClean="0"/>
              <a:t>Образец заголовка</a:t>
            </a:r>
            <a:endParaRPr kumimoji="0" lang="en-US"/>
          </a:p>
        </p:txBody>
      </p:sp>
      <p:sp>
        <p:nvSpPr>
          <p:cNvPr id="30" name="Текст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0" name="Дата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11D5CAC1-DE6B-4503-BA26-923467CDB73B}" type="datetimeFigureOut">
              <a:rPr lang="ru-RU" smtClean="0"/>
              <a:t>21.11.2014</a:t>
            </a:fld>
            <a:endParaRPr lang="ru-RU"/>
          </a:p>
        </p:txBody>
      </p:sp>
      <p:sp>
        <p:nvSpPr>
          <p:cNvPr id="22" name="Нижний колонтитул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ru-RU"/>
          </a:p>
        </p:txBody>
      </p:sp>
      <p:sp>
        <p:nvSpPr>
          <p:cNvPr id="18" name="Номер слайда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7DB8AC43-831E-44C1-BE81-BEA3331E1AB1}" type="slidenum">
              <a:rPr lang="ru-RU" smtClean="0"/>
              <a:t>‹#›</a:t>
            </a:fld>
            <a:endParaRPr lang="ru-RU"/>
          </a:p>
        </p:txBody>
      </p:sp>
      <p:grpSp>
        <p:nvGrpSpPr>
          <p:cNvPr id="2" name="Группа 1"/>
          <p:cNvGrpSpPr/>
          <p:nvPr/>
        </p:nvGrpSpPr>
        <p:grpSpPr>
          <a:xfrm>
            <a:off x="-19017" y="202408"/>
            <a:ext cx="9180548" cy="649224"/>
            <a:chOff x="-19045" y="216550"/>
            <a:chExt cx="9180548" cy="649224"/>
          </a:xfrm>
        </p:grpSpPr>
        <p:sp>
          <p:nvSpPr>
            <p:cNvPr id="12" name="Полилиния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Полилиния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hyperlink" Target="http://uk.wikipedia.org/wiki/2013_%D1%83_%D0%BC%D1%83%D0%B7%D0%B8%D1%86%D1%96" TargetMode="External"/><Relationship Id="rId2" Type="http://schemas.openxmlformats.org/officeDocument/2006/relationships/hyperlink" Target="http://uk.wikipedia.org/wiki/27_%D0%BB%D1%8E%D1%82%D0%BE%D0%B3%D0%BE" TargetMode="External"/><Relationship Id="rId1" Type="http://schemas.openxmlformats.org/officeDocument/2006/relationships/slideLayout" Target="../slideLayouts/slideLayout3.xml"/><Relationship Id="rId5" Type="http://schemas.openxmlformats.org/officeDocument/2006/relationships/hyperlink" Target="http://uk.wikipedia.org/wiki/%D0%97%D0%B5%D0%BC%D0%BB%D1%8F_(%D0%B0%D0%BB%D1%8C%D0%B1%D0%BE%D0%BC)" TargetMode="External"/><Relationship Id="rId4" Type="http://schemas.openxmlformats.org/officeDocument/2006/relationships/hyperlink" Target="http://uk.wikipedia.org/wiki/%D0%A1%D0%B8%D0%BD%D0%B3%D0%BB" TargetMode="External"/></Relationships>
</file>

<file path=ppt/slides/_rels/slide12.xml.rels><?xml version="1.0" encoding="UTF-8" standalone="yes"?>
<Relationships xmlns="http://schemas.openxmlformats.org/package/2006/relationships"><Relationship Id="rId8" Type="http://schemas.openxmlformats.org/officeDocument/2006/relationships/hyperlink" Target="http://uk.wikipedia.org/wiki/%D0%97%D0%B5%D0%BC%D0%BB%D1%8F_(%D1%82%D1%83%D1%80)" TargetMode="External"/><Relationship Id="rId13" Type="http://schemas.openxmlformats.org/officeDocument/2006/relationships/hyperlink" Target="http://uk.wikipedia.org/wiki/%D0%9C%D0%B0%D0%B9%D0%B4%D0%B0%D0%BD_%D0%BD%D0%B5%D0%B7%D0%B0%D0%BB%D0%B5%D0%B6%D0%BD%D0%BE%D1%81%D1%82%D1%96" TargetMode="External"/><Relationship Id="rId3" Type="http://schemas.openxmlformats.org/officeDocument/2006/relationships/hyperlink" Target="http://uk.wikipedia.org/wiki/15_%D1%82%D1%80%D0%B0%D0%B2%D0%BD%D1%8F" TargetMode="External"/><Relationship Id="rId7" Type="http://schemas.openxmlformats.org/officeDocument/2006/relationships/hyperlink" Target="http://uk.wikipedia.org/wiki/22_%D1%82%D1%80%D0%B0%D0%B2%D0%BD%D1%8F" TargetMode="External"/><Relationship Id="rId12" Type="http://schemas.openxmlformats.org/officeDocument/2006/relationships/hyperlink" Target="http://uk.wikipedia.org/wiki/%D0%84%D0%B2%D1%80%D0%BE%D0%BC%D0%B0%D0%B9%D0%B4%D0%B0%D0%BD" TargetMode="External"/><Relationship Id="rId2" Type="http://schemas.openxmlformats.org/officeDocument/2006/relationships/hyperlink" Target="http://uk.wikipedia.org/wiki/%D0%97%D0%B5%D0%BC%D0%BB%D1%8F_(%D0%B0%D0%BB%D1%8C%D0%B1%D0%BE%D0%BC)" TargetMode="External"/><Relationship Id="rId1" Type="http://schemas.openxmlformats.org/officeDocument/2006/relationships/slideLayout" Target="../slideLayouts/slideLayout3.xml"/><Relationship Id="rId6" Type="http://schemas.openxmlformats.org/officeDocument/2006/relationships/hyperlink" Target="http://uk.wikipedia.org/wiki/20_%D1%82%D1%80%D0%B0%D0%B2%D0%BD%D1%8F" TargetMode="External"/><Relationship Id="rId11" Type="http://schemas.openxmlformats.org/officeDocument/2006/relationships/hyperlink" Target="http://uk.wikipedia.org/wiki/%D0%9D%D0%A1%D0%9A_%C2%AB%D0%9E%D0%BB%D1%96%D0%BC%D0%BF%D1%96%D0%B9%D1%81%D1%8C%D0%BA%D0%B8%D0%B9%C2%BB" TargetMode="External"/><Relationship Id="rId5" Type="http://schemas.openxmlformats.org/officeDocument/2006/relationships/hyperlink" Target="http://uk.wikipedia.org/wiki/%D0%A3%D0%BA%D1%80%D0%B0%D1%97%D0%BD%D0%B0" TargetMode="External"/><Relationship Id="rId10" Type="http://schemas.openxmlformats.org/officeDocument/2006/relationships/hyperlink" Target="http://uk.wikipedia.org/wiki/2014" TargetMode="External"/><Relationship Id="rId4" Type="http://schemas.openxmlformats.org/officeDocument/2006/relationships/hyperlink" Target="http://uk.wikipedia.org/wiki/CD" TargetMode="External"/><Relationship Id="rId9" Type="http://schemas.openxmlformats.org/officeDocument/2006/relationships/hyperlink" Target="http://uk.wikipedia.org/wiki/21_%D1%87%D0%B5%D1%80%D0%B2%D0%BD%D1%8F" TargetMode="External"/></Relationships>
</file>

<file path=ppt/slides/_rels/slide13.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3" Type="http://schemas.openxmlformats.org/officeDocument/2006/relationships/hyperlink" Target="http://uk.wikipedia.org/wiki/%D0%94%D0%B5%D0%BD%D0%B8%D1%81_%D0%93%D0%BB%D1%96%D0%BD%D1%96%D0%BD" TargetMode="External"/><Relationship Id="rId7" Type="http://schemas.openxmlformats.org/officeDocument/2006/relationships/hyperlink" Target="http://uk.wikipedia.org/wiki/%D0%9F%D0%B5%D1%82%D1%80%D0%BE_%D0%A7%D0%B5%D1%80%D0%BD%D1%8F%D0%B2%D1%81%D1%8C%D0%BA%D0%B8%D0%B9" TargetMode="External"/><Relationship Id="rId2" Type="http://schemas.openxmlformats.org/officeDocument/2006/relationships/hyperlink" Target="http://uk.wikipedia.org/wiki/%D0%9D%D0%A1%D0%9A_%C2%AB%D0%9E%D0%BB%D1%96%D0%BC%D0%BF%D1%96%D0%B9%D1%81%D1%8C%D0%BA%D0%B8%D0%B9%C2%BB" TargetMode="External"/><Relationship Id="rId1" Type="http://schemas.openxmlformats.org/officeDocument/2006/relationships/slideLayout" Target="../slideLayouts/slideLayout3.xml"/><Relationship Id="rId6" Type="http://schemas.openxmlformats.org/officeDocument/2006/relationships/hyperlink" Target="http://uk.wikipedia.org/wiki/%D0%9F%D0%B0%D0%B2%D0%BB%D0%BE_%D0%93%D1%83%D0%B4%D1%96%D0%BC%D0%BE%D0%B2" TargetMode="External"/><Relationship Id="rId5" Type="http://schemas.openxmlformats.org/officeDocument/2006/relationships/hyperlink" Target="http://uk.wikipedia.org/wiki/%D0%94%D0%BC%D0%B8%D1%82%D1%80%D0%BE_%D0%A8%D1%83%D1%80%D0%BE%D0%B2" TargetMode="External"/><Relationship Id="rId4" Type="http://schemas.openxmlformats.org/officeDocument/2006/relationships/hyperlink" Target="http://uk.wikipedia.org/wiki/%D0%AE%D1%80%D1%96%D0%B9_%D0%A5%D1%83%D1%81%D1%82%D0%BE%D1%87%D0%BA%D0%B0" TargetMode="External"/></Relationships>
</file>

<file path=ppt/slides/_rels/slide15.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3" Type="http://schemas.openxmlformats.org/officeDocument/2006/relationships/hyperlink" Target="http://uk.wikipedia.org/wiki/%D0%9B%D0%B8%D1%81_%D0%9C%D0%B8%D0%BA%D0%B8%D1%82%D0%B0_(%D0%BC%D1%83%D0%BB%D1%8C%D1%82%D1%81%D0%B5%D1%80%D1%96%D0%B0%D0%BB)" TargetMode="External"/><Relationship Id="rId2" Type="http://schemas.openxmlformats.org/officeDocument/2006/relationships/hyperlink" Target="http://uk.wikipedia.org/wiki/%D0%84%D0%B2%D1%80%D0%BE%D0%B1%D0%B0%D1%87%D0%B5%D0%BD%D0%BD%D1%8F" TargetMode="External"/><Relationship Id="rId1" Type="http://schemas.openxmlformats.org/officeDocument/2006/relationships/slideLayout" Target="../slideLayouts/slideLayout3.xml"/><Relationship Id="rId4" Type="http://schemas.openxmlformats.org/officeDocument/2006/relationships/hyperlink" Target="http://uk.wikipedia.org/wiki/%D0%9F%D1%80%D0%B8%D0%BA%D0%BE%D0%BB%D1%8C%D0%BD%D0%B0_%D0%BA%D0%B0%D0%B7%D0%BA%D0%B0" TargetMode="External"/></Relationships>
</file>

<file path=ppt/slides/_rels/slide17.xml.rels><?xml version="1.0" encoding="UTF-8" standalone="yes"?>
<Relationships xmlns="http://schemas.openxmlformats.org/package/2006/relationships"><Relationship Id="rId8" Type="http://schemas.openxmlformats.org/officeDocument/2006/relationships/hyperlink" Target="http://uk.wikipedia.org/wiki/2003_%D1%83_%D0%BC%D1%83%D0%B7%D0%B8%D1%86%D1%96" TargetMode="External"/><Relationship Id="rId13" Type="http://schemas.openxmlformats.org/officeDocument/2006/relationships/hyperlink" Target="http://uk.wikipedia.org/wiki/%D0%9C%D1%96%D1%80%D0%B0_(%D0%B0%D0%BB%D1%8C%D0%B1%D0%BE%D0%BC)" TargetMode="External"/><Relationship Id="rId18" Type="http://schemas.openxmlformats.org/officeDocument/2006/relationships/hyperlink" Target="http://uk.wikipedia.org/wiki/1996" TargetMode="External"/><Relationship Id="rId26" Type="http://schemas.openxmlformats.org/officeDocument/2006/relationships/hyperlink" Target="http://uk.wikipedia.org/wiki/2009" TargetMode="External"/><Relationship Id="rId3" Type="http://schemas.openxmlformats.org/officeDocument/2006/relationships/hyperlink" Target="http://uk.wikipedia.org/wiki/%D0%A2%D0%B0%D0%BC,_%D0%B4%D0%B5_%D0%BD%D0%B0%D1%81_%D0%BD%D0%B5%D0%BC%D0%B0" TargetMode="External"/><Relationship Id="rId21" Type="http://schemas.openxmlformats.org/officeDocument/2006/relationships/hyperlink" Target="http://uk.wikipedia.org/wiki/%D0%A5%D0%BE%D0%BB%D0%BE%D0%B4%D0%BD%D0%BE_(%D1%81%D0%B8%D0%BD%D0%B3%D0%BB)" TargetMode="External"/><Relationship Id="rId7" Type="http://schemas.openxmlformats.org/officeDocument/2006/relationships/hyperlink" Target="http://uk.wikipedia.org/wiki/%D0%9C%D0%BE%D0%B4%D0%B5%D0%BB%D1%8C_(%D0%B0%D0%BB%D1%8C%D0%B1%D0%BE%D0%BC)" TargetMode="External"/><Relationship Id="rId12" Type="http://schemas.openxmlformats.org/officeDocument/2006/relationships/hyperlink" Target="http://uk.wikipedia.org/wiki/2007_%D1%83_%D0%BC%D1%83%D0%B7%D0%B8%D1%86%D1%96" TargetMode="External"/><Relationship Id="rId17" Type="http://schemas.openxmlformats.org/officeDocument/2006/relationships/hyperlink" Target="http://uk.wikipedia.org/wiki/%D0%97%D0%B5%D0%BC%D0%BB%D1%8F_(%D0%B0%D0%BB%D1%8C%D0%B1%D0%BE%D0%BC)" TargetMode="External"/><Relationship Id="rId25" Type="http://schemas.openxmlformats.org/officeDocument/2006/relationships/hyperlink" Target="http://uk.wikipedia.org/wiki/%D0%92%D0%B5%D1%81%D0%B5%D0%BB%D1%96,_%D0%B1%D1%80%D0%B0%D1%82%D0%B5,_%D1%87%D0%B0%D1%81%D0%B8_%D0%BD%D0%B0%D1%81%D1%82%D0%B0%D0%BB%D0%B8..._(%D1%81%D0%B8%D0%BD%D0%B3%D0%BB)" TargetMode="External"/><Relationship Id="rId2" Type="http://schemas.openxmlformats.org/officeDocument/2006/relationships/hyperlink" Target="http://uk.wikipedia.org/wiki/1998_%D1%83_%D0%BC%D1%83%D0%B7%D0%B8%D1%86%D1%96" TargetMode="External"/><Relationship Id="rId16" Type="http://schemas.openxmlformats.org/officeDocument/2006/relationships/hyperlink" Target="http://uk.wikipedia.org/wiki/2013_%D1%83_%D0%BC%D1%83%D0%B7%D0%B8%D1%86%D1%96" TargetMode="External"/><Relationship Id="rId20" Type="http://schemas.openxmlformats.org/officeDocument/2006/relationships/hyperlink" Target="http://uk.wikipedia.org/wiki/2002" TargetMode="External"/><Relationship Id="rId29" Type="http://schemas.openxmlformats.org/officeDocument/2006/relationships/hyperlink" Target="http://uk.wikipedia.org/wiki/2013" TargetMode="External"/><Relationship Id="rId1" Type="http://schemas.openxmlformats.org/officeDocument/2006/relationships/slideLayout" Target="../slideLayouts/slideLayout3.xml"/><Relationship Id="rId6" Type="http://schemas.openxmlformats.org/officeDocument/2006/relationships/hyperlink" Target="http://uk.wikipedia.org/wiki/2001_%D1%83_%D0%BC%D1%83%D0%B7%D0%B8%D1%86%D1%96" TargetMode="External"/><Relationship Id="rId11" Type="http://schemas.openxmlformats.org/officeDocument/2006/relationships/hyperlink" Target="http://uk.wikipedia.org/wiki/GLORIA_(%D0%B0%D0%BB%D1%8C%D0%B1%D0%BE%D0%BC)" TargetMode="External"/><Relationship Id="rId24" Type="http://schemas.openxmlformats.org/officeDocument/2006/relationships/hyperlink" Target="http://uk.wikipedia.org/wiki/2006" TargetMode="External"/><Relationship Id="rId5" Type="http://schemas.openxmlformats.org/officeDocument/2006/relationships/hyperlink" Target="http://uk.wikipedia.org/wiki/%D0%AF%D0%BD%D0%B0%D0%BD%D0%B5%D0%B1%D1%96%D0%B1%D1%83%D0%B2" TargetMode="External"/><Relationship Id="rId15" Type="http://schemas.openxmlformats.org/officeDocument/2006/relationships/hyperlink" Target="http://uk.wikipedia.org/wiki/Dolce_Vita_(%D0%B0%D0%BB%D1%8C%D0%B1%D0%BE%D0%BC)" TargetMode="External"/><Relationship Id="rId23" Type="http://schemas.openxmlformats.org/officeDocument/2006/relationships/hyperlink" Target="http://uk.wikipedia.org/wiki/%D0%94%D1%8F%D0%BA%D1%83%D1%8E!_(%D1%81%D0%B8%D0%BD%D0%B3%D0%BB)" TargetMode="External"/><Relationship Id="rId28" Type="http://schemas.openxmlformats.org/officeDocument/2006/relationships/hyperlink" Target="http://uk.wikipedia.org/wiki/%D0%9E%D0%B1%D1%96%D0%B9%D0%BC%D0%B8_(%D1%81%D0%B8%D0%BD%D0%B3%D0%BB)" TargetMode="External"/><Relationship Id="rId10" Type="http://schemas.openxmlformats.org/officeDocument/2006/relationships/hyperlink" Target="http://uk.wikipedia.org/wiki/2005_%D1%83_%D0%BC%D1%83%D0%B7%D0%B8%D1%86%D1%96" TargetMode="External"/><Relationship Id="rId19" Type="http://schemas.openxmlformats.org/officeDocument/2006/relationships/hyperlink" Target="http://uk.wikipedia.org/wiki/%D0%91%D1%83%D0%B4%D0%B8%D0%BD%D0%BE%D0%BA_%D0%B7%D1%96_%D1%81%D0%BA%D0%BB%D0%B0_(%D1%81%D0%B8%D0%BD%D0%B3%D0%BB)" TargetMode="External"/><Relationship Id="rId31" Type="http://schemas.openxmlformats.org/officeDocument/2006/relationships/hyperlink" Target="http://uk.wikipedia.org/wiki/Rendez-Vous_(%D0%9E%D0%BA%D0%B5%D0%B0%D0%BD_%D0%95%D0%BB%D1%8C%D0%B7%D0%B8)" TargetMode="External"/><Relationship Id="rId4" Type="http://schemas.openxmlformats.org/officeDocument/2006/relationships/hyperlink" Target="http://uk.wikipedia.org/wiki/2000_%D1%83_%D0%BC%D1%83%D0%B7%D0%B8%D1%86%D1%96" TargetMode="External"/><Relationship Id="rId9" Type="http://schemas.openxmlformats.org/officeDocument/2006/relationships/hyperlink" Target="http://uk.wikipedia.org/wiki/%D0%A1%D1%83%D0%BF%D0%B5%D1%80%D1%81%D0%B8%D0%BC%D0%B5%D1%82%D1%80%D1%96%D1%8F_(%D0%B0%D0%BB%D1%8C%D0%B1%D0%BE%D0%BC)" TargetMode="External"/><Relationship Id="rId14" Type="http://schemas.openxmlformats.org/officeDocument/2006/relationships/hyperlink" Target="http://uk.wikipedia.org/wiki/2010_%D1%83_%D0%BC%D1%83%D0%B7%D0%B8%D1%86%D1%96" TargetMode="External"/><Relationship Id="rId22" Type="http://schemas.openxmlformats.org/officeDocument/2006/relationships/hyperlink" Target="http://uk.wikipedia.org/wiki/2004" TargetMode="External"/><Relationship Id="rId27" Type="http://schemas.openxmlformats.org/officeDocument/2006/relationships/hyperlink" Target="http://uk.wikipedia.org/wiki/%D0%AF_%D1%82%D0%B0%D0%BA_%D1%85%D0%BE%D1%87%D1%83..._(%D1%81%D0%B8%D0%BD%D0%B3%D0%BB)" TargetMode="External"/><Relationship Id="rId30" Type="http://schemas.openxmlformats.org/officeDocument/2006/relationships/hyperlink" Target="http://uk.wikipedia.org/wiki/%D0%A1%D1%82%D1%80%D1%96%D0%BB%D1%8F%D0%B9_(%D1%81%D0%B8%D0%BD%D0%B3%D0%BB)" TargetMode="External"/></Relationships>
</file>

<file path=ppt/slides/_rels/slide18.xml.rels><?xml version="1.0" encoding="UTF-8" standalone="yes"?>
<Relationships xmlns="http://schemas.openxmlformats.org/package/2006/relationships"><Relationship Id="rId8" Type="http://schemas.openxmlformats.org/officeDocument/2006/relationships/hyperlink" Target="http://uk.wikipedia.org/wiki/2010" TargetMode="External"/><Relationship Id="rId13" Type="http://schemas.openxmlformats.org/officeDocument/2006/relationships/hyperlink" Target="http://uk.wikipedia.org/wiki/2005" TargetMode="External"/><Relationship Id="rId18" Type="http://schemas.openxmlformats.org/officeDocument/2006/relationships/hyperlink" Target="http://uk.wikipedia.org/wiki/%D0%A1%D0%B2%D1%8F%D1%82%D0%BE%D1%81%D0%BB%D0%B0%D0%B2_%D0%92%D0%B0%D0%BA%D0%B0%D1%80%D1%87%D1%83%D0%BA" TargetMode="External"/><Relationship Id="rId3" Type="http://schemas.openxmlformats.org/officeDocument/2006/relationships/hyperlink" Target="http://uk.wikipedia.org/wiki/Tv%D1%96%D0%B9_%D1%84%D0%BE%D1%80%D0%BC%D0%B0%D1%82_(%D0%B0%D0%BB%D1%8C%D0%B1%D0%BE%D0%BC)" TargetMode="External"/><Relationship Id="rId21" Type="http://schemas.openxmlformats.org/officeDocument/2006/relationships/hyperlink" Target="http://uk.wikipedia.org/wiki/%D0%94%D0%B5%D0%BD%D0%B8%D1%81_%D0%94%D1%83%D0%B4%D0%BA%D0%BE" TargetMode="External"/><Relationship Id="rId7" Type="http://schemas.openxmlformats.org/officeDocument/2006/relationships/hyperlink" Target="http://uk.wikipedia.org/wiki/%D0%92%D0%B8%D0%B1%D1%80%D0%B0%D0%BD%D0%B5..._(%D0%B0%D0%BB%D1%8C%D0%B1%D0%BE%D0%BC)" TargetMode="External"/><Relationship Id="rId12" Type="http://schemas.openxmlformats.org/officeDocument/2006/relationships/hyperlink" Target="http://uk.wikipedia.org/wiki/Dolce_Vita_/remastered_(%D0%B0%D0%BB%D1%8C%D0%B1%D0%BE%D0%BC)" TargetMode="External"/><Relationship Id="rId17" Type="http://schemas.openxmlformats.org/officeDocument/2006/relationships/hyperlink" Target="http://uk.wikipedia.org/wiki/%D0%92%D0%BD%D0%BE%D1%87%D1%96" TargetMode="External"/><Relationship Id="rId2" Type="http://schemas.openxmlformats.org/officeDocument/2006/relationships/hyperlink" Target="http://uk.wikipedia.org/wiki/2003" TargetMode="External"/><Relationship Id="rId16" Type="http://schemas.openxmlformats.org/officeDocument/2006/relationships/hyperlink" Target="http://uk.wikipedia.org/wiki/2008" TargetMode="External"/><Relationship Id="rId20" Type="http://schemas.openxmlformats.org/officeDocument/2006/relationships/hyperlink" Target="http://uk.wikipedia.org/w/index.php?title=Sofia&amp;action=edit&amp;redlink=1" TargetMode="External"/><Relationship Id="rId1" Type="http://schemas.openxmlformats.org/officeDocument/2006/relationships/slideLayout" Target="../slideLayouts/slideLayout3.xml"/><Relationship Id="rId6" Type="http://schemas.openxmlformats.org/officeDocument/2006/relationships/hyperlink" Target="http://uk.wikipedia.org/wiki/2007" TargetMode="External"/><Relationship Id="rId11" Type="http://schemas.openxmlformats.org/officeDocument/2006/relationships/hyperlink" Target="http://uk.wikipedia.org/w/index.php?title=%D0%9D%D0%B0%D0%B9%D0%BA%D1%80%D0%B0%D1%89%D0%B5_(%D0%B0%D0%BB%D1%8C%D0%B1%D0%BE%D0%BC)&amp;action=edit&amp;redlink=1" TargetMode="External"/><Relationship Id="rId24" Type="http://schemas.openxmlformats.org/officeDocument/2006/relationships/hyperlink" Target="http://uk.wikipedia.org/wiki/%D0%9C%D1%96%D0%BB%D0%BE%D1%88_%D0%84%D0%BB%D1%96%D1%87" TargetMode="External"/><Relationship Id="rId5" Type="http://schemas.openxmlformats.org/officeDocument/2006/relationships/hyperlink" Target="http://uk.wikipedia.org/wiki/1221_(%D0%B0%D0%BB%D1%8C%D0%B1%D0%BE%D0%BC)" TargetMode="External"/><Relationship Id="rId15" Type="http://schemas.openxmlformats.org/officeDocument/2006/relationships/hyperlink" Target="http://uk.wikipedia.org/wiki/%D0%9F%D0%B0%D0%B2%D0%BB%D0%BE_%D0%93%D1%83%D0%B4%D1%96%D0%BC%D0%BE%D0%B2" TargetMode="External"/><Relationship Id="rId23" Type="http://schemas.openxmlformats.org/officeDocument/2006/relationships/hyperlink" Target="http://uk.wikipedia.org/wiki/%D0%9F%D0%B5%D1%82%D1%80%D0%BE_%D0%A7%D0%B5%D1%80%D0%BD%D1%8F%D0%B2%D1%81%D1%8C%D0%BA%D0%B8%D0%B9" TargetMode="External"/><Relationship Id="rId10" Type="http://schemas.openxmlformats.org/officeDocument/2006/relationships/hyperlink" Target="http://uk.wikipedia.org/wiki/2014" TargetMode="External"/><Relationship Id="rId19" Type="http://schemas.openxmlformats.org/officeDocument/2006/relationships/hyperlink" Target="http://uk.wikipedia.org/wiki/2011" TargetMode="External"/><Relationship Id="rId4" Type="http://schemas.openxmlformats.org/officeDocument/2006/relationships/hyperlink" Target="http://uk.wikipedia.org/wiki/2006" TargetMode="External"/><Relationship Id="rId9" Type="http://schemas.openxmlformats.org/officeDocument/2006/relationships/hyperlink" Target="http://uk.wikipedia.org/wiki/%D0%9E%D0%BA%D0%B5%D0%B0%D0%BD_%D0%95%D0%BB%D1%8C%D0%B7%D0%B8:_The_Best_Of" TargetMode="External"/><Relationship Id="rId14" Type="http://schemas.openxmlformats.org/officeDocument/2006/relationships/hyperlink" Target="http://uk.wikipedia.org/wiki/%D0%A2%D1%80%D0%B0%D0%BC%D0%BF%D0%BB%D1%96%D0%BD%D0%B8" TargetMode="External"/><Relationship Id="rId22" Type="http://schemas.openxmlformats.org/officeDocument/2006/relationships/hyperlink" Target="http://uk.wikipedia.org/wiki/%D0%91%D1%80%D1%8E%D1%81%D1%81%D0%B5%D0%BB%D1%8C_(%D0%B0%D0%BB%D1%8C%D0%B1%D0%BE%D0%BC)"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8" Type="http://schemas.openxmlformats.org/officeDocument/2006/relationships/hyperlink" Target="http://uk.wikipedia.org/wiki/Live" TargetMode="External"/><Relationship Id="rId3" Type="http://schemas.openxmlformats.org/officeDocument/2006/relationships/hyperlink" Target="http://uk.wikipedia.org/wiki/%D0%A0%D0%BE%D0%BA" TargetMode="External"/><Relationship Id="rId7" Type="http://schemas.openxmlformats.org/officeDocument/2006/relationships/hyperlink" Target="http://uk.wikipedia.org/wiki/%D0%A1%D0%B2%D1%8F%D1%82%D0%BE%D1%81%D0%BB%D0%B0%D0%B2_%D0%92%D0%B0%D0%BA%D0%B0%D1%80%D1%87%D1%83%D0%BA" TargetMode="External"/><Relationship Id="rId2" Type="http://schemas.openxmlformats.org/officeDocument/2006/relationships/hyperlink" Target="http://uk.wikipedia.org/wiki/%D0%A3%D0%BA%D1%80%D0%B0%D1%97%D0%BD%D0%B0" TargetMode="External"/><Relationship Id="rId1" Type="http://schemas.openxmlformats.org/officeDocument/2006/relationships/slideLayout" Target="../slideLayouts/slideLayout1.xml"/><Relationship Id="rId6" Type="http://schemas.openxmlformats.org/officeDocument/2006/relationships/hyperlink" Target="http://uk.wikipedia.org/wiki/%D0%9B%D1%8C%D0%B2%D1%96%D0%B2" TargetMode="External"/><Relationship Id="rId11" Type="http://schemas.openxmlformats.org/officeDocument/2006/relationships/image" Target="../media/image2.png"/><Relationship Id="rId5" Type="http://schemas.openxmlformats.org/officeDocument/2006/relationships/hyperlink" Target="http://uk.wikipedia.org/wiki/1994" TargetMode="External"/><Relationship Id="rId10" Type="http://schemas.openxmlformats.org/officeDocument/2006/relationships/hyperlink" Target="http://uk.wikipedia.org/wiki/%D0%A0%D0%BE%D1%81%D1%96%D1%8F" TargetMode="External"/><Relationship Id="rId4" Type="http://schemas.openxmlformats.org/officeDocument/2006/relationships/hyperlink" Target="http://uk.wikipedia.org/wiki/12_%D0%B6%D0%BE%D0%B2%D1%82%D0%BD%D1%8F" TargetMode="External"/><Relationship Id="rId9" Type="http://schemas.openxmlformats.org/officeDocument/2006/relationships/hyperlink" Target="http://uk.wikipedia.org/wiki/%D0%A1%D0%9D%D0%94" TargetMode="External"/></Relationships>
</file>

<file path=ppt/slides/_rels/slide3.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hyperlink" Target="http://uk.wikipedia.org/w/index.php?title=%D0%90%D0%BD%D0%B4%D1%80%D1%96%D0%B9_%D0%93%D0%BE%D0%BB%D1%8F%D0%BA&amp;action=edit&amp;redlink=1" TargetMode="External"/><Relationship Id="rId7" Type="http://schemas.openxmlformats.org/officeDocument/2006/relationships/hyperlink" Target="http://uk.wikipedia.org/wiki/%D0%9F%D0%BE%D0%BF-%D0%BC%D1%83%D0%B7%D0%B8%D0%BA%D0%B0" TargetMode="External"/><Relationship Id="rId2" Type="http://schemas.openxmlformats.org/officeDocument/2006/relationships/hyperlink" Target="http://uk.wikipedia.org/wiki/1992_%D1%83_%D0%BC%D1%83%D0%B7%D0%B8%D1%86%D1%96" TargetMode="External"/><Relationship Id="rId1" Type="http://schemas.openxmlformats.org/officeDocument/2006/relationships/slideLayout" Target="../slideLayouts/slideLayout1.xml"/><Relationship Id="rId6" Type="http://schemas.openxmlformats.org/officeDocument/2006/relationships/hyperlink" Target="http://uk.wikipedia.org/wiki/%D0%94%D0%B5%D0%BD%D0%B8%D1%81_%D0%93%D0%BB%D1%96%D0%BD%D1%96%D0%BD" TargetMode="External"/><Relationship Id="rId5" Type="http://schemas.openxmlformats.org/officeDocument/2006/relationships/hyperlink" Target="http://uk.wikipedia.org/wiki/%D0%AE%D1%80%D1%96%D0%B9_%D0%A5%D1%83%D1%81%D1%82%D0%BE%D1%87%D0%BA%D0%B0" TargetMode="External"/><Relationship Id="rId4" Type="http://schemas.openxmlformats.org/officeDocument/2006/relationships/hyperlink" Target="http://uk.wikipedia.org/wiki/%D0%9F%D0%B0%D0%B2%D0%BB%D0%BE_%D0%93%D1%83%D0%B4%D1%96%D0%BC%D0%BE%D0%B2" TargetMode="External"/></Relationships>
</file>

<file path=ppt/slides/_rels/slide4.xml.rels><?xml version="1.0" encoding="UTF-8" standalone="yes"?>
<Relationships xmlns="http://schemas.openxmlformats.org/package/2006/relationships"><Relationship Id="rId8" Type="http://schemas.openxmlformats.org/officeDocument/2006/relationships/hyperlink" Target="http://uk.wikipedia.org/wiki/%D0%91%D0%B0%D0%BB%D0%B0%D0%B1%D0%B0%D0%BD%D0%BE%D0%B2_%D0%9E%D0%BB%D0%B5%D0%BA%D1%81%D1%96%D0%B9_%D0%9E%D0%BA%D1%82%D1%8F%D0%B1%D1%80%D0%B8%D0%BD%D0%BE%D0%B2%D0%B8%D1%87" TargetMode="External"/><Relationship Id="rId3" Type="http://schemas.openxmlformats.org/officeDocument/2006/relationships/hyperlink" Target="http://uk.wikipedia.org/wiki/%D0%A2%D0%B0%D0%BC,_%D0%B4%D0%B5_%D0%BD%D0%B0%D1%81_%D0%BD%D0%B5%D0%BC%D0%B0_(%D0%B0%D0%BB%D1%8C%D0%B1%D0%BE%D0%BC)" TargetMode="External"/><Relationship Id="rId7" Type="http://schemas.openxmlformats.org/officeDocument/2006/relationships/hyperlink" Target="http://uk.wikipedia.org/wiki/%D0%A2%D0%B0%D0%BC,_%D0%B4%D0%B5_%D0%BD%D0%B0%D1%81_%D0%BD%D0%B5%D0%BC%D0%B0_(%D0%BF%D1%96%D1%81%D0%BD%D1%8F)" TargetMode="External"/><Relationship Id="rId2" Type="http://schemas.openxmlformats.org/officeDocument/2006/relationships/hyperlink" Target="http://uk.wikipedia.org/w/index.php?title=%D0%92%D1%96%D1%82%D0%B0%D0%BB%D1%96%D0%B9_%D0%9A%D0%BB%D1%96%D0%BC%D0%BE%D0%B2&amp;action=edit&amp;redlink=1" TargetMode="External"/><Relationship Id="rId1" Type="http://schemas.openxmlformats.org/officeDocument/2006/relationships/slideLayout" Target="../slideLayouts/slideLayout3.xml"/><Relationship Id="rId6" Type="http://schemas.openxmlformats.org/officeDocument/2006/relationships/hyperlink" Target="http://uk.wikipedia.org/wiki/%D0%A2%D0%B0%D0%B2%D1%80%D1%96%D0%B9%D1%81%D1%8C%D0%BA%D1%96_%D0%86%D0%B3%D1%80%D0%B8_(%D1%84%D0%B5%D1%81%D1%82%D0%B8%D0%B2%D0%B0%D0%BB%D1%8C)" TargetMode="External"/><Relationship Id="rId5" Type="http://schemas.openxmlformats.org/officeDocument/2006/relationships/hyperlink" Target="http://uk.wikipedia.org/wiki/1999_%D1%83_%D0%BC%D1%83%D0%B7%D0%B8%D1%86%D1%96" TargetMode="External"/><Relationship Id="rId10" Type="http://schemas.openxmlformats.org/officeDocument/2006/relationships/hyperlink" Target="http://uk.wikipedia.org/wiki/MTV" TargetMode="External"/><Relationship Id="rId4" Type="http://schemas.openxmlformats.org/officeDocument/2006/relationships/hyperlink" Target="http://uk.wikipedia.org/wiki/%D0%92%D0%B0%D0%BA%D0%B0%D1%80%D1%87%D1%83%D0%BA_%D0%A1%D0%B2%D1%8F%D1%82%D0%BE%D1%81%D0%BB%D0%B0%D0%B2" TargetMode="External"/><Relationship Id="rId9" Type="http://schemas.openxmlformats.org/officeDocument/2006/relationships/hyperlink" Target="http://uk.wikipedia.org/wiki/%D0%91%D1%80%D0%B0%D1%82_2" TargetMode="External"/></Relationships>
</file>

<file path=ppt/slides/_rels/slide5.xml.rels><?xml version="1.0" encoding="UTF-8" standalone="yes"?>
<Relationships xmlns="http://schemas.openxmlformats.org/package/2006/relationships"><Relationship Id="rId8" Type="http://schemas.openxmlformats.org/officeDocument/2006/relationships/hyperlink" Target="http://uk.wikipedia.org/wiki/%D0%92%D1%96%D0%BA%D1%96%D0%BF%D0%B5%D0%B4%D1%96%D1%8F:%D0%9F%D0%BE%D1%81%D0%B8%D0%BB%D0%B0%D0%BD%D0%BD%D1%8F_%D0%BD%D0%B0_%D0%B4%D0%B6%D0%B5%D1%80%D0%B5%D0%BB%D0%B0" TargetMode="External"/><Relationship Id="rId13" Type="http://schemas.openxmlformats.org/officeDocument/2006/relationships/hyperlink" Target="http://uk.wikipedia.org/w/index.php?title=%D0%94%D1%80%D1%83%D0%B3_(%D0%BF%D1%96%D1%81%D0%BD%D1%8F_%D0%9E%D0%BA%D0%B5%D0%B0%D0%BD%D0%B0_%D0%95%D0%BB%D1%8C%D0%B7%D0%B8)&amp;action=edit&amp;redlink=1" TargetMode="External"/><Relationship Id="rId18" Type="http://schemas.openxmlformats.org/officeDocument/2006/relationships/hyperlink" Target="http://uk.wikipedia.org/wiki/Esthetic_Education" TargetMode="External"/><Relationship Id="rId3" Type="http://schemas.openxmlformats.org/officeDocument/2006/relationships/hyperlink" Target="http://uk.wikipedia.org/wiki/%D0%AF%D0%BD%D0%B0%D0%BD%D0%B5%D0%B1%D1%96%D0%B1%D1%83%D0%B2_(%D0%B0%D0%BB%D1%8C%D0%B1%D0%BE%D0%BC)" TargetMode="External"/><Relationship Id="rId7" Type="http://schemas.openxmlformats.org/officeDocument/2006/relationships/hyperlink" Target="http://uk.wikipedia.org/wiki/2001_%D0%B2_%D0%BC%D1%83%D0%B7%D0%B8%D1%86%D1%96" TargetMode="External"/><Relationship Id="rId12" Type="http://schemas.openxmlformats.org/officeDocument/2006/relationships/hyperlink" Target="http://uk.wikipedia.org/wiki/2002_%D1%80%D1%96%D0%BA_%D1%83_%D0%BC%D1%83%D0%B7%D0%B8%D1%86%D1%96" TargetMode="External"/><Relationship Id="rId17" Type="http://schemas.openxmlformats.org/officeDocument/2006/relationships/hyperlink" Target="http://uk.wikipedia.org/wiki/%D0%AE%D1%80%D1%96%D0%B9_%D0%A5%D1%83%D1%81%D1%82%D0%BE%D1%87%D0%BA%D0%B0" TargetMode="External"/><Relationship Id="rId2" Type="http://schemas.openxmlformats.org/officeDocument/2006/relationships/hyperlink" Target="http://uk.wikipedia.org/wiki/2000" TargetMode="External"/><Relationship Id="rId16" Type="http://schemas.openxmlformats.org/officeDocument/2006/relationships/hyperlink" Target="http://uk.wikipedia.org/wiki/2003_%D0%B2_%D0%BC%D1%83%D0%B7%D0%B8%D1%86%D1%96" TargetMode="External"/><Relationship Id="rId1" Type="http://schemas.openxmlformats.org/officeDocument/2006/relationships/slideLayout" Target="../slideLayouts/slideLayout3.xml"/><Relationship Id="rId6" Type="http://schemas.openxmlformats.org/officeDocument/2006/relationships/hyperlink" Target="http://uk.wikipedia.org/wiki/%D0%94%D0%BC%D0%B8%D1%82%D1%80%D0%BE_%D0%A8%D1%83%D1%80%D0%BE%D0%B2" TargetMode="External"/><Relationship Id="rId11" Type="http://schemas.openxmlformats.org/officeDocument/2006/relationships/hyperlink" Target="http://uk.wikipedia.org/wiki/%D0%9F%D0%B5%D0%BF%D1%81%D1%96" TargetMode="External"/><Relationship Id="rId5" Type="http://schemas.openxmlformats.org/officeDocument/2006/relationships/hyperlink" Target="http://uk.wikipedia.org/w/index.php?title=Real_Records&amp;action=edit&amp;redlink=1" TargetMode="External"/><Relationship Id="rId15" Type="http://schemas.openxmlformats.org/officeDocument/2006/relationships/hyperlink" Target="http://uk.wikipedia.org/wiki/%D0%A1%D1%83%D0%BF%D0%B5%D1%80%D1%81%D0%B8%D0%BC%D0%B5%D1%82%D1%80%D1%96%D1%8F_(%D0%B0%D0%BB%D1%8C%D0%B1%D0%BE%D0%BC)" TargetMode="External"/><Relationship Id="rId10" Type="http://schemas.openxmlformats.org/officeDocument/2006/relationships/hyperlink" Target="http://uk.wikipedia.org/wiki/%D0%9C%D0%BE%D0%B4%D0%B5%D0%BB%D1%8C_(%D0%B0%D0%BB%D1%8C%D0%B1%D0%BE%D0%BC)" TargetMode="External"/><Relationship Id="rId4" Type="http://schemas.openxmlformats.org/officeDocument/2006/relationships/hyperlink" Target="http://uk.wikipedia.org/wiki/Nova_Records" TargetMode="External"/><Relationship Id="rId9" Type="http://schemas.openxmlformats.org/officeDocument/2006/relationships/hyperlink" Target="http://uk.wikipedia.org/wiki/%D0%A0%D0%BE%D0%BA" TargetMode="External"/><Relationship Id="rId14" Type="http://schemas.openxmlformats.org/officeDocument/2006/relationships/hyperlink" Target="http://uk.wikipedia.org/w/index.php?title=911_(%D0%BF%D1%96%D1%81%D0%BD%D1%8F)&amp;action=edit&amp;redlink=1" TargetMode="External"/></Relationships>
</file>

<file path=ppt/slides/_rels/slide6.xml.rels><?xml version="1.0" encoding="UTF-8" standalone="yes"?>
<Relationships xmlns="http://schemas.openxmlformats.org/package/2006/relationships"><Relationship Id="rId8" Type="http://schemas.openxmlformats.org/officeDocument/2006/relationships/hyperlink" Target="http://uk.wikipedia.org/wiki/22_%D0%B2%D0%B5%D1%80%D0%B5%D1%81%D0%BD%D1%8F" TargetMode="External"/><Relationship Id="rId13" Type="http://schemas.openxmlformats.org/officeDocument/2006/relationships/hyperlink" Target="http://uk.wikipedia.org/wiki/%D0%9C%D0%B0%D0%BA%D1%96%D1%97%D0%B2%D0%BA%D0%B0" TargetMode="External"/><Relationship Id="rId3" Type="http://schemas.openxmlformats.org/officeDocument/2006/relationships/hyperlink" Target="http://uk.wikipedia.org/wiki/%D0%A1%D0%B5%D1%80%D0%B1%D1%96%D1%8F" TargetMode="External"/><Relationship Id="rId7" Type="http://schemas.openxmlformats.org/officeDocument/2006/relationships/hyperlink" Target="http://uk.wikipedia.org/wiki/%D0%9F%D0%B5%D1%82%D1%80%D0%BE_%D0%A7%D0%B5%D1%80%D0%BD%D1%8F%D0%B2%D1%81%D1%8C%D0%BA%D0%B8%D0%B9" TargetMode="External"/><Relationship Id="rId12" Type="http://schemas.openxmlformats.org/officeDocument/2006/relationships/hyperlink" Target="http://uk.wikipedia.org/wiki/%D0%92%D0%B5%D1%81%D0%B5%D0%BB%D1%96,_%D0%B1%D1%80%D0%B0%D1%82%D0%B5,_%D1%87%D0%B0%D1%81%D0%B8_%D0%BD%D0%B0%D1%81%D1%82%D0%B0%D0%BB%D0%B8..._(%D1%81%D0%B8%D0%BD%D0%B3%D0%BB)" TargetMode="External"/><Relationship Id="rId2" Type="http://schemas.openxmlformats.org/officeDocument/2006/relationships/hyperlink" Target="http://uk.wikipedia.org/wiki/2004_%D0%B2_%D0%BC%D1%83%D0%B7%D0%B8%D1%86%D1%96" TargetMode="External"/><Relationship Id="rId16" Type="http://schemas.openxmlformats.org/officeDocument/2006/relationships/hyperlink" Target="http://uk.wikipedia.org/wiki/%D0%9A%D0%BE%D1%81%D0%BE%D0%B2%D0%BE" TargetMode="External"/><Relationship Id="rId1" Type="http://schemas.openxmlformats.org/officeDocument/2006/relationships/slideLayout" Target="../slideLayouts/slideLayout3.xml"/><Relationship Id="rId6" Type="http://schemas.openxmlformats.org/officeDocument/2006/relationships/hyperlink" Target="http://uk.wikipedia.org/wiki/%D0%9E%D0%BA%D0%B5%D0%B0%D0%BD_%D0%95%D0%BB%D1%8C%D0%B7%D0%B8#cite_note-4" TargetMode="External"/><Relationship Id="rId11" Type="http://schemas.openxmlformats.org/officeDocument/2006/relationships/hyperlink" Target="http://uk.wikipedia.org/wiki/%D0%A1%D0%B8%D0%BD%D0%B3%D0%BB" TargetMode="External"/><Relationship Id="rId5" Type="http://schemas.openxmlformats.org/officeDocument/2006/relationships/hyperlink" Target="http://uk.wikipedia.org/wiki/2005_%D0%B2_%D0%BC%D1%83%D0%B7%D0%B8%D1%86%D1%96" TargetMode="External"/><Relationship Id="rId15" Type="http://schemas.openxmlformats.org/officeDocument/2006/relationships/hyperlink" Target="http://uk.wikipedia.org/wiki/%D0%A0%D0%BE%D0%BA-%D0%BC%D1%83%D0%B7%D0%B8%D0%BA%D0%B0" TargetMode="External"/><Relationship Id="rId10" Type="http://schemas.openxmlformats.org/officeDocument/2006/relationships/hyperlink" Target="http://uk.wikipedia.org/wiki/%D0%A1%D0%B2%D1%8F%D1%82%D0%BE%D1%81%D0%BB%D0%B0%D0%B2_%D0%92%D0%B0%D0%BA%D0%B0%D1%80%D1%87%D1%83%D0%BA" TargetMode="External"/><Relationship Id="rId4" Type="http://schemas.openxmlformats.org/officeDocument/2006/relationships/hyperlink" Target="http://uk.wikipedia.org/wiki/%D0%90%D0%BB%D0%BC%D0%B0%D1%82%D0%B8" TargetMode="External"/><Relationship Id="rId9" Type="http://schemas.openxmlformats.org/officeDocument/2006/relationships/hyperlink" Target="http://uk.wikipedia.org/wiki/GLORIA_(%D0%B0%D0%BB%D1%8C%D0%B1%D0%BE%D0%BC)" TargetMode="External"/><Relationship Id="rId14" Type="http://schemas.openxmlformats.org/officeDocument/2006/relationships/hyperlink" Target="http://uk.wikipedia.org/wiki/2006_%D0%B2_%D0%BC%D1%83%D0%B7%D0%B8%D1%86%D1%96" TargetMode="External"/></Relationships>
</file>

<file path=ppt/slides/_rels/slide7.xml.rels><?xml version="1.0" encoding="UTF-8" standalone="yes"?>
<Relationships xmlns="http://schemas.openxmlformats.org/package/2006/relationships"><Relationship Id="rId8" Type="http://schemas.openxmlformats.org/officeDocument/2006/relationships/hyperlink" Target="http://uk.wikipedia.org/wiki/%D0%A1%D0%B2%D1%8F%D1%82%D0%BE%D1%81%D0%BB%D0%B0%D0%B2_%D0%92%D0%B0%D0%BA%D0%B0%D1%80%D1%87%D1%83%D0%BA" TargetMode="External"/><Relationship Id="rId13" Type="http://schemas.openxmlformats.org/officeDocument/2006/relationships/hyperlink" Target="http://uk.wikipedia.org/wiki/Dolce_Vita_(%D0%B0%D0%BB%D1%8C%D0%B1%D0%BE%D0%BC)" TargetMode="External"/><Relationship Id="rId18" Type="http://schemas.openxmlformats.org/officeDocument/2006/relationships/hyperlink" Target="http://uk.wikipedia.org/wiki/%D0%A1%D0%A8%D0%90" TargetMode="External"/><Relationship Id="rId3" Type="http://schemas.openxmlformats.org/officeDocument/2006/relationships/hyperlink" Target="http://uk.wikipedia.org/wiki/2007_%D1%80%D1%96%D0%BA_%D0%B2_%D0%BC%D1%83%D0%B7%D0%B8%D1%86%D1%96" TargetMode="External"/><Relationship Id="rId7" Type="http://schemas.openxmlformats.org/officeDocument/2006/relationships/hyperlink" Target="http://uk.wikipedia.org/wiki/2008" TargetMode="External"/><Relationship Id="rId12" Type="http://schemas.openxmlformats.org/officeDocument/2006/relationships/hyperlink" Target="http://uk.wikipedia.org/wiki/2010_%D1%80%D1%96%D0%BA_%D1%83_%D0%BC%D1%83%D0%B7%D0%B8%D1%86%D1%96" TargetMode="External"/><Relationship Id="rId17" Type="http://schemas.openxmlformats.org/officeDocument/2006/relationships/hyperlink" Target="http://uk.wikipedia.org/wiki/%D0%9A%D0%B0%D0%BD%D0%B0%D0%B4%D0%B0" TargetMode="External"/><Relationship Id="rId2" Type="http://schemas.openxmlformats.org/officeDocument/2006/relationships/hyperlink" Target="http://uk.wikipedia.org/wiki/25_%D0%BA%D0%B2%D1%96%D1%82%D0%BD%D1%8F" TargetMode="External"/><Relationship Id="rId16" Type="http://schemas.openxmlformats.org/officeDocument/2006/relationships/hyperlink" Target="http://uk.wikipedia.org/wiki/%D0%91%D1%96%D0%BB%D0%BE%D1%80%D1%83%D1%81%D1%96%D1%8F" TargetMode="External"/><Relationship Id="rId1" Type="http://schemas.openxmlformats.org/officeDocument/2006/relationships/slideLayout" Target="../slideLayouts/slideLayout3.xml"/><Relationship Id="rId6" Type="http://schemas.openxmlformats.org/officeDocument/2006/relationships/hyperlink" Target="http://uk.wikipedia.org/wiki/%D0%97%D0%B1%D1%80%D0%BE%D0%B9%D0%BD%D1%96_%D1%81%D0%B8%D0%BB%D0%B8_%D0%A3%D0%BA%D1%80%D0%B0%D1%97%D0%BD%D0%B8" TargetMode="External"/><Relationship Id="rId11" Type="http://schemas.openxmlformats.org/officeDocument/2006/relationships/hyperlink" Target="http://uk.wikipedia.org/wiki/10_%D0%B1%D0%B5%D1%80%D0%B5%D0%B7%D0%BD%D1%8F" TargetMode="External"/><Relationship Id="rId5" Type="http://schemas.openxmlformats.org/officeDocument/2006/relationships/hyperlink" Target="http://uk.wikipedia.org/wiki/%D0%A0%D0%BE%D0%BA" TargetMode="External"/><Relationship Id="rId15" Type="http://schemas.openxmlformats.org/officeDocument/2006/relationships/hyperlink" Target="http://uk.wikipedia.org/wiki/Dolce_Vita_%D1%82%D1%83%D1%80" TargetMode="External"/><Relationship Id="rId10" Type="http://schemas.openxmlformats.org/officeDocument/2006/relationships/hyperlink" Target="http://uk.wikipedia.org/wiki/%D0%92%D0%BD%D0%BE%D1%87%D1%96" TargetMode="External"/><Relationship Id="rId19" Type="http://schemas.openxmlformats.org/officeDocument/2006/relationships/hyperlink" Target="http://uk.wikipedia.org/wiki/Dolce_Vita/remastered_(%D0%B0%D0%BB%D1%8C%D0%B1%D0%BE%D0%BC)" TargetMode="External"/><Relationship Id="rId4" Type="http://schemas.openxmlformats.org/officeDocument/2006/relationships/hyperlink" Target="http://uk.wikipedia.org/wiki/%D0%9C%D1%96%D1%80%D0%B0_(%D0%B0%D0%BB%D1%8C%D0%B1%D0%BE%D0%BC)" TargetMode="External"/><Relationship Id="rId9" Type="http://schemas.openxmlformats.org/officeDocument/2006/relationships/hyperlink" Target="http://uk.wikipedia.org/wiki/%D0%94%D0%B6%D0%B0%D0%B7" TargetMode="External"/><Relationship Id="rId14" Type="http://schemas.openxmlformats.org/officeDocument/2006/relationships/hyperlink" Target="http://uk.wikipedia.org/w/index.php?title=%C2%AB%D0%9E%D0%B9,_%D1%87%D0%B8%D0%B9_%D1%82%D0%BE_%D0%BA%D1%96%D0%BD%D1%8C_%D1%81%D1%82%D0%BE%D1%97%D1%82%D1%8C%C2%BB&amp;action=edit&amp;redlink=1" TargetMode="External"/></Relationships>
</file>

<file path=ppt/slides/_rels/slide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8" Type="http://schemas.openxmlformats.org/officeDocument/2006/relationships/hyperlink" Target="http://uk.wikipedia.org/wiki/%D0%9B%D1%96%D1%82%D0%BD%D1%96_%D0%9E%D0%BB%D1%96%D0%BC%D0%BF%D1%96%D0%B9%D1%81%D1%8C%D0%BA%D1%96_%D1%96%D0%B3%D1%80%D0%B8_2012" TargetMode="External"/><Relationship Id="rId3" Type="http://schemas.openxmlformats.org/officeDocument/2006/relationships/hyperlink" Target="http://uk.wikipedia.org/wiki/%D0%9C%D0%BE%D1%81%D0%BA%D0%B2%D0%B0" TargetMode="External"/><Relationship Id="rId7" Type="http://schemas.openxmlformats.org/officeDocument/2006/relationships/hyperlink" Target="http://uk.wikipedia.org/w/index.php?title=%D0%9B%D0%BE%D0%BD%D0%B4%D0%BE%D0%BD%D1%96&amp;action=edit&amp;redlink=1" TargetMode="External"/><Relationship Id="rId2" Type="http://schemas.openxmlformats.org/officeDocument/2006/relationships/hyperlink" Target="http://uk.wikipedia.org/wiki/2011_%D1%80%D1%96%D0%BA_%D0%B2_%D0%BC%D1%83%D0%B7%D0%B8%D1%86%D1%96" TargetMode="External"/><Relationship Id="rId1" Type="http://schemas.openxmlformats.org/officeDocument/2006/relationships/slideLayout" Target="../slideLayouts/slideLayout3.xml"/><Relationship Id="rId6" Type="http://schemas.openxmlformats.org/officeDocument/2006/relationships/hyperlink" Target="http://uk.wikipedia.org/wiki/%D0%91%D1%80%D1%8E%D1%81%D1%81%D0%B5%D0%BB%D1%8C_(%D0%B0%D0%BB%D1%8C%D0%B1%D0%BE%D0%BC)" TargetMode="External"/><Relationship Id="rId5" Type="http://schemas.openxmlformats.org/officeDocument/2006/relationships/hyperlink" Target="http://uk.wikipedia.org/wiki/YouTube" TargetMode="External"/><Relationship Id="rId4" Type="http://schemas.openxmlformats.org/officeDocument/2006/relationships/hyperlink" Target="http://uk.wikipedia.org/wiki/%D0%9E%D0%BA%D0%B5%D0%B0%D0%BD_%D0%95%D0%BB%D1%8C%D0%B7%D0%B8#cite_note-5"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533400" y="0"/>
            <a:ext cx="7851648" cy="1071546"/>
          </a:xfrm>
        </p:spPr>
        <p:txBody>
          <a:bodyPr/>
          <a:lstStyle/>
          <a:p>
            <a:r>
              <a:rPr lang="uk-UA" i="1" dirty="0" smtClean="0">
                <a:solidFill>
                  <a:schemeClr val="bg2">
                    <a:lumMod val="60000"/>
                    <a:lumOff val="40000"/>
                  </a:schemeClr>
                </a:solidFill>
              </a:rPr>
              <a:t>Океан Ельзи</a:t>
            </a:r>
            <a:endParaRPr lang="ru-RU" i="1" dirty="0">
              <a:solidFill>
                <a:schemeClr val="bg2">
                  <a:lumMod val="60000"/>
                  <a:lumOff val="40000"/>
                </a:schemeClr>
              </a:solidFill>
            </a:endParaRPr>
          </a:p>
        </p:txBody>
      </p:sp>
      <p:sp>
        <p:nvSpPr>
          <p:cNvPr id="3" name="Подзаголовок 2"/>
          <p:cNvSpPr>
            <a:spLocks noGrp="1"/>
          </p:cNvSpPr>
          <p:nvPr>
            <p:ph type="subTitle" idx="1"/>
          </p:nvPr>
        </p:nvSpPr>
        <p:spPr/>
        <p:txBody>
          <a:bodyPr/>
          <a:lstStyle/>
          <a:p>
            <a:endParaRPr lang="ru-RU"/>
          </a:p>
        </p:txBody>
      </p:sp>
      <p:pic>
        <p:nvPicPr>
          <p:cNvPr id="23554" name="Picture 2" descr="логотип"/>
          <p:cNvPicPr>
            <a:picLocks noChangeAspect="1" noChangeArrowheads="1"/>
          </p:cNvPicPr>
          <p:nvPr/>
        </p:nvPicPr>
        <p:blipFill>
          <a:blip r:embed="rId2" cstate="print"/>
          <a:srcRect/>
          <a:stretch>
            <a:fillRect/>
          </a:stretch>
        </p:blipFill>
        <p:spPr bwMode="auto">
          <a:xfrm>
            <a:off x="-357222" y="0"/>
            <a:ext cx="1905000" cy="1343026"/>
          </a:xfrm>
          <a:prstGeom prst="rect">
            <a:avLst/>
          </a:prstGeom>
          <a:noFill/>
        </p:spPr>
      </p:pic>
      <p:pic>
        <p:nvPicPr>
          <p:cNvPr id="23556" name="Picture 4" descr="DUBYOU Alternative Океан Ельзи в Россию не доедет"/>
          <p:cNvPicPr>
            <a:picLocks noChangeAspect="1" noChangeArrowheads="1"/>
          </p:cNvPicPr>
          <p:nvPr/>
        </p:nvPicPr>
        <p:blipFill>
          <a:blip r:embed="rId3" cstate="print"/>
          <a:srcRect/>
          <a:stretch>
            <a:fillRect/>
          </a:stretch>
        </p:blipFill>
        <p:spPr bwMode="auto">
          <a:xfrm>
            <a:off x="0" y="1500174"/>
            <a:ext cx="9144000" cy="5357826"/>
          </a:xfrm>
          <a:prstGeom prst="rect">
            <a:avLst/>
          </a:prstGeom>
          <a:noFill/>
        </p:spPr>
      </p:pic>
    </p:spTree>
  </p:cSld>
  <p:clrMapOvr>
    <a:masterClrMapping/>
  </p:clrMapOvr>
  <p:transition>
    <p:cut thruBlk="1"/>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Текст 2"/>
          <p:cNvSpPr>
            <a:spLocks noGrp="1"/>
          </p:cNvSpPr>
          <p:nvPr>
            <p:ph type="body" idx="1"/>
          </p:nvPr>
        </p:nvSpPr>
        <p:spPr>
          <a:xfrm>
            <a:off x="0" y="6286520"/>
            <a:ext cx="9144000" cy="571480"/>
          </a:xfrm>
        </p:spPr>
        <p:txBody>
          <a:bodyPr/>
          <a:lstStyle/>
          <a:p>
            <a:r>
              <a:rPr lang="ru-RU" dirty="0" err="1" smtClean="0">
                <a:latin typeface="Comic Sans MS" pitchFamily="66" charset="0"/>
              </a:rPr>
              <a:t>Кремлівський</a:t>
            </a:r>
            <a:r>
              <a:rPr lang="ru-RU" dirty="0" smtClean="0">
                <a:latin typeface="Comic Sans MS" pitchFamily="66" charset="0"/>
              </a:rPr>
              <a:t> Палац, 27 </a:t>
            </a:r>
            <a:r>
              <a:rPr lang="ru-RU" dirty="0" err="1" smtClean="0">
                <a:latin typeface="Comic Sans MS" pitchFamily="66" charset="0"/>
              </a:rPr>
              <a:t>вересня</a:t>
            </a:r>
            <a:r>
              <a:rPr lang="ru-RU" dirty="0" smtClean="0">
                <a:latin typeface="Comic Sans MS" pitchFamily="66" charset="0"/>
              </a:rPr>
              <a:t> 2011.</a:t>
            </a:r>
            <a:endParaRPr lang="ru-RU" dirty="0">
              <a:latin typeface="Comic Sans MS" pitchFamily="66" charset="0"/>
            </a:endParaRPr>
          </a:p>
        </p:txBody>
      </p:sp>
      <p:pic>
        <p:nvPicPr>
          <p:cNvPr id="33794" name="Picture 2" descr="http://upload.wikimedia.org/wikipedia/commons/thumb/5/50/Oe_kremlin_27_09_11_nazipov.jpg/176px-Oe_kremlin_27_09_11_nazipov.jpg"/>
          <p:cNvPicPr>
            <a:picLocks noChangeAspect="1" noChangeArrowheads="1"/>
          </p:cNvPicPr>
          <p:nvPr/>
        </p:nvPicPr>
        <p:blipFill>
          <a:blip r:embed="rId2" cstate="print"/>
          <a:srcRect/>
          <a:stretch>
            <a:fillRect/>
          </a:stretch>
        </p:blipFill>
        <p:spPr bwMode="auto">
          <a:xfrm>
            <a:off x="-1" y="0"/>
            <a:ext cx="9144001" cy="6286520"/>
          </a:xfrm>
          <a:prstGeom prst="rect">
            <a:avLst/>
          </a:prstGeom>
          <a:noFill/>
        </p:spPr>
      </p:pic>
    </p:spTree>
  </p:cSld>
  <p:clrMapOvr>
    <a:masterClrMapping/>
  </p:clrMapOvr>
  <p:transition>
    <p:checker dir="vert"/>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30352" y="0"/>
            <a:ext cx="7772400" cy="928670"/>
          </a:xfrm>
        </p:spPr>
        <p:txBody>
          <a:bodyPr/>
          <a:lstStyle/>
          <a:p>
            <a:r>
              <a:rPr lang="uk-UA" dirty="0" smtClean="0"/>
              <a:t>Земля, 2013 рік</a:t>
            </a:r>
            <a:endParaRPr lang="ru-RU" dirty="0"/>
          </a:p>
        </p:txBody>
      </p:sp>
      <p:sp>
        <p:nvSpPr>
          <p:cNvPr id="3" name="Текст 2"/>
          <p:cNvSpPr>
            <a:spLocks noGrp="1"/>
          </p:cNvSpPr>
          <p:nvPr>
            <p:ph type="body" idx="1"/>
          </p:nvPr>
        </p:nvSpPr>
        <p:spPr>
          <a:xfrm>
            <a:off x="0" y="857232"/>
            <a:ext cx="9144000" cy="6000768"/>
          </a:xfrm>
        </p:spPr>
        <p:txBody>
          <a:bodyPr>
            <a:normAutofit/>
          </a:bodyPr>
          <a:lstStyle/>
          <a:p>
            <a:r>
              <a:rPr lang="vi-VN" sz="3200" dirty="0" smtClean="0">
                <a:hlinkClick r:id="rId2" tooltip="27 лютого"/>
              </a:rPr>
              <a:t>27 Лютого</a:t>
            </a:r>
            <a:r>
              <a:rPr lang="vi-VN" sz="3200" dirty="0" smtClean="0"/>
              <a:t> </a:t>
            </a:r>
            <a:r>
              <a:rPr lang="vi-VN" sz="3200" dirty="0" smtClean="0">
                <a:hlinkClick r:id="rId3" tooltip="2013 у музиці"/>
              </a:rPr>
              <a:t>2013</a:t>
            </a:r>
            <a:r>
              <a:rPr lang="vi-VN" sz="3200" dirty="0" smtClean="0"/>
              <a:t> було презентовано відео на перший </a:t>
            </a:r>
            <a:r>
              <a:rPr lang="vi-VN" sz="3200" dirty="0" smtClean="0">
                <a:hlinkClick r:id="rId4" tooltip="Сингл"/>
              </a:rPr>
              <a:t>сингл</a:t>
            </a:r>
            <a:r>
              <a:rPr lang="vi-VN" sz="3200" dirty="0" smtClean="0"/>
              <a:t> з нового альбому </a:t>
            </a:r>
            <a:r>
              <a:rPr lang="vi-VN" sz="3200" dirty="0" smtClean="0">
                <a:hlinkClick r:id="rId5" tooltip="Земля (альбом)"/>
              </a:rPr>
              <a:t>Земля</a:t>
            </a:r>
            <a:r>
              <a:rPr lang="vi-VN" sz="3200" dirty="0" smtClean="0"/>
              <a:t>, який отримав назву «Обійми́». 11 квітня 2013 року офіційно було оголошено про припинення співпраці між гуртом та гітаристом Петром Чернявським. За офіційним повідомленням, це зумовлено «творчими причинами та прийняте за спільною згодою всіх учасників</a:t>
            </a:r>
            <a:r>
              <a:rPr lang="vi-VN" sz="3200" dirty="0" smtClean="0"/>
              <a:t>».</a:t>
            </a:r>
            <a:r>
              <a:rPr lang="vi-VN" sz="3200" baseline="30000" dirty="0" smtClean="0"/>
              <a:t>[</a:t>
            </a:r>
            <a:r>
              <a:rPr lang="vi-VN" sz="3200" dirty="0" smtClean="0"/>
              <a:t>У </a:t>
            </a:r>
            <a:r>
              <a:rPr lang="vi-VN" sz="3200" dirty="0" smtClean="0"/>
              <a:t>найближчому майбутньому його замінить сербський гітарист Владімір Опсеніца, що брав участь у записі деяких пісень нового альбому</a:t>
            </a:r>
            <a:r>
              <a:rPr lang="vi-VN" sz="3200" dirty="0" smtClean="0"/>
              <a:t>.</a:t>
            </a:r>
            <a:endParaRPr lang="vi-VN" sz="3200" dirty="0" smtClean="0"/>
          </a:p>
          <a:p>
            <a:endParaRPr lang="ru-RU" dirty="0"/>
          </a:p>
        </p:txBody>
      </p:sp>
    </p:spTree>
  </p:cSld>
  <p:clrMapOvr>
    <a:masterClrMapping/>
  </p:clrMapOvr>
  <p:transition>
    <p:comb/>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30352" y="-45719"/>
            <a:ext cx="7772400" cy="45719"/>
          </a:xfrm>
        </p:spPr>
        <p:txBody>
          <a:bodyPr/>
          <a:lstStyle/>
          <a:p>
            <a:endParaRPr lang="ru-RU" dirty="0"/>
          </a:p>
        </p:txBody>
      </p:sp>
      <p:sp>
        <p:nvSpPr>
          <p:cNvPr id="3" name="Текст 2"/>
          <p:cNvSpPr>
            <a:spLocks noGrp="1"/>
          </p:cNvSpPr>
          <p:nvPr>
            <p:ph type="body" idx="1"/>
          </p:nvPr>
        </p:nvSpPr>
        <p:spPr>
          <a:xfrm>
            <a:off x="0" y="0"/>
            <a:ext cx="9144000" cy="6858000"/>
          </a:xfrm>
        </p:spPr>
        <p:txBody>
          <a:bodyPr/>
          <a:lstStyle/>
          <a:p>
            <a:r>
              <a:rPr lang="vi-VN" sz="2400" dirty="0" smtClean="0"/>
              <a:t>12 квітня було анонсовано точну дату релізу нового альбому та його назву — </a:t>
            </a:r>
            <a:r>
              <a:rPr lang="vi-VN" sz="2400" dirty="0" smtClean="0">
                <a:hlinkClick r:id="rId2" tooltip="Земля (альбом)"/>
              </a:rPr>
              <a:t>Земля</a:t>
            </a:r>
            <a:r>
              <a:rPr lang="vi-VN" sz="2400" dirty="0" smtClean="0"/>
              <a:t>.</a:t>
            </a:r>
            <a:r>
              <a:rPr lang="vi-VN" sz="2400" dirty="0" smtClean="0"/>
              <a:t> </a:t>
            </a:r>
            <a:r>
              <a:rPr lang="vi-VN" sz="2400" dirty="0" smtClean="0">
                <a:hlinkClick r:id="rId3" tooltip="15 травня"/>
              </a:rPr>
              <a:t>15 травня</a:t>
            </a:r>
            <a:r>
              <a:rPr lang="vi-VN" sz="2400" dirty="0" smtClean="0"/>
              <a:t> 2013 року в мережу інтернет було викладено новий альбом, тоді як реліз </a:t>
            </a:r>
            <a:r>
              <a:rPr lang="en-US" sz="2400" dirty="0" smtClean="0">
                <a:latin typeface="Comic Sans MS" pitchFamily="66" charset="0"/>
                <a:hlinkClick r:id="rId4" tooltip="CD"/>
              </a:rPr>
              <a:t>CD</a:t>
            </a:r>
            <a:r>
              <a:rPr lang="en-US" sz="2400" dirty="0" smtClean="0">
                <a:latin typeface="Comic Sans MS" pitchFamily="66" charset="0"/>
              </a:rPr>
              <a:t> </a:t>
            </a:r>
            <a:r>
              <a:rPr lang="vi-VN" sz="2400" dirty="0" smtClean="0"/>
              <a:t>в </a:t>
            </a:r>
            <a:r>
              <a:rPr lang="vi-VN" sz="2400" dirty="0" smtClean="0">
                <a:hlinkClick r:id="rId5" tooltip="Україна"/>
              </a:rPr>
              <a:t>Україні</a:t>
            </a:r>
            <a:r>
              <a:rPr lang="vi-VN" sz="2400" dirty="0" smtClean="0"/>
              <a:t> відбудеться </a:t>
            </a:r>
            <a:r>
              <a:rPr lang="vi-VN" sz="2400" dirty="0" smtClean="0">
                <a:hlinkClick r:id="rId6" tooltip="20 травня"/>
              </a:rPr>
              <a:t>20 травня</a:t>
            </a:r>
            <a:r>
              <a:rPr lang="vi-VN" sz="2400" dirty="0" smtClean="0"/>
              <a:t>, в інших країнах — </a:t>
            </a:r>
            <a:r>
              <a:rPr lang="vi-VN" sz="2400" dirty="0" smtClean="0">
                <a:hlinkClick r:id="rId7" tooltip="22 травня"/>
              </a:rPr>
              <a:t>22 травня</a:t>
            </a:r>
            <a:r>
              <a:rPr lang="vi-VN" sz="2400" dirty="0" smtClean="0">
                <a:hlinkClick r:id="rId7" tooltip="22 травня"/>
              </a:rPr>
              <a:t>.</a:t>
            </a:r>
            <a:r>
              <a:rPr lang="vi-VN" sz="2400" dirty="0" smtClean="0"/>
              <a:t> 19 травня на підтримку альбому розпочався </a:t>
            </a:r>
            <a:r>
              <a:rPr lang="vi-VN" sz="2400" dirty="0" smtClean="0">
                <a:hlinkClick r:id="rId8" tooltip="Земля (тур)"/>
              </a:rPr>
              <a:t>стадіонний тур</a:t>
            </a:r>
            <a:r>
              <a:rPr lang="vi-VN" sz="2400" dirty="0" smtClean="0"/>
              <a:t>. По завершенні української частини туру гурт Океан Ельзи на своєму </a:t>
            </a:r>
            <a:r>
              <a:rPr lang="en-US" sz="2400" dirty="0" smtClean="0">
                <a:latin typeface="Comic Sans MS" pitchFamily="66" charset="0"/>
              </a:rPr>
              <a:t>YouTube </a:t>
            </a:r>
            <a:r>
              <a:rPr lang="vi-VN" sz="2400" dirty="0" smtClean="0"/>
              <a:t>каналі анонсував великий концерт під назвою </a:t>
            </a:r>
            <a:r>
              <a:rPr lang="vi-VN" sz="2400" b="1" dirty="0" smtClean="0"/>
              <a:t>«Океан Ельзи — 20 років разом!»</a:t>
            </a:r>
            <a:r>
              <a:rPr lang="vi-VN" sz="2400" dirty="0" smtClean="0"/>
              <a:t>, який відбудеться </a:t>
            </a:r>
            <a:r>
              <a:rPr lang="vi-VN" sz="2400" dirty="0" smtClean="0">
                <a:hlinkClick r:id="rId9" tooltip="21 червня"/>
              </a:rPr>
              <a:t>21 червня</a:t>
            </a:r>
            <a:r>
              <a:rPr lang="vi-VN" sz="2400" dirty="0" smtClean="0"/>
              <a:t> </a:t>
            </a:r>
            <a:r>
              <a:rPr lang="vi-VN" sz="2400" dirty="0" smtClean="0">
                <a:hlinkClick r:id="rId10" tooltip="2014"/>
              </a:rPr>
              <a:t>2014</a:t>
            </a:r>
            <a:r>
              <a:rPr lang="vi-VN" sz="2400" dirty="0" smtClean="0"/>
              <a:t> року у Києві на стадіоні </a:t>
            </a:r>
            <a:r>
              <a:rPr lang="vi-VN" sz="2400" dirty="0" smtClean="0">
                <a:hlinkClick r:id="rId11" tooltip="НСК «Олімпійський»"/>
              </a:rPr>
              <a:t>НСК «Олімпійський»</a:t>
            </a:r>
            <a:r>
              <a:rPr lang="vi-VN" sz="2400" dirty="0" smtClean="0"/>
              <a:t>. Виступи також відбулись на стадіонах Львова, Дніпропетровська, Одеси та Харкова</a:t>
            </a:r>
            <a:r>
              <a:rPr lang="vi-VN" sz="2400" dirty="0" smtClean="0"/>
              <a:t>.</a:t>
            </a:r>
            <a:endParaRPr lang="vi-VN" sz="2400" dirty="0" smtClean="0"/>
          </a:p>
          <a:p>
            <a:r>
              <a:rPr lang="vi-VN" sz="2400" dirty="0" smtClean="0"/>
              <a:t>14 грудня Океан Ельзи зіграли на підтримку </a:t>
            </a:r>
            <a:r>
              <a:rPr lang="vi-VN" sz="2400" dirty="0" smtClean="0">
                <a:hlinkClick r:id="rId12" tooltip="Євромайдан"/>
              </a:rPr>
              <a:t>Євромайдану</a:t>
            </a:r>
            <a:r>
              <a:rPr lang="vi-VN" sz="2400" dirty="0" smtClean="0"/>
              <a:t> на </a:t>
            </a:r>
            <a:r>
              <a:rPr lang="vi-VN" sz="2400" dirty="0" smtClean="0">
                <a:hlinkClick r:id="rId13" tooltip="Майдан незалежності"/>
              </a:rPr>
              <a:t>Майдані Незалежності</a:t>
            </a:r>
            <a:r>
              <a:rPr lang="vi-VN" sz="2400" dirty="0" smtClean="0"/>
              <a:t> у своєму «золотому» складі: Вакарчук, Гудімов, Хусточка, Шуров та </a:t>
            </a:r>
            <a:r>
              <a:rPr lang="vi-VN" sz="2400" dirty="0" smtClean="0"/>
              <a:t>Глінін.</a:t>
            </a:r>
            <a:endParaRPr lang="vi-VN" sz="2400" dirty="0" smtClean="0"/>
          </a:p>
          <a:p>
            <a:r>
              <a:rPr lang="vi-VN" sz="2400" dirty="0" smtClean="0"/>
              <a:t>Заради цього виступу, Юрій Хусточка прилетів з Парижу. Свій концерт гурт закінчив зі словами: «Важливі речі об'єднують, пам'ятайте… Дякуємо, все тільки починається!».</a:t>
            </a:r>
          </a:p>
          <a:p>
            <a:endParaRPr lang="ru-RU" dirty="0"/>
          </a:p>
        </p:txBody>
      </p:sp>
    </p:spTree>
  </p:cSld>
  <p:clrMapOvr>
    <a:masterClrMapping/>
  </p:clrMapOvr>
  <p:transition>
    <p:randomBar dir="vert"/>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Текст 2"/>
          <p:cNvSpPr>
            <a:spLocks noGrp="1"/>
          </p:cNvSpPr>
          <p:nvPr>
            <p:ph type="body" idx="1"/>
          </p:nvPr>
        </p:nvSpPr>
        <p:spPr>
          <a:xfrm>
            <a:off x="0" y="6000768"/>
            <a:ext cx="9144000" cy="857232"/>
          </a:xfrm>
        </p:spPr>
        <p:txBody>
          <a:bodyPr/>
          <a:lstStyle/>
          <a:p>
            <a:r>
              <a:rPr lang="ru-RU" dirty="0" err="1" smtClean="0">
                <a:latin typeface="Comic Sans MS" pitchFamily="66" charset="0"/>
              </a:rPr>
              <a:t>Владімір</a:t>
            </a:r>
            <a:r>
              <a:rPr lang="ru-RU" dirty="0" smtClean="0">
                <a:latin typeface="Comic Sans MS" pitchFamily="66" charset="0"/>
              </a:rPr>
              <a:t> </a:t>
            </a:r>
            <a:r>
              <a:rPr lang="ru-RU" dirty="0" err="1" smtClean="0">
                <a:latin typeface="Comic Sans MS" pitchFamily="66" charset="0"/>
              </a:rPr>
              <a:t>Опсеніца</a:t>
            </a:r>
            <a:r>
              <a:rPr lang="ru-RU" dirty="0" smtClean="0">
                <a:latin typeface="Comic Sans MS" pitchFamily="66" charset="0"/>
              </a:rPr>
              <a:t>. 28 </a:t>
            </a:r>
            <a:r>
              <a:rPr lang="ru-RU" dirty="0" err="1" smtClean="0">
                <a:latin typeface="Comic Sans MS" pitchFamily="66" charset="0"/>
              </a:rPr>
              <a:t>вересня</a:t>
            </a:r>
            <a:r>
              <a:rPr lang="ru-RU" dirty="0" smtClean="0">
                <a:latin typeface="Comic Sans MS" pitchFamily="66" charset="0"/>
              </a:rPr>
              <a:t> 2013.</a:t>
            </a:r>
            <a:endParaRPr lang="ru-RU" dirty="0">
              <a:latin typeface="Comic Sans MS" pitchFamily="66" charset="0"/>
            </a:endParaRPr>
          </a:p>
        </p:txBody>
      </p:sp>
      <p:pic>
        <p:nvPicPr>
          <p:cNvPr id="35842" name="Picture 2" descr="http://upload.wikimedia.org/wikipedia/commons/thumb/9/91/Opsenitca_oe_280913_kiev.jpg/220px-Opsenitca_oe_280913_kiev.jpg"/>
          <p:cNvPicPr>
            <a:picLocks noChangeAspect="1" noChangeArrowheads="1"/>
          </p:cNvPicPr>
          <p:nvPr/>
        </p:nvPicPr>
        <p:blipFill>
          <a:blip r:embed="rId2" cstate="print"/>
          <a:srcRect/>
          <a:stretch>
            <a:fillRect/>
          </a:stretch>
        </p:blipFill>
        <p:spPr bwMode="auto">
          <a:xfrm>
            <a:off x="-1" y="0"/>
            <a:ext cx="9144001" cy="6000768"/>
          </a:xfrm>
          <a:prstGeom prst="rect">
            <a:avLst/>
          </a:prstGeom>
          <a:noFill/>
        </p:spPr>
      </p:pic>
    </p:spTree>
  </p:cSld>
  <p:clrMapOvr>
    <a:masterClrMapping/>
  </p:clrMapOvr>
  <p:transition>
    <p:randomBa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30352" y="0"/>
            <a:ext cx="7772400" cy="785794"/>
          </a:xfrm>
        </p:spPr>
        <p:txBody>
          <a:bodyPr/>
          <a:lstStyle/>
          <a:p>
            <a:r>
              <a:rPr lang="uk-UA" dirty="0" smtClean="0"/>
              <a:t>2014</a:t>
            </a:r>
            <a:endParaRPr lang="ru-RU" dirty="0"/>
          </a:p>
        </p:txBody>
      </p:sp>
      <p:sp>
        <p:nvSpPr>
          <p:cNvPr id="3" name="Текст 2"/>
          <p:cNvSpPr>
            <a:spLocks noGrp="1"/>
          </p:cNvSpPr>
          <p:nvPr>
            <p:ph type="body" idx="1"/>
          </p:nvPr>
        </p:nvSpPr>
        <p:spPr>
          <a:xfrm>
            <a:off x="0" y="642918"/>
            <a:ext cx="9144000" cy="6215082"/>
          </a:xfrm>
        </p:spPr>
        <p:txBody>
          <a:bodyPr>
            <a:normAutofit/>
          </a:bodyPr>
          <a:lstStyle/>
          <a:p>
            <a:r>
              <a:rPr lang="ru-RU" sz="2800" dirty="0" smtClean="0">
                <a:latin typeface="Comic Sans MS" pitchFamily="66" charset="0"/>
              </a:rPr>
              <a:t>В 2014 гурт проводить </a:t>
            </a:r>
            <a:r>
              <a:rPr lang="ru-RU" sz="2800" dirty="0" err="1" smtClean="0">
                <a:latin typeface="Comic Sans MS" pitchFamily="66" charset="0"/>
              </a:rPr>
              <a:t>всеукраїнський</a:t>
            </a:r>
            <a:r>
              <a:rPr lang="ru-RU" sz="2800" dirty="0" smtClean="0">
                <a:latin typeface="Comic Sans MS" pitchFamily="66" charset="0"/>
              </a:rPr>
              <a:t> тур, приурочений </a:t>
            </a:r>
            <a:r>
              <a:rPr lang="ru-RU" sz="2800" dirty="0" err="1" smtClean="0">
                <a:latin typeface="Comic Sans MS" pitchFamily="66" charset="0"/>
              </a:rPr>
              <a:t>його</a:t>
            </a:r>
            <a:r>
              <a:rPr lang="ru-RU" sz="2800" dirty="0" smtClean="0">
                <a:latin typeface="Comic Sans MS" pitchFamily="66" charset="0"/>
              </a:rPr>
              <a:t> 20-річчю. 21 </a:t>
            </a:r>
            <a:r>
              <a:rPr lang="ru-RU" sz="2800" dirty="0" err="1" smtClean="0">
                <a:latin typeface="Comic Sans MS" pitchFamily="66" charset="0"/>
              </a:rPr>
              <a:t>червня</a:t>
            </a:r>
            <a:r>
              <a:rPr lang="ru-RU" sz="2800" dirty="0" smtClean="0">
                <a:latin typeface="Comic Sans MS" pitchFamily="66" charset="0"/>
              </a:rPr>
              <a:t> 2014 в рамках </a:t>
            </a:r>
            <a:r>
              <a:rPr lang="ru-RU" sz="2800" dirty="0" err="1" smtClean="0">
                <a:latin typeface="Comic Sans MS" pitchFamily="66" charset="0"/>
              </a:rPr>
              <a:t>цього</a:t>
            </a:r>
            <a:r>
              <a:rPr lang="ru-RU" sz="2800" dirty="0" smtClean="0">
                <a:latin typeface="Comic Sans MS" pitchFamily="66" charset="0"/>
              </a:rPr>
              <a:t> туру </a:t>
            </a:r>
            <a:r>
              <a:rPr lang="ru-RU" sz="2800" dirty="0" err="1" smtClean="0">
                <a:latin typeface="Comic Sans MS" pitchFamily="66" charset="0"/>
              </a:rPr>
              <a:t>відбувся</a:t>
            </a:r>
            <a:r>
              <a:rPr lang="ru-RU" sz="2800" dirty="0" smtClean="0">
                <a:latin typeface="Comic Sans MS" pitchFamily="66" charset="0"/>
              </a:rPr>
              <a:t> концерт у </a:t>
            </a:r>
            <a:r>
              <a:rPr lang="ru-RU" sz="2800" dirty="0" err="1" smtClean="0">
                <a:latin typeface="Comic Sans MS" pitchFamily="66" charset="0"/>
              </a:rPr>
              <a:t>Києві</a:t>
            </a:r>
            <a:r>
              <a:rPr lang="ru-RU" sz="2800" dirty="0" smtClean="0">
                <a:latin typeface="Comic Sans MS" pitchFamily="66" charset="0"/>
              </a:rPr>
              <a:t> на </a:t>
            </a:r>
            <a:r>
              <a:rPr lang="ru-RU" sz="2800" dirty="0" smtClean="0">
                <a:latin typeface="Comic Sans MS" pitchFamily="66" charset="0"/>
                <a:hlinkClick r:id="rId2" tooltip="НСК «Олімпійський»"/>
              </a:rPr>
              <a:t>НСК «</a:t>
            </a:r>
            <a:r>
              <a:rPr lang="ru-RU" sz="2800" dirty="0" err="1" smtClean="0">
                <a:latin typeface="Comic Sans MS" pitchFamily="66" charset="0"/>
                <a:hlinkClick r:id="rId2" tooltip="НСК «Олімпійський»"/>
              </a:rPr>
              <a:t>Олімпійський</a:t>
            </a:r>
            <a:r>
              <a:rPr lang="ru-RU" sz="2800" dirty="0" smtClean="0">
                <a:latin typeface="Comic Sans MS" pitchFamily="66" charset="0"/>
                <a:hlinkClick r:id="rId2" tooltip="НСК «Олімпійський»"/>
              </a:rPr>
              <a:t>»</a:t>
            </a:r>
            <a:r>
              <a:rPr lang="ru-RU" sz="2800" dirty="0" smtClean="0">
                <a:latin typeface="Comic Sans MS" pitchFamily="66" charset="0"/>
              </a:rPr>
              <a:t>. Концерт </a:t>
            </a:r>
            <a:r>
              <a:rPr lang="ru-RU" sz="2800" dirty="0" err="1" smtClean="0">
                <a:latin typeface="Comic Sans MS" pitchFamily="66" charset="0"/>
              </a:rPr>
              <a:t>тривав</a:t>
            </a:r>
            <a:r>
              <a:rPr lang="ru-RU" sz="2800" dirty="0" smtClean="0">
                <a:latin typeface="Comic Sans MS" pitchFamily="66" charset="0"/>
              </a:rPr>
              <a:t> </a:t>
            </a:r>
            <a:r>
              <a:rPr lang="ru-RU" sz="2800" dirty="0" err="1" smtClean="0">
                <a:latin typeface="Comic Sans MS" pitchFamily="66" charset="0"/>
              </a:rPr>
              <a:t>понад</a:t>
            </a:r>
            <a:r>
              <a:rPr lang="ru-RU" sz="2800" dirty="0" smtClean="0">
                <a:latin typeface="Comic Sans MS" pitchFamily="66" charset="0"/>
              </a:rPr>
              <a:t> 3 </a:t>
            </a:r>
            <a:r>
              <a:rPr lang="ru-RU" sz="2800" dirty="0" err="1" smtClean="0">
                <a:latin typeface="Comic Sans MS" pitchFamily="66" charset="0"/>
              </a:rPr>
              <a:t>години</a:t>
            </a:r>
            <a:r>
              <a:rPr lang="ru-RU" sz="2800" dirty="0" smtClean="0">
                <a:latin typeface="Comic Sans MS" pitchFamily="66" charset="0"/>
              </a:rPr>
              <a:t>. </a:t>
            </a:r>
            <a:r>
              <a:rPr lang="ru-RU" sz="2800" dirty="0" err="1" smtClean="0">
                <a:latin typeface="Comic Sans MS" pitchFamily="66" charset="0"/>
              </a:rPr>
              <a:t>Кілька</a:t>
            </a:r>
            <a:r>
              <a:rPr lang="ru-RU" sz="2800" dirty="0" smtClean="0">
                <a:latin typeface="Comic Sans MS" pitchFamily="66" charset="0"/>
              </a:rPr>
              <a:t> </a:t>
            </a:r>
            <a:r>
              <a:rPr lang="ru-RU" sz="2800" dirty="0" err="1" smtClean="0">
                <a:latin typeface="Comic Sans MS" pitchFamily="66" charset="0"/>
              </a:rPr>
              <a:t>композицій</a:t>
            </a:r>
            <a:r>
              <a:rPr lang="ru-RU" sz="2800" dirty="0" smtClean="0">
                <a:latin typeface="Comic Sans MS" pitchFamily="66" charset="0"/>
              </a:rPr>
              <a:t> гурт </a:t>
            </a:r>
            <a:r>
              <a:rPr lang="ru-RU" sz="2800" dirty="0" err="1" smtClean="0">
                <a:latin typeface="Comic Sans MS" pitchFamily="66" charset="0"/>
              </a:rPr>
              <a:t>відіграв</a:t>
            </a:r>
            <a:r>
              <a:rPr lang="ru-RU" sz="2800" dirty="0" smtClean="0">
                <a:latin typeface="Comic Sans MS" pitchFamily="66" charset="0"/>
              </a:rPr>
              <a:t> у старому </a:t>
            </a:r>
            <a:r>
              <a:rPr lang="ru-RU" sz="2800" dirty="0" err="1" smtClean="0">
                <a:latin typeface="Comic Sans MS" pitchFamily="66" charset="0"/>
              </a:rPr>
              <a:t>складі</a:t>
            </a:r>
            <a:r>
              <a:rPr lang="ru-RU" sz="2800" dirty="0" smtClean="0">
                <a:latin typeface="Comic Sans MS" pitchFamily="66" charset="0"/>
              </a:rPr>
              <a:t>: Святослав </a:t>
            </a:r>
            <a:r>
              <a:rPr lang="ru-RU" sz="2800" dirty="0" err="1" smtClean="0">
                <a:latin typeface="Comic Sans MS" pitchFamily="66" charset="0"/>
              </a:rPr>
              <a:t>Вакарчук</a:t>
            </a:r>
            <a:r>
              <a:rPr lang="ru-RU" sz="2800" dirty="0" smtClean="0">
                <a:latin typeface="Comic Sans MS" pitchFamily="66" charset="0"/>
              </a:rPr>
              <a:t>, </a:t>
            </a:r>
            <a:r>
              <a:rPr lang="ru-RU" sz="2800" dirty="0" smtClean="0">
                <a:latin typeface="Comic Sans MS" pitchFamily="66" charset="0"/>
                <a:hlinkClick r:id="rId3" tooltip="Денис Глінін"/>
              </a:rPr>
              <a:t>Денис </a:t>
            </a:r>
            <a:r>
              <a:rPr lang="ru-RU" sz="2800" dirty="0" err="1" smtClean="0">
                <a:latin typeface="Comic Sans MS" pitchFamily="66" charset="0"/>
                <a:hlinkClick r:id="rId3" tooltip="Денис Глінін"/>
              </a:rPr>
              <a:t>Глінін</a:t>
            </a:r>
            <a:r>
              <a:rPr lang="ru-RU" sz="2800" dirty="0" smtClean="0">
                <a:latin typeface="Comic Sans MS" pitchFamily="66" charset="0"/>
              </a:rPr>
              <a:t>, </a:t>
            </a:r>
            <a:r>
              <a:rPr lang="ru-RU" sz="2800" dirty="0" err="1" smtClean="0">
                <a:latin typeface="Comic Sans MS" pitchFamily="66" charset="0"/>
                <a:hlinkClick r:id="rId4" tooltip="Юрій Хусточка"/>
              </a:rPr>
              <a:t>Юрій</a:t>
            </a:r>
            <a:r>
              <a:rPr lang="ru-RU" sz="2800" dirty="0" smtClean="0">
                <a:latin typeface="Comic Sans MS" pitchFamily="66" charset="0"/>
                <a:hlinkClick r:id="rId4" tooltip="Юрій Хусточка"/>
              </a:rPr>
              <a:t> </a:t>
            </a:r>
            <a:r>
              <a:rPr lang="ru-RU" sz="2800" dirty="0" err="1" smtClean="0">
                <a:latin typeface="Comic Sans MS" pitchFamily="66" charset="0"/>
                <a:hlinkClick r:id="rId4" tooltip="Юрій Хусточка"/>
              </a:rPr>
              <a:t>Хусточка</a:t>
            </a:r>
            <a:r>
              <a:rPr lang="ru-RU" sz="2800" dirty="0" smtClean="0">
                <a:latin typeface="Comic Sans MS" pitchFamily="66" charset="0"/>
              </a:rPr>
              <a:t>, </a:t>
            </a:r>
            <a:r>
              <a:rPr lang="ru-RU" sz="2800" dirty="0" err="1" smtClean="0">
                <a:latin typeface="Comic Sans MS" pitchFamily="66" charset="0"/>
                <a:hlinkClick r:id="rId5" tooltip="Дмитро Шуров"/>
              </a:rPr>
              <a:t>Дмитро</a:t>
            </a:r>
            <a:r>
              <a:rPr lang="ru-RU" sz="2800" dirty="0" smtClean="0">
                <a:latin typeface="Comic Sans MS" pitchFamily="66" charset="0"/>
                <a:hlinkClick r:id="rId5" tooltip="Дмитро Шуров"/>
              </a:rPr>
              <a:t> </a:t>
            </a:r>
            <a:r>
              <a:rPr lang="ru-RU" sz="2800" dirty="0" err="1" smtClean="0">
                <a:latin typeface="Comic Sans MS" pitchFamily="66" charset="0"/>
                <a:hlinkClick r:id="rId5" tooltip="Дмитро Шуров"/>
              </a:rPr>
              <a:t>Шуров</a:t>
            </a:r>
            <a:r>
              <a:rPr lang="ru-RU" sz="2800" dirty="0" smtClean="0">
                <a:latin typeface="Comic Sans MS" pitchFamily="66" charset="0"/>
              </a:rPr>
              <a:t>, </a:t>
            </a:r>
            <a:r>
              <a:rPr lang="ru-RU" sz="2800" dirty="0" err="1" smtClean="0">
                <a:latin typeface="Comic Sans MS" pitchFamily="66" charset="0"/>
                <a:hlinkClick r:id="rId6" tooltip="Павло Гудімов"/>
              </a:rPr>
              <a:t>Павло</a:t>
            </a:r>
            <a:r>
              <a:rPr lang="ru-RU" sz="2800" dirty="0" smtClean="0">
                <a:latin typeface="Comic Sans MS" pitchFamily="66" charset="0"/>
                <a:hlinkClick r:id="rId6" tooltip="Павло Гудімов"/>
              </a:rPr>
              <a:t> </a:t>
            </a:r>
            <a:r>
              <a:rPr lang="ru-RU" sz="2800" dirty="0" err="1" smtClean="0">
                <a:latin typeface="Comic Sans MS" pitchFamily="66" charset="0"/>
                <a:hlinkClick r:id="rId6" tooltip="Павло Гудімов"/>
              </a:rPr>
              <a:t>Гудімов</a:t>
            </a:r>
            <a:r>
              <a:rPr lang="ru-RU" sz="2800" dirty="0" smtClean="0">
                <a:latin typeface="Comic Sans MS" pitchFamily="66" charset="0"/>
              </a:rPr>
              <a:t>. </a:t>
            </a:r>
            <a:r>
              <a:rPr lang="ru-RU" sz="2800" dirty="0" err="1" smtClean="0">
                <a:latin typeface="Comic Sans MS" pitchFamily="66" charset="0"/>
              </a:rPr>
              <a:t>Єдиним</a:t>
            </a:r>
            <a:r>
              <a:rPr lang="ru-RU" sz="2800" dirty="0" smtClean="0">
                <a:latin typeface="Comic Sans MS" pitchFamily="66" charset="0"/>
              </a:rPr>
              <a:t> </a:t>
            </a:r>
            <a:r>
              <a:rPr lang="ru-RU" sz="2800" dirty="0" err="1" smtClean="0">
                <a:latin typeface="Comic Sans MS" pitchFamily="66" charset="0"/>
              </a:rPr>
              <a:t>екс-учасником</a:t>
            </a:r>
            <a:r>
              <a:rPr lang="ru-RU" sz="2800" dirty="0" smtClean="0">
                <a:latin typeface="Comic Sans MS" pitchFamily="66" charset="0"/>
              </a:rPr>
              <a:t> гурту, </a:t>
            </a:r>
            <a:r>
              <a:rPr lang="ru-RU" sz="2800" dirty="0" err="1" smtClean="0">
                <a:latin typeface="Comic Sans MS" pitchFamily="66" charset="0"/>
              </a:rPr>
              <a:t>що</a:t>
            </a:r>
            <a:r>
              <a:rPr lang="ru-RU" sz="2800" dirty="0" smtClean="0">
                <a:latin typeface="Comic Sans MS" pitchFamily="66" charset="0"/>
              </a:rPr>
              <a:t> не </a:t>
            </a:r>
            <a:r>
              <a:rPr lang="ru-RU" sz="2800" dirty="0" err="1" smtClean="0">
                <a:latin typeface="Comic Sans MS" pitchFamily="66" charset="0"/>
              </a:rPr>
              <a:t>з’явився</a:t>
            </a:r>
            <a:r>
              <a:rPr lang="ru-RU" sz="2800" dirty="0" smtClean="0">
                <a:latin typeface="Comic Sans MS" pitchFamily="66" charset="0"/>
              </a:rPr>
              <a:t> на </a:t>
            </a:r>
            <a:r>
              <a:rPr lang="ru-RU" sz="2800" dirty="0" err="1" smtClean="0">
                <a:latin typeface="Comic Sans MS" pitchFamily="66" charset="0"/>
              </a:rPr>
              <a:t>сцені</a:t>
            </a:r>
            <a:r>
              <a:rPr lang="ru-RU" sz="2800" dirty="0" smtClean="0">
                <a:latin typeface="Comic Sans MS" pitchFamily="66" charset="0"/>
              </a:rPr>
              <a:t>, </a:t>
            </a:r>
            <a:r>
              <a:rPr lang="ru-RU" sz="2800" dirty="0" err="1" smtClean="0">
                <a:latin typeface="Comic Sans MS" pitchFamily="66" charset="0"/>
              </a:rPr>
              <a:t>був</a:t>
            </a:r>
            <a:r>
              <a:rPr lang="ru-RU" sz="2800" dirty="0" err="1" smtClean="0">
                <a:latin typeface="Comic Sans MS" pitchFamily="66" charset="0"/>
                <a:hlinkClick r:id="rId7" tooltip="Петро Чернявський"/>
              </a:rPr>
              <a:t>Петро</a:t>
            </a:r>
            <a:r>
              <a:rPr lang="ru-RU" sz="2800" dirty="0" smtClean="0">
                <a:latin typeface="Comic Sans MS" pitchFamily="66" charset="0"/>
                <a:hlinkClick r:id="rId7" tooltip="Петро Чернявський"/>
              </a:rPr>
              <a:t> </a:t>
            </a:r>
            <a:r>
              <a:rPr lang="ru-RU" sz="2800" dirty="0" err="1" smtClean="0">
                <a:latin typeface="Comic Sans MS" pitchFamily="66" charset="0"/>
                <a:hlinkClick r:id="rId7" tooltip="Петро Чернявський"/>
              </a:rPr>
              <a:t>Чернявський</a:t>
            </a:r>
            <a:r>
              <a:rPr lang="ru-RU" sz="2800" dirty="0" smtClean="0">
                <a:latin typeface="Comic Sans MS" pitchFamily="66" charset="0"/>
              </a:rPr>
              <a:t>, </a:t>
            </a:r>
            <a:r>
              <a:rPr lang="ru-RU" sz="2800" dirty="0" err="1" smtClean="0">
                <a:latin typeface="Comic Sans MS" pitchFamily="66" charset="0"/>
              </a:rPr>
              <a:t>котрий</a:t>
            </a:r>
            <a:r>
              <a:rPr lang="ru-RU" sz="2800" dirty="0" smtClean="0">
                <a:latin typeface="Comic Sans MS" pitchFamily="66" charset="0"/>
              </a:rPr>
              <a:t> </a:t>
            </a:r>
            <a:r>
              <a:rPr lang="ru-RU" sz="2800" dirty="0" err="1" smtClean="0">
                <a:latin typeface="Comic Sans MS" pitchFamily="66" charset="0"/>
              </a:rPr>
              <a:t>відіграв</a:t>
            </a:r>
            <a:r>
              <a:rPr lang="ru-RU" sz="2800" dirty="0" smtClean="0">
                <a:latin typeface="Comic Sans MS" pitchFamily="66" charset="0"/>
              </a:rPr>
              <a:t> у </a:t>
            </a:r>
            <a:r>
              <a:rPr lang="ru-RU" sz="2800" dirty="0" err="1" smtClean="0">
                <a:latin typeface="Comic Sans MS" pitchFamily="66" charset="0"/>
              </a:rPr>
              <a:t>гурті</a:t>
            </a:r>
            <a:r>
              <a:rPr lang="ru-RU" sz="2800" dirty="0" smtClean="0">
                <a:latin typeface="Comic Sans MS" pitchFamily="66" charset="0"/>
              </a:rPr>
              <a:t> </a:t>
            </a:r>
            <a:r>
              <a:rPr lang="ru-RU" sz="2800" dirty="0" err="1" smtClean="0">
                <a:latin typeface="Comic Sans MS" pitchFamily="66" charset="0"/>
              </a:rPr>
              <a:t>з</a:t>
            </a:r>
            <a:r>
              <a:rPr lang="ru-RU" sz="2800" dirty="0" smtClean="0">
                <a:latin typeface="Comic Sans MS" pitchFamily="66" charset="0"/>
              </a:rPr>
              <a:t> 2005 до 2013 року. Цей концерт </a:t>
            </a:r>
            <a:r>
              <a:rPr lang="ru-RU" sz="2800" dirty="0" err="1" smtClean="0">
                <a:latin typeface="Comic Sans MS" pitchFamily="66" charset="0"/>
              </a:rPr>
              <a:t>зібрав</a:t>
            </a:r>
            <a:r>
              <a:rPr lang="ru-RU" sz="2800" dirty="0" smtClean="0">
                <a:latin typeface="Comic Sans MS" pitchFamily="66" charset="0"/>
              </a:rPr>
              <a:t> </a:t>
            </a:r>
            <a:r>
              <a:rPr lang="ru-RU" sz="2800" dirty="0" err="1" smtClean="0">
                <a:latin typeface="Comic Sans MS" pitchFamily="66" charset="0"/>
              </a:rPr>
              <a:t>понад</a:t>
            </a:r>
            <a:r>
              <a:rPr lang="ru-RU" sz="2800" dirty="0" smtClean="0">
                <a:latin typeface="Comic Sans MS" pitchFamily="66" charset="0"/>
              </a:rPr>
              <a:t> 70 </a:t>
            </a:r>
            <a:r>
              <a:rPr lang="ru-RU" sz="2800" dirty="0" err="1" smtClean="0">
                <a:latin typeface="Comic Sans MS" pitchFamily="66" charset="0"/>
              </a:rPr>
              <a:t>тисяч</a:t>
            </a:r>
            <a:r>
              <a:rPr lang="ru-RU" sz="2800" dirty="0" smtClean="0">
                <a:latin typeface="Comic Sans MS" pitchFamily="66" charset="0"/>
              </a:rPr>
              <a:t> </a:t>
            </a:r>
            <a:r>
              <a:rPr lang="ru-RU" sz="2800" dirty="0" err="1" smtClean="0">
                <a:latin typeface="Comic Sans MS" pitchFamily="66" charset="0"/>
              </a:rPr>
              <a:t>відвідувачів</a:t>
            </a:r>
            <a:r>
              <a:rPr lang="ru-RU" sz="2800" dirty="0" smtClean="0">
                <a:latin typeface="Comic Sans MS" pitchFamily="66" charset="0"/>
              </a:rPr>
              <a:t> </a:t>
            </a:r>
            <a:r>
              <a:rPr lang="ru-RU" sz="2800" dirty="0" err="1" smtClean="0">
                <a:latin typeface="Comic Sans MS" pitchFamily="66" charset="0"/>
              </a:rPr>
              <a:t>і</a:t>
            </a:r>
            <a:r>
              <a:rPr lang="ru-RU" sz="2800" dirty="0" smtClean="0">
                <a:latin typeface="Comic Sans MS" pitchFamily="66" charset="0"/>
              </a:rPr>
              <a:t> став </a:t>
            </a:r>
            <a:r>
              <a:rPr lang="ru-RU" sz="2800" dirty="0" err="1" smtClean="0">
                <a:latin typeface="Comic Sans MS" pitchFamily="66" charset="0"/>
              </a:rPr>
              <a:t>наймасовішим</a:t>
            </a:r>
            <a:r>
              <a:rPr lang="ru-RU" sz="2800" dirty="0" smtClean="0">
                <a:latin typeface="Comic Sans MS" pitchFamily="66" charset="0"/>
              </a:rPr>
              <a:t> </a:t>
            </a:r>
            <a:r>
              <a:rPr lang="ru-RU" sz="2800" dirty="0" err="1" smtClean="0">
                <a:latin typeface="Comic Sans MS" pitchFamily="66" charset="0"/>
              </a:rPr>
              <a:t>сольним</a:t>
            </a:r>
            <a:r>
              <a:rPr lang="ru-RU" sz="2800" dirty="0" smtClean="0">
                <a:latin typeface="Comic Sans MS" pitchFamily="66" charset="0"/>
              </a:rPr>
              <a:t> концертом в </a:t>
            </a:r>
            <a:r>
              <a:rPr lang="ru-RU" sz="2800" dirty="0" err="1" smtClean="0">
                <a:latin typeface="Comic Sans MS" pitchFamily="66" charset="0"/>
              </a:rPr>
              <a:t>історіі</a:t>
            </a:r>
            <a:r>
              <a:rPr lang="ru-RU" sz="2800" dirty="0" smtClean="0">
                <a:latin typeface="Comic Sans MS" pitchFamily="66" charset="0"/>
              </a:rPr>
              <a:t> </a:t>
            </a:r>
            <a:r>
              <a:rPr lang="ru-RU" sz="2800" dirty="0" err="1" smtClean="0">
                <a:latin typeface="Comic Sans MS" pitchFamily="66" charset="0"/>
              </a:rPr>
              <a:t>України</a:t>
            </a:r>
            <a:endParaRPr lang="ru-RU" sz="2800" dirty="0">
              <a:latin typeface="Comic Sans MS" pitchFamily="66"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Текст 2"/>
          <p:cNvSpPr>
            <a:spLocks noGrp="1"/>
          </p:cNvSpPr>
          <p:nvPr>
            <p:ph type="body" idx="1"/>
          </p:nvPr>
        </p:nvSpPr>
        <p:spPr/>
        <p:txBody>
          <a:bodyPr/>
          <a:lstStyle/>
          <a:p>
            <a:endParaRPr lang="ru-RU"/>
          </a:p>
        </p:txBody>
      </p:sp>
      <p:pic>
        <p:nvPicPr>
          <p:cNvPr id="38914" name="Picture 2" descr="http://upload.wikimedia.org/wikipedia/commons/thumb/6/6f/Okean_Elzy_at_NSC_Olimpiyskiy_0195.jpg/220px-Okean_Elzy_at_NSC_Olimpiyskiy_0195.jpg"/>
          <p:cNvPicPr>
            <a:picLocks noChangeAspect="1" noChangeArrowheads="1"/>
          </p:cNvPicPr>
          <p:nvPr/>
        </p:nvPicPr>
        <p:blipFill>
          <a:blip r:embed="rId2" cstate="print"/>
          <a:srcRect/>
          <a:stretch>
            <a:fillRect/>
          </a:stretch>
        </p:blipFill>
        <p:spPr bwMode="auto">
          <a:xfrm>
            <a:off x="-1" y="0"/>
            <a:ext cx="9149893" cy="6858000"/>
          </a:xfrm>
          <a:prstGeom prst="rect">
            <a:avLst/>
          </a:prstGeom>
          <a:noFill/>
        </p:spPr>
      </p:pic>
    </p:spTree>
  </p:cSld>
  <p:clrMapOvr>
    <a:masterClrMapping/>
  </p:clrMapOvr>
  <p:transition>
    <p:comb dir="vert"/>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30352" y="0"/>
            <a:ext cx="7772400" cy="1000108"/>
          </a:xfrm>
        </p:spPr>
        <p:txBody>
          <a:bodyPr/>
          <a:lstStyle/>
          <a:p>
            <a:r>
              <a:rPr lang="ru-RU" b="0" dirty="0" smtClean="0"/>
              <a:t/>
            </a:r>
            <a:br>
              <a:rPr lang="ru-RU" b="0" dirty="0" smtClean="0"/>
            </a:br>
            <a:r>
              <a:rPr lang="ru-RU" b="0" dirty="0" err="1" smtClean="0">
                <a:latin typeface="Comic Sans MS" pitchFamily="66" charset="0"/>
              </a:rPr>
              <a:t>Цікаві</a:t>
            </a:r>
            <a:r>
              <a:rPr lang="ru-RU" b="0" dirty="0" smtClean="0">
                <a:latin typeface="Comic Sans MS" pitchFamily="66" charset="0"/>
              </a:rPr>
              <a:t> </a:t>
            </a:r>
            <a:r>
              <a:rPr lang="ru-RU" b="0" dirty="0" err="1" smtClean="0">
                <a:latin typeface="Comic Sans MS" pitchFamily="66" charset="0"/>
              </a:rPr>
              <a:t>факти</a:t>
            </a:r>
            <a:endParaRPr lang="ru-RU" dirty="0">
              <a:latin typeface="Comic Sans MS" pitchFamily="66" charset="0"/>
            </a:endParaRPr>
          </a:p>
        </p:txBody>
      </p:sp>
      <p:sp>
        <p:nvSpPr>
          <p:cNvPr id="3" name="Текст 2"/>
          <p:cNvSpPr>
            <a:spLocks noGrp="1"/>
          </p:cNvSpPr>
          <p:nvPr>
            <p:ph type="body" idx="1"/>
          </p:nvPr>
        </p:nvSpPr>
        <p:spPr>
          <a:xfrm>
            <a:off x="0" y="1000108"/>
            <a:ext cx="9144000" cy="5857892"/>
          </a:xfrm>
        </p:spPr>
        <p:txBody>
          <a:bodyPr/>
          <a:lstStyle/>
          <a:p>
            <a:pPr>
              <a:buFont typeface="Arial" pitchFamily="34" charset="0"/>
              <a:buChar char="•"/>
            </a:pPr>
            <a:r>
              <a:rPr lang="ru-RU" sz="2800" dirty="0" smtClean="0">
                <a:latin typeface="Comic Sans MS" pitchFamily="66" charset="0"/>
              </a:rPr>
              <a:t>«</a:t>
            </a:r>
            <a:r>
              <a:rPr lang="ru-RU" sz="2800" dirty="0" smtClean="0">
                <a:latin typeface="Comic Sans MS" pitchFamily="66" charset="0"/>
              </a:rPr>
              <a:t>Океан </a:t>
            </a:r>
            <a:r>
              <a:rPr lang="ru-RU" sz="2800" dirty="0" err="1" smtClean="0">
                <a:latin typeface="Comic Sans MS" pitchFamily="66" charset="0"/>
              </a:rPr>
              <a:t>Ельзи</a:t>
            </a:r>
            <a:r>
              <a:rPr lang="ru-RU" sz="2800" dirty="0" smtClean="0">
                <a:latin typeface="Comic Sans MS" pitchFamily="66" charset="0"/>
              </a:rPr>
              <a:t>», за словами Святослава </a:t>
            </a:r>
            <a:r>
              <a:rPr lang="ru-RU" sz="2800" dirty="0" err="1" smtClean="0">
                <a:latin typeface="Comic Sans MS" pitchFamily="66" charset="0"/>
              </a:rPr>
              <a:t>Вакарчука</a:t>
            </a:r>
            <a:r>
              <a:rPr lang="ru-RU" sz="2800" dirty="0" smtClean="0">
                <a:latin typeface="Comic Sans MS" pitchFamily="66" charset="0"/>
              </a:rPr>
              <a:t>, </a:t>
            </a:r>
            <a:r>
              <a:rPr lang="ru-RU" sz="2800" dirty="0" err="1" smtClean="0">
                <a:latin typeface="Comic Sans MS" pitchFamily="66" charset="0"/>
              </a:rPr>
              <a:t>ніколи</a:t>
            </a:r>
            <a:r>
              <a:rPr lang="ru-RU" sz="2800" dirty="0" smtClean="0">
                <a:latin typeface="Comic Sans MS" pitchFamily="66" charset="0"/>
              </a:rPr>
              <a:t> не </a:t>
            </a:r>
            <a:r>
              <a:rPr lang="ru-RU" sz="2800" dirty="0" err="1" smtClean="0">
                <a:latin typeface="Comic Sans MS" pitchFamily="66" charset="0"/>
              </a:rPr>
              <a:t>братиме</a:t>
            </a:r>
            <a:r>
              <a:rPr lang="ru-RU" sz="2800" dirty="0" smtClean="0">
                <a:latin typeface="Comic Sans MS" pitchFamily="66" charset="0"/>
              </a:rPr>
              <a:t> </a:t>
            </a:r>
            <a:r>
              <a:rPr lang="ru-RU" sz="2800" dirty="0" err="1" smtClean="0">
                <a:latin typeface="Comic Sans MS" pitchFamily="66" charset="0"/>
              </a:rPr>
              <a:t>участі</a:t>
            </a:r>
            <a:r>
              <a:rPr lang="ru-RU" sz="2800" dirty="0" smtClean="0">
                <a:latin typeface="Comic Sans MS" pitchFamily="66" charset="0"/>
              </a:rPr>
              <a:t> у конкурсах </a:t>
            </a:r>
            <a:r>
              <a:rPr lang="ru-RU" sz="2800" dirty="0" err="1" smtClean="0">
                <a:latin typeface="Comic Sans MS" pitchFamily="66" charset="0"/>
              </a:rPr>
              <a:t>і</a:t>
            </a:r>
            <a:r>
              <a:rPr lang="ru-RU" sz="2800" dirty="0" smtClean="0">
                <a:latin typeface="Comic Sans MS" pitchFamily="66" charset="0"/>
              </a:rPr>
              <a:t> фестивалях, </a:t>
            </a:r>
            <a:r>
              <a:rPr lang="ru-RU" sz="2800" dirty="0" err="1" smtClean="0">
                <a:latin typeface="Comic Sans MS" pitchFamily="66" charset="0"/>
              </a:rPr>
              <a:t>тобто</a:t>
            </a:r>
            <a:r>
              <a:rPr lang="ru-RU" sz="2800" dirty="0" smtClean="0">
                <a:latin typeface="Comic Sans MS" pitchFamily="66" charset="0"/>
              </a:rPr>
              <a:t> у заходах, де </a:t>
            </a:r>
            <a:r>
              <a:rPr lang="ru-RU" sz="2800" dirty="0" err="1" smtClean="0">
                <a:latin typeface="Comic Sans MS" pitchFamily="66" charset="0"/>
              </a:rPr>
              <a:t>учасники</a:t>
            </a:r>
            <a:r>
              <a:rPr lang="ru-RU" sz="2800" dirty="0" smtClean="0">
                <a:latin typeface="Comic Sans MS" pitchFamily="66" charset="0"/>
              </a:rPr>
              <a:t> </a:t>
            </a:r>
            <a:r>
              <a:rPr lang="ru-RU" sz="2800" dirty="0" err="1" smtClean="0">
                <a:latin typeface="Comic Sans MS" pitchFamily="66" charset="0"/>
              </a:rPr>
              <a:t>змагаються</a:t>
            </a:r>
            <a:r>
              <a:rPr lang="ru-RU" sz="2800" dirty="0" smtClean="0">
                <a:latin typeface="Comic Sans MS" pitchFamily="66" charset="0"/>
              </a:rPr>
              <a:t> за </a:t>
            </a:r>
            <a:r>
              <a:rPr lang="ru-RU" sz="2800" dirty="0" err="1" smtClean="0">
                <a:latin typeface="Comic Sans MS" pitchFamily="66" charset="0"/>
              </a:rPr>
              <a:t>місця</a:t>
            </a:r>
            <a:r>
              <a:rPr lang="ru-RU" sz="2800" dirty="0" smtClean="0">
                <a:latin typeface="Comic Sans MS" pitchFamily="66" charset="0"/>
              </a:rPr>
              <a:t> (</a:t>
            </a:r>
            <a:r>
              <a:rPr lang="ru-RU" sz="2800" dirty="0" err="1" smtClean="0">
                <a:latin typeface="Comic Sans MS" pitchFamily="66" charset="0"/>
              </a:rPr>
              <a:t>наприклад</a:t>
            </a:r>
            <a:r>
              <a:rPr lang="ru-RU" sz="2800" dirty="0" smtClean="0">
                <a:latin typeface="Comic Sans MS" pitchFamily="66" charset="0"/>
              </a:rPr>
              <a:t>, </a:t>
            </a:r>
            <a:r>
              <a:rPr lang="ru-RU" sz="2800" dirty="0" smtClean="0">
                <a:latin typeface="Comic Sans MS" pitchFamily="66" charset="0"/>
                <a:hlinkClick r:id="rId2" tooltip="Євробачення"/>
              </a:rPr>
              <a:t>«</a:t>
            </a:r>
            <a:r>
              <a:rPr lang="ru-RU" sz="2800" dirty="0" err="1" smtClean="0">
                <a:latin typeface="Comic Sans MS" pitchFamily="66" charset="0"/>
                <a:hlinkClick r:id="rId2" tooltip="Євробачення"/>
              </a:rPr>
              <a:t>Євробаченні</a:t>
            </a:r>
            <a:r>
              <a:rPr lang="ru-RU" sz="2800" dirty="0" smtClean="0">
                <a:latin typeface="Comic Sans MS" pitchFamily="66" charset="0"/>
                <a:hlinkClick r:id="rId2" tooltip="Євробачення"/>
              </a:rPr>
              <a:t>»</a:t>
            </a:r>
            <a:r>
              <a:rPr lang="ru-RU" sz="2800" dirty="0" smtClean="0">
                <a:latin typeface="Comic Sans MS" pitchFamily="66" charset="0"/>
              </a:rPr>
              <a:t>). </a:t>
            </a:r>
            <a:r>
              <a:rPr lang="ru-RU" sz="2800" dirty="0" err="1" smtClean="0">
                <a:latin typeface="Comic Sans MS" pitchFamily="66" charset="0"/>
              </a:rPr>
              <a:t>Такий</a:t>
            </a:r>
            <a:r>
              <a:rPr lang="ru-RU" sz="2800" dirty="0" smtClean="0">
                <a:latin typeface="Comic Sans MS" pitchFamily="66" charset="0"/>
              </a:rPr>
              <a:t> принцип гурт </a:t>
            </a:r>
            <a:r>
              <a:rPr lang="ru-RU" sz="2800" dirty="0" err="1" smtClean="0">
                <a:latin typeface="Comic Sans MS" pitchFamily="66" charset="0"/>
              </a:rPr>
              <a:t>ухвалив</a:t>
            </a:r>
            <a:r>
              <a:rPr lang="ru-RU" sz="2800" dirty="0" smtClean="0">
                <a:latin typeface="Comic Sans MS" pitchFamily="66" charset="0"/>
              </a:rPr>
              <a:t> </a:t>
            </a:r>
            <a:r>
              <a:rPr lang="ru-RU" sz="2800" dirty="0" err="1" smtClean="0">
                <a:latin typeface="Comic Sans MS" pitchFamily="66" charset="0"/>
              </a:rPr>
              <a:t>ще</a:t>
            </a:r>
            <a:r>
              <a:rPr lang="ru-RU" sz="2800" dirty="0" smtClean="0">
                <a:latin typeface="Comic Sans MS" pitchFamily="66" charset="0"/>
              </a:rPr>
              <a:t> на початку </a:t>
            </a:r>
            <a:r>
              <a:rPr lang="ru-RU" sz="2800" dirty="0" err="1" smtClean="0">
                <a:latin typeface="Comic Sans MS" pitchFamily="66" charset="0"/>
              </a:rPr>
              <a:t>існування</a:t>
            </a:r>
            <a:r>
              <a:rPr lang="ru-RU" sz="2800" dirty="0" smtClean="0">
                <a:latin typeface="Comic Sans MS" pitchFamily="66" charset="0"/>
              </a:rPr>
              <a:t>, </a:t>
            </a:r>
            <a:r>
              <a:rPr lang="ru-RU" sz="2800" dirty="0" err="1" smtClean="0">
                <a:latin typeface="Comic Sans MS" pitchFamily="66" charset="0"/>
              </a:rPr>
              <a:t>після</a:t>
            </a:r>
            <a:r>
              <a:rPr lang="ru-RU" sz="2800" dirty="0" smtClean="0">
                <a:latin typeface="Comic Sans MS" pitchFamily="66" charset="0"/>
              </a:rPr>
              <a:t> </a:t>
            </a:r>
            <a:r>
              <a:rPr lang="ru-RU" sz="2800" dirty="0" err="1" smtClean="0">
                <a:latin typeface="Comic Sans MS" pitchFamily="66" charset="0"/>
              </a:rPr>
              <a:t>розчарування</a:t>
            </a:r>
            <a:r>
              <a:rPr lang="ru-RU" sz="2800" dirty="0" smtClean="0">
                <a:latin typeface="Comic Sans MS" pitchFamily="66" charset="0"/>
              </a:rPr>
              <a:t> на одному </a:t>
            </a:r>
            <a:r>
              <a:rPr lang="ru-RU" sz="2800" dirty="0" err="1" smtClean="0">
                <a:latin typeface="Comic Sans MS" pitchFamily="66" charset="0"/>
              </a:rPr>
              <a:t>з</a:t>
            </a:r>
            <a:r>
              <a:rPr lang="ru-RU" sz="2800" dirty="0" smtClean="0">
                <a:latin typeface="Comic Sans MS" pitchFamily="66" charset="0"/>
              </a:rPr>
              <a:t> </a:t>
            </a:r>
            <a:r>
              <a:rPr lang="ru-RU" sz="2800" dirty="0" err="1" smtClean="0">
                <a:latin typeface="Comic Sans MS" pitchFamily="66" charset="0"/>
              </a:rPr>
              <a:t>фестивалів</a:t>
            </a:r>
            <a:r>
              <a:rPr lang="ru-RU" sz="2800" dirty="0" smtClean="0">
                <a:latin typeface="Comic Sans MS" pitchFamily="66" charset="0"/>
              </a:rPr>
              <a:t>, де «ОЕ» </a:t>
            </a:r>
            <a:r>
              <a:rPr lang="ru-RU" sz="2800" dirty="0" err="1" smtClean="0">
                <a:latin typeface="Comic Sans MS" pitchFamily="66" charset="0"/>
              </a:rPr>
              <a:t>лідирував</a:t>
            </a:r>
            <a:r>
              <a:rPr lang="ru-RU" sz="2800" dirty="0" smtClean="0">
                <a:latin typeface="Comic Sans MS" pitchFamily="66" charset="0"/>
              </a:rPr>
              <a:t> </a:t>
            </a:r>
            <a:r>
              <a:rPr lang="ru-RU" sz="2800" dirty="0" err="1" smtClean="0">
                <a:latin typeface="Comic Sans MS" pitchFamily="66" charset="0"/>
              </a:rPr>
              <a:t>від</a:t>
            </a:r>
            <a:r>
              <a:rPr lang="ru-RU" sz="2800" dirty="0" smtClean="0">
                <a:latin typeface="Comic Sans MS" pitchFamily="66" charset="0"/>
              </a:rPr>
              <a:t> початку аж до </a:t>
            </a:r>
            <a:r>
              <a:rPr lang="ru-RU" sz="2800" dirty="0" err="1" smtClean="0">
                <a:latin typeface="Comic Sans MS" pitchFamily="66" charset="0"/>
              </a:rPr>
              <a:t>виступу</a:t>
            </a:r>
            <a:r>
              <a:rPr lang="ru-RU" sz="2800" dirty="0" smtClean="0">
                <a:latin typeface="Comic Sans MS" pitchFamily="66" charset="0"/>
              </a:rPr>
              <a:t> </a:t>
            </a:r>
            <a:r>
              <a:rPr lang="ru-RU" sz="2800" dirty="0" err="1" smtClean="0">
                <a:latin typeface="Comic Sans MS" pitchFamily="66" charset="0"/>
              </a:rPr>
              <a:t>останнього</a:t>
            </a:r>
            <a:r>
              <a:rPr lang="ru-RU" sz="2800" dirty="0" smtClean="0">
                <a:latin typeface="Comic Sans MS" pitchFamily="66" charset="0"/>
              </a:rPr>
              <a:t> </a:t>
            </a:r>
            <a:r>
              <a:rPr lang="ru-RU" sz="2800" dirty="0" err="1" smtClean="0">
                <a:latin typeface="Comic Sans MS" pitchFamily="66" charset="0"/>
              </a:rPr>
              <a:t>колективу</a:t>
            </a:r>
            <a:r>
              <a:rPr lang="ru-RU" sz="2800" dirty="0" smtClean="0">
                <a:latin typeface="Comic Sans MS" pitchFamily="66" charset="0"/>
              </a:rPr>
              <a:t>, </a:t>
            </a:r>
            <a:r>
              <a:rPr lang="ru-RU" sz="2800" dirty="0" err="1" smtClean="0">
                <a:latin typeface="Comic Sans MS" pitchFamily="66" charset="0"/>
              </a:rPr>
              <a:t>який</a:t>
            </a:r>
            <a:r>
              <a:rPr lang="ru-RU" sz="2800" dirty="0" smtClean="0">
                <a:latin typeface="Comic Sans MS" pitchFamily="66" charset="0"/>
              </a:rPr>
              <a:t> </a:t>
            </a:r>
            <a:r>
              <a:rPr lang="ru-RU" sz="2800" dirty="0" err="1" smtClean="0">
                <a:latin typeface="Comic Sans MS" pitchFamily="66" charset="0"/>
              </a:rPr>
              <a:t>переміг</a:t>
            </a:r>
            <a:r>
              <a:rPr lang="ru-RU" sz="2800" dirty="0" smtClean="0">
                <a:latin typeface="Comic Sans MS" pitchFamily="66" charset="0"/>
              </a:rPr>
              <a:t>, а «Океан» </a:t>
            </a:r>
            <a:r>
              <a:rPr lang="ru-RU" sz="2800" dirty="0" err="1" smtClean="0">
                <a:latin typeface="Comic Sans MS" pitchFamily="66" charset="0"/>
              </a:rPr>
              <a:t>посів</a:t>
            </a:r>
            <a:r>
              <a:rPr lang="ru-RU" sz="2800" dirty="0" smtClean="0">
                <a:latin typeface="Comic Sans MS" pitchFamily="66" charset="0"/>
              </a:rPr>
              <a:t> </a:t>
            </a:r>
            <a:r>
              <a:rPr lang="ru-RU" sz="2800" dirty="0" err="1" smtClean="0">
                <a:latin typeface="Comic Sans MS" pitchFamily="66" charset="0"/>
              </a:rPr>
              <a:t>лише</a:t>
            </a:r>
            <a:r>
              <a:rPr lang="ru-RU" sz="2800" dirty="0" smtClean="0">
                <a:latin typeface="Comic Sans MS" pitchFamily="66" charset="0"/>
              </a:rPr>
              <a:t> друге </a:t>
            </a:r>
            <a:r>
              <a:rPr lang="ru-RU" sz="2800" dirty="0" err="1" smtClean="0">
                <a:latin typeface="Comic Sans MS" pitchFamily="66" charset="0"/>
              </a:rPr>
              <a:t>місце</a:t>
            </a:r>
            <a:r>
              <a:rPr lang="ru-RU" sz="2800" dirty="0" smtClean="0">
                <a:latin typeface="Comic Sans MS" pitchFamily="66" charset="0"/>
              </a:rPr>
              <a:t>.</a:t>
            </a:r>
          </a:p>
          <a:p>
            <a:pPr>
              <a:buFont typeface="Arial" pitchFamily="34" charset="0"/>
              <a:buChar char="•"/>
            </a:pPr>
            <a:r>
              <a:rPr lang="ru-RU" sz="2800" dirty="0" smtClean="0">
                <a:latin typeface="Comic Sans MS" pitchFamily="66" charset="0"/>
              </a:rPr>
              <a:t>Теми </a:t>
            </a:r>
            <a:r>
              <a:rPr lang="ru-RU" sz="2800" dirty="0" err="1" smtClean="0">
                <a:latin typeface="Comic Sans MS" pitchFamily="66" charset="0"/>
              </a:rPr>
              <a:t>пісень</a:t>
            </a:r>
            <a:r>
              <a:rPr lang="ru-RU" sz="2800" dirty="0" smtClean="0">
                <a:latin typeface="Comic Sans MS" pitchFamily="66" charset="0"/>
              </a:rPr>
              <a:t> гурту звучать у </a:t>
            </a:r>
            <a:r>
              <a:rPr lang="ru-RU" sz="2800" dirty="0" err="1" smtClean="0">
                <a:latin typeface="Comic Sans MS" pitchFamily="66" charset="0"/>
              </a:rPr>
              <a:t>першому</a:t>
            </a:r>
            <a:r>
              <a:rPr lang="ru-RU" sz="2800" dirty="0" smtClean="0">
                <a:latin typeface="Comic Sans MS" pitchFamily="66" charset="0"/>
              </a:rPr>
              <a:t> </a:t>
            </a:r>
            <a:r>
              <a:rPr lang="ru-RU" sz="2800" dirty="0" err="1" smtClean="0">
                <a:latin typeface="Comic Sans MS" pitchFamily="66" charset="0"/>
              </a:rPr>
              <a:t>українському</a:t>
            </a:r>
            <a:r>
              <a:rPr lang="ru-RU" sz="2800" dirty="0" smtClean="0">
                <a:latin typeface="Comic Sans MS" pitchFamily="66" charset="0"/>
              </a:rPr>
              <a:t> </a:t>
            </a:r>
            <a:r>
              <a:rPr lang="ru-RU" sz="2800" dirty="0" err="1" smtClean="0">
                <a:latin typeface="Comic Sans MS" pitchFamily="66" charset="0"/>
              </a:rPr>
              <a:t>анімаційному</a:t>
            </a:r>
            <a:r>
              <a:rPr lang="ru-RU" sz="2800" dirty="0" smtClean="0">
                <a:latin typeface="Comic Sans MS" pitchFamily="66" charset="0"/>
              </a:rPr>
              <a:t> </a:t>
            </a:r>
            <a:r>
              <a:rPr lang="ru-RU" sz="2800" dirty="0" err="1" smtClean="0">
                <a:latin typeface="Comic Sans MS" pitchFamily="66" charset="0"/>
              </a:rPr>
              <a:t>мультсеріалі</a:t>
            </a:r>
            <a:r>
              <a:rPr lang="ru-RU" sz="2800" dirty="0" smtClean="0">
                <a:latin typeface="Comic Sans MS" pitchFamily="66" charset="0"/>
              </a:rPr>
              <a:t> </a:t>
            </a:r>
            <a:r>
              <a:rPr lang="ru-RU" sz="2800" dirty="0" smtClean="0">
                <a:latin typeface="Comic Sans MS" pitchFamily="66" charset="0"/>
                <a:hlinkClick r:id="rId3" tooltip="Лис Микита (мультсеріал)"/>
              </a:rPr>
              <a:t>«Лис </a:t>
            </a:r>
            <a:r>
              <a:rPr lang="ru-RU" sz="2800" dirty="0" err="1" smtClean="0">
                <a:latin typeface="Comic Sans MS" pitchFamily="66" charset="0"/>
                <a:hlinkClick r:id="rId3" tooltip="Лис Микита (мультсеріал)"/>
              </a:rPr>
              <a:t>Микита</a:t>
            </a:r>
            <a:r>
              <a:rPr lang="ru-RU" sz="2800" dirty="0" smtClean="0">
                <a:latin typeface="Comic Sans MS" pitchFamily="66" charset="0"/>
                <a:hlinkClick r:id="rId3" tooltip="Лис Микита (мультсеріал)"/>
              </a:rPr>
              <a:t>»</a:t>
            </a:r>
            <a:r>
              <a:rPr lang="ru-RU" sz="2800" dirty="0" smtClean="0">
                <a:latin typeface="Comic Sans MS" pitchFamily="66" charset="0"/>
              </a:rPr>
              <a:t> </a:t>
            </a:r>
            <a:r>
              <a:rPr lang="ru-RU" sz="2800" dirty="0" err="1" smtClean="0">
                <a:latin typeface="Comic Sans MS" pitchFamily="66" charset="0"/>
              </a:rPr>
              <a:t>і</a:t>
            </a:r>
            <a:r>
              <a:rPr lang="ru-RU" sz="2800" dirty="0" smtClean="0">
                <a:latin typeface="Comic Sans MS" pitchFamily="66" charset="0"/>
              </a:rPr>
              <a:t> в </a:t>
            </a:r>
            <a:r>
              <a:rPr lang="ru-RU" sz="2800" dirty="0" err="1" smtClean="0">
                <a:latin typeface="Comic Sans MS" pitchFamily="66" charset="0"/>
              </a:rPr>
              <a:t>дитячому</a:t>
            </a:r>
            <a:r>
              <a:rPr lang="ru-RU" sz="2800" dirty="0" smtClean="0">
                <a:latin typeface="Comic Sans MS" pitchFamily="66" charset="0"/>
              </a:rPr>
              <a:t> </a:t>
            </a:r>
            <a:r>
              <a:rPr lang="ru-RU" sz="2800" dirty="0" err="1" smtClean="0">
                <a:latin typeface="Comic Sans MS" pitchFamily="66" charset="0"/>
              </a:rPr>
              <a:t>фільмі</a:t>
            </a:r>
            <a:r>
              <a:rPr lang="ru-RU" sz="2800" dirty="0" smtClean="0">
                <a:latin typeface="Comic Sans MS" pitchFamily="66" charset="0"/>
              </a:rPr>
              <a:t> </a:t>
            </a:r>
            <a:r>
              <a:rPr lang="ru-RU" sz="2800" dirty="0" smtClean="0">
                <a:latin typeface="Comic Sans MS" pitchFamily="66" charset="0"/>
                <a:hlinkClick r:id="rId4" tooltip="Прикольна казка"/>
              </a:rPr>
              <a:t>«</a:t>
            </a:r>
            <a:r>
              <a:rPr lang="ru-RU" sz="2800" dirty="0" err="1" smtClean="0">
                <a:latin typeface="Comic Sans MS" pitchFamily="66" charset="0"/>
                <a:hlinkClick r:id="rId4" tooltip="Прикольна казка"/>
              </a:rPr>
              <a:t>Прикольна</a:t>
            </a:r>
            <a:r>
              <a:rPr lang="ru-RU" sz="2800" dirty="0" smtClean="0">
                <a:latin typeface="Comic Sans MS" pitchFamily="66" charset="0"/>
                <a:hlinkClick r:id="rId4" tooltip="Прикольна казка"/>
              </a:rPr>
              <a:t> </a:t>
            </a:r>
            <a:r>
              <a:rPr lang="ru-RU" sz="2800" dirty="0" err="1" smtClean="0">
                <a:latin typeface="Comic Sans MS" pitchFamily="66" charset="0"/>
                <a:hlinkClick r:id="rId4" tooltip="Прикольна казка"/>
              </a:rPr>
              <a:t>казка</a:t>
            </a:r>
            <a:r>
              <a:rPr lang="ru-RU" sz="2800" dirty="0" smtClean="0">
                <a:latin typeface="Comic Sans MS" pitchFamily="66" charset="0"/>
                <a:hlinkClick r:id="rId4" tooltip="Прикольна казка"/>
              </a:rPr>
              <a:t>»</a:t>
            </a:r>
            <a:r>
              <a:rPr lang="ru-RU" sz="2800" dirty="0" smtClean="0">
                <a:latin typeface="Comic Sans MS" pitchFamily="66" charset="0"/>
              </a:rPr>
              <a:t>.</a:t>
            </a:r>
          </a:p>
          <a:p>
            <a:endParaRPr lang="ru-RU" dirty="0"/>
          </a:p>
        </p:txBody>
      </p:sp>
    </p:spTree>
  </p:cSld>
  <p:clrMapOvr>
    <a:masterClrMapping/>
  </p:clrMapOvr>
  <p:transition>
    <p:pull dir="ru"/>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30352" y="0"/>
            <a:ext cx="7772400" cy="1000108"/>
          </a:xfrm>
        </p:spPr>
        <p:txBody>
          <a:bodyPr/>
          <a:lstStyle/>
          <a:p>
            <a:r>
              <a:rPr lang="uk-UA" dirty="0" err="1" smtClean="0"/>
              <a:t>Дискологія</a:t>
            </a:r>
            <a:endParaRPr lang="ru-RU" dirty="0"/>
          </a:p>
        </p:txBody>
      </p:sp>
      <p:sp>
        <p:nvSpPr>
          <p:cNvPr id="3" name="Текст 2"/>
          <p:cNvSpPr>
            <a:spLocks noGrp="1"/>
          </p:cNvSpPr>
          <p:nvPr>
            <p:ph type="body" idx="1"/>
          </p:nvPr>
        </p:nvSpPr>
        <p:spPr>
          <a:xfrm>
            <a:off x="0" y="1000108"/>
            <a:ext cx="9144000" cy="5857892"/>
          </a:xfrm>
        </p:spPr>
        <p:txBody>
          <a:bodyPr>
            <a:normAutofit fontScale="92500" lnSpcReduction="20000"/>
          </a:bodyPr>
          <a:lstStyle/>
          <a:p>
            <a:r>
              <a:rPr lang="ru-RU" b="1" dirty="0" err="1" smtClean="0">
                <a:solidFill>
                  <a:schemeClr val="bg2">
                    <a:lumMod val="60000"/>
                    <a:lumOff val="40000"/>
                  </a:schemeClr>
                </a:solidFill>
              </a:rPr>
              <a:t>Студійні</a:t>
            </a:r>
            <a:r>
              <a:rPr lang="ru-RU" b="1" dirty="0" smtClean="0">
                <a:solidFill>
                  <a:schemeClr val="bg2">
                    <a:lumMod val="60000"/>
                    <a:lumOff val="40000"/>
                  </a:schemeClr>
                </a:solidFill>
              </a:rPr>
              <a:t> </a:t>
            </a:r>
            <a:r>
              <a:rPr lang="ru-RU" b="1" dirty="0" err="1" smtClean="0">
                <a:solidFill>
                  <a:schemeClr val="bg2">
                    <a:lumMod val="60000"/>
                    <a:lumOff val="40000"/>
                  </a:schemeClr>
                </a:solidFill>
              </a:rPr>
              <a:t>альбоми</a:t>
            </a:r>
            <a:endParaRPr lang="ru-RU" b="1" dirty="0" smtClean="0">
              <a:solidFill>
                <a:schemeClr val="bg2">
                  <a:lumMod val="60000"/>
                  <a:lumOff val="40000"/>
                </a:schemeClr>
              </a:solidFill>
            </a:endParaRPr>
          </a:p>
          <a:p>
            <a:r>
              <a:rPr lang="ru-RU" dirty="0" smtClean="0">
                <a:solidFill>
                  <a:schemeClr val="bg2">
                    <a:lumMod val="60000"/>
                    <a:lumOff val="40000"/>
                  </a:schemeClr>
                </a:solidFill>
                <a:hlinkClick r:id="rId2" tooltip="1998 у музиці"/>
              </a:rPr>
              <a:t>1998</a:t>
            </a:r>
            <a:r>
              <a:rPr lang="ru-RU" dirty="0" smtClean="0">
                <a:solidFill>
                  <a:schemeClr val="bg2">
                    <a:lumMod val="60000"/>
                    <a:lumOff val="40000"/>
                  </a:schemeClr>
                </a:solidFill>
              </a:rPr>
              <a:t> — </a:t>
            </a:r>
            <a:r>
              <a:rPr lang="ru-RU" dirty="0" smtClean="0">
                <a:solidFill>
                  <a:schemeClr val="bg2">
                    <a:lumMod val="60000"/>
                    <a:lumOff val="40000"/>
                  </a:schemeClr>
                </a:solidFill>
                <a:hlinkClick r:id="rId3" tooltip="Там, де нас нема"/>
              </a:rPr>
              <a:t>Там, де нас нема</a:t>
            </a:r>
            <a:endParaRPr lang="ru-RU" dirty="0" smtClean="0">
              <a:solidFill>
                <a:schemeClr val="bg2">
                  <a:lumMod val="60000"/>
                  <a:lumOff val="40000"/>
                </a:schemeClr>
              </a:solidFill>
            </a:endParaRPr>
          </a:p>
          <a:p>
            <a:r>
              <a:rPr lang="ru-RU" dirty="0" smtClean="0">
                <a:solidFill>
                  <a:schemeClr val="bg2">
                    <a:lumMod val="60000"/>
                    <a:lumOff val="40000"/>
                  </a:schemeClr>
                </a:solidFill>
                <a:hlinkClick r:id="rId4" tooltip="2000 у музиці"/>
              </a:rPr>
              <a:t>2000</a:t>
            </a:r>
            <a:r>
              <a:rPr lang="ru-RU" dirty="0" smtClean="0">
                <a:solidFill>
                  <a:schemeClr val="bg2">
                    <a:lumMod val="60000"/>
                    <a:lumOff val="40000"/>
                  </a:schemeClr>
                </a:solidFill>
              </a:rPr>
              <a:t> — </a:t>
            </a:r>
            <a:r>
              <a:rPr lang="ru-RU" dirty="0" err="1" smtClean="0">
                <a:solidFill>
                  <a:schemeClr val="bg2">
                    <a:lumMod val="60000"/>
                    <a:lumOff val="40000"/>
                  </a:schemeClr>
                </a:solidFill>
                <a:hlinkClick r:id="rId5" tooltip="Янанебібув"/>
              </a:rPr>
              <a:t>Янанебібув</a:t>
            </a:r>
            <a:endParaRPr lang="ru-RU" dirty="0" smtClean="0">
              <a:solidFill>
                <a:schemeClr val="bg2">
                  <a:lumMod val="60000"/>
                  <a:lumOff val="40000"/>
                </a:schemeClr>
              </a:solidFill>
            </a:endParaRPr>
          </a:p>
          <a:p>
            <a:r>
              <a:rPr lang="ru-RU" dirty="0" smtClean="0">
                <a:solidFill>
                  <a:schemeClr val="bg2">
                    <a:lumMod val="60000"/>
                    <a:lumOff val="40000"/>
                  </a:schemeClr>
                </a:solidFill>
                <a:hlinkClick r:id="rId6" tooltip="2001 у музиці"/>
              </a:rPr>
              <a:t>2001</a:t>
            </a:r>
            <a:r>
              <a:rPr lang="ru-RU" dirty="0" smtClean="0">
                <a:solidFill>
                  <a:schemeClr val="bg2">
                    <a:lumMod val="60000"/>
                    <a:lumOff val="40000"/>
                  </a:schemeClr>
                </a:solidFill>
              </a:rPr>
              <a:t> — </a:t>
            </a:r>
            <a:r>
              <a:rPr lang="ru-RU" dirty="0" smtClean="0">
                <a:solidFill>
                  <a:schemeClr val="bg2">
                    <a:lumMod val="60000"/>
                    <a:lumOff val="40000"/>
                  </a:schemeClr>
                </a:solidFill>
                <a:hlinkClick r:id="rId7" tooltip="Модель (альбом)"/>
              </a:rPr>
              <a:t>Модель</a:t>
            </a:r>
            <a:endParaRPr lang="ru-RU" dirty="0" smtClean="0">
              <a:solidFill>
                <a:schemeClr val="bg2">
                  <a:lumMod val="60000"/>
                  <a:lumOff val="40000"/>
                </a:schemeClr>
              </a:solidFill>
            </a:endParaRPr>
          </a:p>
          <a:p>
            <a:r>
              <a:rPr lang="ru-RU" dirty="0" smtClean="0">
                <a:solidFill>
                  <a:schemeClr val="bg2">
                    <a:lumMod val="60000"/>
                    <a:lumOff val="40000"/>
                  </a:schemeClr>
                </a:solidFill>
                <a:hlinkClick r:id="rId8" tooltip="2003 у музиці"/>
              </a:rPr>
              <a:t>2003</a:t>
            </a:r>
            <a:r>
              <a:rPr lang="ru-RU" dirty="0" smtClean="0">
                <a:solidFill>
                  <a:schemeClr val="bg2">
                    <a:lumMod val="60000"/>
                    <a:lumOff val="40000"/>
                  </a:schemeClr>
                </a:solidFill>
              </a:rPr>
              <a:t> — </a:t>
            </a:r>
            <a:r>
              <a:rPr lang="ru-RU" dirty="0" err="1" smtClean="0">
                <a:solidFill>
                  <a:schemeClr val="bg2">
                    <a:lumMod val="60000"/>
                    <a:lumOff val="40000"/>
                  </a:schemeClr>
                </a:solidFill>
                <a:hlinkClick r:id="rId9" tooltip="Суперсиметрія (альбом)"/>
              </a:rPr>
              <a:t>Суперсиметрія</a:t>
            </a:r>
            <a:endParaRPr lang="ru-RU" dirty="0" smtClean="0">
              <a:solidFill>
                <a:schemeClr val="bg2">
                  <a:lumMod val="60000"/>
                  <a:lumOff val="40000"/>
                </a:schemeClr>
              </a:solidFill>
            </a:endParaRPr>
          </a:p>
          <a:p>
            <a:r>
              <a:rPr lang="ru-RU" dirty="0" smtClean="0">
                <a:solidFill>
                  <a:schemeClr val="bg2">
                    <a:lumMod val="60000"/>
                    <a:lumOff val="40000"/>
                  </a:schemeClr>
                </a:solidFill>
                <a:hlinkClick r:id="rId10" tooltip="2005 у музиці"/>
              </a:rPr>
              <a:t>2005</a:t>
            </a:r>
            <a:r>
              <a:rPr lang="ru-RU" dirty="0" smtClean="0">
                <a:solidFill>
                  <a:schemeClr val="bg2">
                    <a:lumMod val="60000"/>
                    <a:lumOff val="40000"/>
                  </a:schemeClr>
                </a:solidFill>
              </a:rPr>
              <a:t> — </a:t>
            </a:r>
            <a:r>
              <a:rPr lang="en-US" dirty="0" smtClean="0">
                <a:solidFill>
                  <a:schemeClr val="bg2">
                    <a:lumMod val="60000"/>
                    <a:lumOff val="40000"/>
                  </a:schemeClr>
                </a:solidFill>
                <a:hlinkClick r:id="rId11" tooltip="GLORIA (альбом)"/>
              </a:rPr>
              <a:t>Gloria</a:t>
            </a:r>
            <a:endParaRPr lang="en-US" dirty="0" smtClean="0">
              <a:solidFill>
                <a:schemeClr val="bg2">
                  <a:lumMod val="60000"/>
                  <a:lumOff val="40000"/>
                </a:schemeClr>
              </a:solidFill>
            </a:endParaRPr>
          </a:p>
          <a:p>
            <a:r>
              <a:rPr lang="en-US" dirty="0" smtClean="0">
                <a:solidFill>
                  <a:schemeClr val="bg2">
                    <a:lumMod val="60000"/>
                    <a:lumOff val="40000"/>
                  </a:schemeClr>
                </a:solidFill>
                <a:hlinkClick r:id="rId12" tooltip="2007 у музиці"/>
              </a:rPr>
              <a:t>2007</a:t>
            </a:r>
            <a:r>
              <a:rPr lang="en-US" dirty="0" smtClean="0">
                <a:solidFill>
                  <a:schemeClr val="bg2">
                    <a:lumMod val="60000"/>
                    <a:lumOff val="40000"/>
                  </a:schemeClr>
                </a:solidFill>
              </a:rPr>
              <a:t> — </a:t>
            </a:r>
            <a:r>
              <a:rPr lang="ru-RU" dirty="0" err="1" smtClean="0">
                <a:solidFill>
                  <a:schemeClr val="bg2">
                    <a:lumMod val="60000"/>
                    <a:lumOff val="40000"/>
                  </a:schemeClr>
                </a:solidFill>
                <a:hlinkClick r:id="rId13" tooltip="Міра (альбом)"/>
              </a:rPr>
              <a:t>Міра</a:t>
            </a:r>
            <a:endParaRPr lang="ru-RU" dirty="0" smtClean="0">
              <a:solidFill>
                <a:schemeClr val="bg2">
                  <a:lumMod val="60000"/>
                  <a:lumOff val="40000"/>
                </a:schemeClr>
              </a:solidFill>
            </a:endParaRPr>
          </a:p>
          <a:p>
            <a:r>
              <a:rPr lang="ru-RU" dirty="0" smtClean="0">
                <a:solidFill>
                  <a:schemeClr val="bg2">
                    <a:lumMod val="60000"/>
                    <a:lumOff val="40000"/>
                  </a:schemeClr>
                </a:solidFill>
                <a:hlinkClick r:id="rId14" tooltip="2010 у музиці"/>
              </a:rPr>
              <a:t>2010</a:t>
            </a:r>
            <a:r>
              <a:rPr lang="ru-RU" dirty="0" smtClean="0">
                <a:solidFill>
                  <a:schemeClr val="bg2">
                    <a:lumMod val="60000"/>
                    <a:lumOff val="40000"/>
                  </a:schemeClr>
                </a:solidFill>
              </a:rPr>
              <a:t> — </a:t>
            </a:r>
            <a:r>
              <a:rPr lang="en-US" dirty="0" smtClean="0">
                <a:solidFill>
                  <a:schemeClr val="bg2">
                    <a:lumMod val="60000"/>
                    <a:lumOff val="40000"/>
                  </a:schemeClr>
                </a:solidFill>
                <a:hlinkClick r:id="rId15" tooltip="Dolce Vita (альбом)"/>
              </a:rPr>
              <a:t>Dolce Vita</a:t>
            </a:r>
            <a:endParaRPr lang="en-US" dirty="0" smtClean="0">
              <a:solidFill>
                <a:schemeClr val="bg2">
                  <a:lumMod val="60000"/>
                  <a:lumOff val="40000"/>
                </a:schemeClr>
              </a:solidFill>
            </a:endParaRPr>
          </a:p>
          <a:p>
            <a:r>
              <a:rPr lang="en-US" dirty="0" smtClean="0">
                <a:solidFill>
                  <a:schemeClr val="bg2">
                    <a:lumMod val="60000"/>
                    <a:lumOff val="40000"/>
                  </a:schemeClr>
                </a:solidFill>
                <a:hlinkClick r:id="rId16" tooltip="2013 у музиці"/>
              </a:rPr>
              <a:t>2013</a:t>
            </a:r>
            <a:r>
              <a:rPr lang="en-US" dirty="0" smtClean="0">
                <a:solidFill>
                  <a:schemeClr val="bg2">
                    <a:lumMod val="60000"/>
                    <a:lumOff val="40000"/>
                  </a:schemeClr>
                </a:solidFill>
              </a:rPr>
              <a:t> — </a:t>
            </a:r>
            <a:r>
              <a:rPr lang="ru-RU" dirty="0" smtClean="0">
                <a:solidFill>
                  <a:schemeClr val="bg2">
                    <a:lumMod val="60000"/>
                    <a:lumOff val="40000"/>
                  </a:schemeClr>
                </a:solidFill>
                <a:hlinkClick r:id="rId17" tooltip="Земля (альбом)"/>
              </a:rPr>
              <a:t>Земля</a:t>
            </a:r>
            <a:endParaRPr lang="ru-RU" dirty="0" smtClean="0">
              <a:solidFill>
                <a:schemeClr val="bg2">
                  <a:lumMod val="60000"/>
                  <a:lumOff val="40000"/>
                </a:schemeClr>
              </a:solidFill>
            </a:endParaRPr>
          </a:p>
          <a:p>
            <a:r>
              <a:rPr lang="ru-RU" b="1" dirty="0" err="1" smtClean="0">
                <a:solidFill>
                  <a:schemeClr val="bg2">
                    <a:lumMod val="60000"/>
                    <a:lumOff val="40000"/>
                  </a:schemeClr>
                </a:solidFill>
              </a:rPr>
              <a:t>Сингли</a:t>
            </a:r>
            <a:endParaRPr lang="ru-RU" b="1" dirty="0" smtClean="0">
              <a:solidFill>
                <a:schemeClr val="bg2">
                  <a:lumMod val="60000"/>
                  <a:lumOff val="40000"/>
                </a:schemeClr>
              </a:solidFill>
            </a:endParaRPr>
          </a:p>
          <a:p>
            <a:r>
              <a:rPr lang="ru-RU" dirty="0" smtClean="0">
                <a:solidFill>
                  <a:schemeClr val="bg2">
                    <a:lumMod val="60000"/>
                    <a:lumOff val="40000"/>
                  </a:schemeClr>
                </a:solidFill>
                <a:hlinkClick r:id="rId18" tooltip="1996"/>
              </a:rPr>
              <a:t>1996</a:t>
            </a:r>
            <a:r>
              <a:rPr lang="ru-RU" dirty="0" smtClean="0">
                <a:solidFill>
                  <a:schemeClr val="bg2">
                    <a:lumMod val="60000"/>
                    <a:lumOff val="40000"/>
                  </a:schemeClr>
                </a:solidFill>
              </a:rPr>
              <a:t> — </a:t>
            </a:r>
            <a:r>
              <a:rPr lang="ru-RU" dirty="0" smtClean="0">
                <a:solidFill>
                  <a:schemeClr val="bg2">
                    <a:lumMod val="60000"/>
                    <a:lumOff val="40000"/>
                  </a:schemeClr>
                </a:solidFill>
                <a:hlinkClick r:id="rId19" tooltip="Будинок зі скла (сингл)"/>
              </a:rPr>
              <a:t>«</a:t>
            </a:r>
            <a:r>
              <a:rPr lang="ru-RU" dirty="0" err="1" smtClean="0">
                <a:solidFill>
                  <a:schemeClr val="bg2">
                    <a:lumMod val="60000"/>
                    <a:lumOff val="40000"/>
                  </a:schemeClr>
                </a:solidFill>
                <a:hlinkClick r:id="rId19" tooltip="Будинок зі скла (сингл)"/>
              </a:rPr>
              <a:t>Будинок</a:t>
            </a:r>
            <a:r>
              <a:rPr lang="ru-RU" dirty="0" smtClean="0">
                <a:solidFill>
                  <a:schemeClr val="bg2">
                    <a:lumMod val="60000"/>
                    <a:lumOff val="40000"/>
                  </a:schemeClr>
                </a:solidFill>
                <a:hlinkClick r:id="rId19" tooltip="Будинок зі скла (сингл)"/>
              </a:rPr>
              <a:t> </a:t>
            </a:r>
            <a:r>
              <a:rPr lang="ru-RU" dirty="0" err="1" smtClean="0">
                <a:solidFill>
                  <a:schemeClr val="bg2">
                    <a:lumMod val="60000"/>
                    <a:lumOff val="40000"/>
                  </a:schemeClr>
                </a:solidFill>
                <a:hlinkClick r:id="rId19" tooltip="Будинок зі скла (сингл)"/>
              </a:rPr>
              <a:t>зі</a:t>
            </a:r>
            <a:r>
              <a:rPr lang="ru-RU" dirty="0" smtClean="0">
                <a:solidFill>
                  <a:schemeClr val="bg2">
                    <a:lumMod val="60000"/>
                    <a:lumOff val="40000"/>
                  </a:schemeClr>
                </a:solidFill>
                <a:hlinkClick r:id="rId19" tooltip="Будинок зі скла (сингл)"/>
              </a:rPr>
              <a:t> </a:t>
            </a:r>
            <a:r>
              <a:rPr lang="ru-RU" dirty="0" err="1" smtClean="0">
                <a:solidFill>
                  <a:schemeClr val="bg2">
                    <a:lumMod val="60000"/>
                    <a:lumOff val="40000"/>
                  </a:schemeClr>
                </a:solidFill>
                <a:hlinkClick r:id="rId19" tooltip="Будинок зі скла (сингл)"/>
              </a:rPr>
              <a:t>скла</a:t>
            </a:r>
            <a:r>
              <a:rPr lang="ru-RU" dirty="0" smtClean="0">
                <a:solidFill>
                  <a:schemeClr val="bg2">
                    <a:lumMod val="60000"/>
                    <a:lumOff val="40000"/>
                  </a:schemeClr>
                </a:solidFill>
                <a:hlinkClick r:id="rId19" tooltip="Будинок зі скла (сингл)"/>
              </a:rPr>
              <a:t>»</a:t>
            </a:r>
            <a:endParaRPr lang="ru-RU" dirty="0" smtClean="0">
              <a:solidFill>
                <a:schemeClr val="bg2">
                  <a:lumMod val="60000"/>
                  <a:lumOff val="40000"/>
                </a:schemeClr>
              </a:solidFill>
            </a:endParaRPr>
          </a:p>
          <a:p>
            <a:r>
              <a:rPr lang="ru-RU" dirty="0" smtClean="0">
                <a:solidFill>
                  <a:schemeClr val="bg2">
                    <a:lumMod val="60000"/>
                    <a:lumOff val="40000"/>
                  </a:schemeClr>
                </a:solidFill>
                <a:hlinkClick r:id="rId20" tooltip="2002"/>
              </a:rPr>
              <a:t>2002</a:t>
            </a:r>
            <a:r>
              <a:rPr lang="ru-RU" dirty="0" smtClean="0">
                <a:solidFill>
                  <a:schemeClr val="bg2">
                    <a:lumMod val="60000"/>
                    <a:lumOff val="40000"/>
                  </a:schemeClr>
                </a:solidFill>
              </a:rPr>
              <a:t> — </a:t>
            </a:r>
            <a:r>
              <a:rPr lang="ru-RU" dirty="0" smtClean="0">
                <a:solidFill>
                  <a:schemeClr val="bg2">
                    <a:lumMod val="60000"/>
                    <a:lumOff val="40000"/>
                  </a:schemeClr>
                </a:solidFill>
                <a:hlinkClick r:id="rId21" tooltip="Холодно (сингл)"/>
              </a:rPr>
              <a:t>«Холодно»</a:t>
            </a:r>
            <a:endParaRPr lang="ru-RU" dirty="0" smtClean="0">
              <a:solidFill>
                <a:schemeClr val="bg2">
                  <a:lumMod val="60000"/>
                  <a:lumOff val="40000"/>
                </a:schemeClr>
              </a:solidFill>
            </a:endParaRPr>
          </a:p>
          <a:p>
            <a:r>
              <a:rPr lang="ru-RU" dirty="0" smtClean="0">
                <a:solidFill>
                  <a:schemeClr val="bg2">
                    <a:lumMod val="60000"/>
                    <a:lumOff val="40000"/>
                  </a:schemeClr>
                </a:solidFill>
                <a:hlinkClick r:id="rId22" tooltip="2004"/>
              </a:rPr>
              <a:t>2004</a:t>
            </a:r>
            <a:r>
              <a:rPr lang="ru-RU" dirty="0" smtClean="0">
                <a:solidFill>
                  <a:schemeClr val="bg2">
                    <a:lumMod val="60000"/>
                    <a:lumOff val="40000"/>
                  </a:schemeClr>
                </a:solidFill>
              </a:rPr>
              <a:t> — </a:t>
            </a:r>
            <a:r>
              <a:rPr lang="ru-RU" dirty="0" smtClean="0">
                <a:solidFill>
                  <a:schemeClr val="bg2">
                    <a:lumMod val="60000"/>
                    <a:lumOff val="40000"/>
                  </a:schemeClr>
                </a:solidFill>
                <a:hlinkClick r:id="rId23" tooltip="Дякую! (сингл)"/>
              </a:rPr>
              <a:t>«</a:t>
            </a:r>
            <a:r>
              <a:rPr lang="ru-RU" dirty="0" err="1" smtClean="0">
                <a:solidFill>
                  <a:schemeClr val="bg2">
                    <a:lumMod val="60000"/>
                    <a:lumOff val="40000"/>
                  </a:schemeClr>
                </a:solidFill>
                <a:hlinkClick r:id="rId23" tooltip="Дякую! (сингл)"/>
              </a:rPr>
              <a:t>Дякую</a:t>
            </a:r>
            <a:r>
              <a:rPr lang="ru-RU" dirty="0" smtClean="0">
                <a:solidFill>
                  <a:schemeClr val="bg2">
                    <a:lumMod val="60000"/>
                    <a:lumOff val="40000"/>
                  </a:schemeClr>
                </a:solidFill>
                <a:hlinkClick r:id="rId23" tooltip="Дякую! (сингл)"/>
              </a:rPr>
              <a:t>!»</a:t>
            </a:r>
            <a:endParaRPr lang="ru-RU" dirty="0" smtClean="0">
              <a:solidFill>
                <a:schemeClr val="bg2">
                  <a:lumMod val="60000"/>
                  <a:lumOff val="40000"/>
                </a:schemeClr>
              </a:solidFill>
            </a:endParaRPr>
          </a:p>
          <a:p>
            <a:r>
              <a:rPr lang="ru-RU" dirty="0" smtClean="0">
                <a:solidFill>
                  <a:schemeClr val="bg2">
                    <a:lumMod val="60000"/>
                    <a:lumOff val="40000"/>
                  </a:schemeClr>
                </a:solidFill>
                <a:hlinkClick r:id="rId24" tooltip="2006"/>
              </a:rPr>
              <a:t>2006</a:t>
            </a:r>
            <a:r>
              <a:rPr lang="ru-RU" dirty="0" smtClean="0">
                <a:solidFill>
                  <a:schemeClr val="bg2">
                    <a:lumMod val="60000"/>
                    <a:lumOff val="40000"/>
                  </a:schemeClr>
                </a:solidFill>
              </a:rPr>
              <a:t> — </a:t>
            </a:r>
            <a:r>
              <a:rPr lang="ru-RU" dirty="0" smtClean="0">
                <a:solidFill>
                  <a:schemeClr val="bg2">
                    <a:lumMod val="60000"/>
                    <a:lumOff val="40000"/>
                  </a:schemeClr>
                </a:solidFill>
                <a:hlinkClick r:id="rId25" tooltip="Веселі, брате, часи настали... (сингл)"/>
              </a:rPr>
              <a:t>«</a:t>
            </a:r>
            <a:r>
              <a:rPr lang="ru-RU" dirty="0" err="1" smtClean="0">
                <a:solidFill>
                  <a:schemeClr val="bg2">
                    <a:lumMod val="60000"/>
                    <a:lumOff val="40000"/>
                  </a:schemeClr>
                </a:solidFill>
                <a:hlinkClick r:id="rId25" tooltip="Веселі, брате, часи настали... (сингл)"/>
              </a:rPr>
              <a:t>Веселі</a:t>
            </a:r>
            <a:r>
              <a:rPr lang="ru-RU" dirty="0" smtClean="0">
                <a:solidFill>
                  <a:schemeClr val="bg2">
                    <a:lumMod val="60000"/>
                    <a:lumOff val="40000"/>
                  </a:schemeClr>
                </a:solidFill>
                <a:hlinkClick r:id="rId25" tooltip="Веселі, брате, часи настали... (сингл)"/>
              </a:rPr>
              <a:t>, брате, </a:t>
            </a:r>
            <a:r>
              <a:rPr lang="ru-RU" dirty="0" err="1" smtClean="0">
                <a:solidFill>
                  <a:schemeClr val="bg2">
                    <a:lumMod val="60000"/>
                    <a:lumOff val="40000"/>
                  </a:schemeClr>
                </a:solidFill>
                <a:hlinkClick r:id="rId25" tooltip="Веселі, брате, часи настали... (сингл)"/>
              </a:rPr>
              <a:t>часи</a:t>
            </a:r>
            <a:r>
              <a:rPr lang="ru-RU" dirty="0" smtClean="0">
                <a:solidFill>
                  <a:schemeClr val="bg2">
                    <a:lumMod val="60000"/>
                    <a:lumOff val="40000"/>
                  </a:schemeClr>
                </a:solidFill>
                <a:hlinkClick r:id="rId25" tooltip="Веселі, брате, часи настали... (сингл)"/>
              </a:rPr>
              <a:t> настали…»</a:t>
            </a:r>
            <a:endParaRPr lang="ru-RU" dirty="0" smtClean="0">
              <a:solidFill>
                <a:schemeClr val="bg2">
                  <a:lumMod val="60000"/>
                  <a:lumOff val="40000"/>
                </a:schemeClr>
              </a:solidFill>
            </a:endParaRPr>
          </a:p>
          <a:p>
            <a:r>
              <a:rPr lang="ru-RU" dirty="0" smtClean="0">
                <a:solidFill>
                  <a:schemeClr val="bg2">
                    <a:lumMod val="60000"/>
                    <a:lumOff val="40000"/>
                  </a:schemeClr>
                </a:solidFill>
                <a:hlinkClick r:id="rId26" tooltip="2009"/>
              </a:rPr>
              <a:t>2009</a:t>
            </a:r>
            <a:r>
              <a:rPr lang="ru-RU" dirty="0" smtClean="0">
                <a:solidFill>
                  <a:schemeClr val="bg2">
                    <a:lumMod val="60000"/>
                    <a:lumOff val="40000"/>
                  </a:schemeClr>
                </a:solidFill>
              </a:rPr>
              <a:t> — </a:t>
            </a:r>
            <a:r>
              <a:rPr lang="ru-RU" dirty="0" smtClean="0">
                <a:solidFill>
                  <a:schemeClr val="bg2">
                    <a:lumMod val="60000"/>
                    <a:lumOff val="40000"/>
                  </a:schemeClr>
                </a:solidFill>
                <a:hlinkClick r:id="rId27" tooltip="Я так хочу... (сингл)"/>
              </a:rPr>
              <a:t>«Я так хочу…»</a:t>
            </a:r>
            <a:endParaRPr lang="ru-RU" dirty="0" smtClean="0">
              <a:solidFill>
                <a:schemeClr val="bg2">
                  <a:lumMod val="60000"/>
                  <a:lumOff val="40000"/>
                </a:schemeClr>
              </a:solidFill>
            </a:endParaRPr>
          </a:p>
          <a:p>
            <a:r>
              <a:rPr lang="ru-RU" dirty="0" smtClean="0">
                <a:solidFill>
                  <a:schemeClr val="bg2">
                    <a:lumMod val="60000"/>
                    <a:lumOff val="40000"/>
                  </a:schemeClr>
                </a:solidFill>
                <a:hlinkClick r:id="rId16" tooltip="2013 у музиці"/>
              </a:rPr>
              <a:t>2013</a:t>
            </a:r>
            <a:r>
              <a:rPr lang="ru-RU" dirty="0" smtClean="0">
                <a:solidFill>
                  <a:schemeClr val="bg2">
                    <a:lumMod val="60000"/>
                    <a:lumOff val="40000"/>
                  </a:schemeClr>
                </a:solidFill>
              </a:rPr>
              <a:t> — </a:t>
            </a:r>
            <a:r>
              <a:rPr lang="ru-RU" dirty="0" smtClean="0">
                <a:solidFill>
                  <a:schemeClr val="bg2">
                    <a:lumMod val="60000"/>
                    <a:lumOff val="40000"/>
                  </a:schemeClr>
                </a:solidFill>
                <a:hlinkClick r:id="rId28" tooltip="Обійми (сингл)"/>
              </a:rPr>
              <a:t>«</a:t>
            </a:r>
            <a:r>
              <a:rPr lang="ru-RU" dirty="0" err="1" smtClean="0">
                <a:solidFill>
                  <a:schemeClr val="bg2">
                    <a:lumMod val="60000"/>
                    <a:lumOff val="40000"/>
                  </a:schemeClr>
                </a:solidFill>
                <a:hlinkClick r:id="rId28" tooltip="Обійми (сингл)"/>
              </a:rPr>
              <a:t>Обійми</a:t>
            </a:r>
            <a:r>
              <a:rPr lang="ru-RU" dirty="0" smtClean="0">
                <a:solidFill>
                  <a:schemeClr val="bg2">
                    <a:lumMod val="60000"/>
                    <a:lumOff val="40000"/>
                  </a:schemeClr>
                </a:solidFill>
                <a:hlinkClick r:id="rId28" tooltip="Обійми (сингл)"/>
              </a:rPr>
              <a:t>»</a:t>
            </a:r>
            <a:endParaRPr lang="ru-RU" dirty="0" smtClean="0">
              <a:solidFill>
                <a:schemeClr val="bg2">
                  <a:lumMod val="60000"/>
                  <a:lumOff val="40000"/>
                </a:schemeClr>
              </a:solidFill>
            </a:endParaRPr>
          </a:p>
          <a:p>
            <a:r>
              <a:rPr lang="ru-RU" dirty="0" smtClean="0">
                <a:solidFill>
                  <a:schemeClr val="bg2">
                    <a:lumMod val="60000"/>
                    <a:lumOff val="40000"/>
                  </a:schemeClr>
                </a:solidFill>
                <a:hlinkClick r:id="rId29" tooltip="2013"/>
              </a:rPr>
              <a:t>2013</a:t>
            </a:r>
            <a:r>
              <a:rPr lang="ru-RU" dirty="0" smtClean="0">
                <a:solidFill>
                  <a:schemeClr val="bg2">
                    <a:lumMod val="60000"/>
                    <a:lumOff val="40000"/>
                  </a:schemeClr>
                </a:solidFill>
              </a:rPr>
              <a:t> — </a:t>
            </a:r>
            <a:r>
              <a:rPr lang="ru-RU" dirty="0" smtClean="0">
                <a:solidFill>
                  <a:schemeClr val="bg2">
                    <a:lumMod val="60000"/>
                    <a:lumOff val="40000"/>
                  </a:schemeClr>
                </a:solidFill>
                <a:hlinkClick r:id="rId30" tooltip="Стріляй (сингл)"/>
              </a:rPr>
              <a:t>«</a:t>
            </a:r>
            <a:r>
              <a:rPr lang="ru-RU" dirty="0" err="1" smtClean="0">
                <a:solidFill>
                  <a:schemeClr val="bg2">
                    <a:lumMod val="60000"/>
                    <a:lumOff val="40000"/>
                  </a:schemeClr>
                </a:solidFill>
                <a:hlinkClick r:id="rId30" tooltip="Стріляй (сингл)"/>
              </a:rPr>
              <a:t>Стріляй</a:t>
            </a:r>
            <a:r>
              <a:rPr lang="ru-RU" dirty="0" smtClean="0">
                <a:solidFill>
                  <a:schemeClr val="bg2">
                    <a:lumMod val="60000"/>
                    <a:lumOff val="40000"/>
                  </a:schemeClr>
                </a:solidFill>
                <a:hlinkClick r:id="rId30" tooltip="Стріляй (сингл)"/>
              </a:rPr>
              <a:t>»</a:t>
            </a:r>
            <a:endParaRPr lang="ru-RU" dirty="0" smtClean="0">
              <a:solidFill>
                <a:schemeClr val="bg2">
                  <a:lumMod val="60000"/>
                  <a:lumOff val="40000"/>
                </a:schemeClr>
              </a:solidFill>
            </a:endParaRPr>
          </a:p>
          <a:p>
            <a:r>
              <a:rPr lang="ru-RU" dirty="0" smtClean="0">
                <a:solidFill>
                  <a:schemeClr val="bg2">
                    <a:lumMod val="60000"/>
                    <a:lumOff val="40000"/>
                  </a:schemeClr>
                </a:solidFill>
                <a:hlinkClick r:id="rId29" tooltip="2013"/>
              </a:rPr>
              <a:t>2013</a:t>
            </a:r>
            <a:r>
              <a:rPr lang="ru-RU" dirty="0" smtClean="0">
                <a:solidFill>
                  <a:schemeClr val="bg2">
                    <a:lumMod val="60000"/>
                    <a:lumOff val="40000"/>
                  </a:schemeClr>
                </a:solidFill>
              </a:rPr>
              <a:t> — </a:t>
            </a:r>
            <a:r>
              <a:rPr lang="ru-RU" dirty="0" smtClean="0">
                <a:solidFill>
                  <a:schemeClr val="bg2">
                    <a:lumMod val="60000"/>
                    <a:lumOff val="40000"/>
                  </a:schemeClr>
                </a:solidFill>
                <a:hlinkClick r:id="rId31" tooltip="Rendez-Vous (Океан Ельзи)"/>
              </a:rPr>
              <a:t>«</a:t>
            </a:r>
            <a:r>
              <a:rPr lang="en-US" dirty="0" err="1" smtClean="0">
                <a:solidFill>
                  <a:schemeClr val="bg2">
                    <a:lumMod val="60000"/>
                    <a:lumOff val="40000"/>
                  </a:schemeClr>
                </a:solidFill>
                <a:hlinkClick r:id="rId31" tooltip="Rendez-Vous (Океан Ельзи)"/>
              </a:rPr>
              <a:t>Rendez-Vous</a:t>
            </a:r>
            <a:r>
              <a:rPr lang="en-US" dirty="0" smtClean="0">
                <a:solidFill>
                  <a:schemeClr val="bg2">
                    <a:lumMod val="60000"/>
                    <a:lumOff val="40000"/>
                  </a:schemeClr>
                </a:solidFill>
                <a:hlinkClick r:id="rId31" tooltip="Rendez-Vous (Океан Ельзи)"/>
              </a:rPr>
              <a:t>»</a:t>
            </a:r>
            <a:endParaRPr lang="en-US" dirty="0" smtClean="0">
              <a:solidFill>
                <a:schemeClr val="bg2">
                  <a:lumMod val="60000"/>
                  <a:lumOff val="40000"/>
                </a:schemeClr>
              </a:solidFill>
            </a:endParaRPr>
          </a:p>
          <a:p>
            <a:endParaRPr lang="ru-RU" dirty="0"/>
          </a:p>
        </p:txBody>
      </p:sp>
    </p:spTree>
  </p:cSld>
  <p:clrMapOvr>
    <a:masterClrMapping/>
  </p:clrMapOvr>
  <p:transition>
    <p:wheel spokes="8"/>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30352" y="0"/>
            <a:ext cx="7772400" cy="45719"/>
          </a:xfrm>
        </p:spPr>
        <p:txBody>
          <a:bodyPr/>
          <a:lstStyle/>
          <a:p>
            <a:endParaRPr lang="ru-RU" dirty="0"/>
          </a:p>
        </p:txBody>
      </p:sp>
      <p:sp>
        <p:nvSpPr>
          <p:cNvPr id="3" name="Текст 2"/>
          <p:cNvSpPr>
            <a:spLocks noGrp="1"/>
          </p:cNvSpPr>
          <p:nvPr>
            <p:ph type="body" idx="1"/>
          </p:nvPr>
        </p:nvSpPr>
        <p:spPr>
          <a:xfrm>
            <a:off x="0" y="0"/>
            <a:ext cx="9144000" cy="6858000"/>
          </a:xfrm>
        </p:spPr>
        <p:txBody>
          <a:bodyPr/>
          <a:lstStyle/>
          <a:p>
            <a:r>
              <a:rPr lang="ru-RU" b="1" dirty="0" err="1" smtClean="0"/>
              <a:t>Акустичні</a:t>
            </a:r>
            <a:r>
              <a:rPr lang="ru-RU" b="1" dirty="0" smtClean="0"/>
              <a:t> </a:t>
            </a:r>
            <a:r>
              <a:rPr lang="ru-RU" b="1" dirty="0" err="1" smtClean="0"/>
              <a:t>альбоми</a:t>
            </a:r>
            <a:endParaRPr lang="ru-RU" b="1" dirty="0" smtClean="0"/>
          </a:p>
          <a:p>
            <a:r>
              <a:rPr lang="ru-RU" dirty="0" smtClean="0">
                <a:hlinkClick r:id="rId2" tooltip="2003"/>
              </a:rPr>
              <a:t>2003</a:t>
            </a:r>
            <a:r>
              <a:rPr lang="ru-RU" dirty="0" smtClean="0"/>
              <a:t> — </a:t>
            </a:r>
            <a:r>
              <a:rPr lang="ru-RU" dirty="0" smtClean="0">
                <a:hlinkClick r:id="rId3" tooltip="Tvій формат (альбом)"/>
              </a:rPr>
              <a:t>«</a:t>
            </a:r>
            <a:r>
              <a:rPr lang="en-US" dirty="0" err="1" smtClean="0">
                <a:hlinkClick r:id="rId3" tooltip="Tvій формат (альбом)"/>
              </a:rPr>
              <a:t>Tvi</a:t>
            </a:r>
            <a:r>
              <a:rPr lang="ru-RU" dirty="0" err="1" smtClean="0">
                <a:hlinkClick r:id="rId3" tooltip="Tvій формат (альбом)"/>
              </a:rPr>
              <a:t>й</a:t>
            </a:r>
            <a:r>
              <a:rPr lang="ru-RU" dirty="0" smtClean="0">
                <a:hlinkClick r:id="rId3" tooltip="Tvій формат (альбом)"/>
              </a:rPr>
              <a:t> формат»</a:t>
            </a:r>
            <a:endParaRPr lang="ru-RU" dirty="0" smtClean="0"/>
          </a:p>
          <a:p>
            <a:r>
              <a:rPr lang="ru-RU" b="1" dirty="0" err="1" smtClean="0"/>
              <a:t>Збірки</a:t>
            </a:r>
            <a:endParaRPr lang="ru-RU" b="1" dirty="0" smtClean="0"/>
          </a:p>
          <a:p>
            <a:r>
              <a:rPr lang="ru-RU" dirty="0" smtClean="0">
                <a:hlinkClick r:id="rId4" tooltip="2006"/>
              </a:rPr>
              <a:t>2006</a:t>
            </a:r>
            <a:r>
              <a:rPr lang="ru-RU" dirty="0" smtClean="0"/>
              <a:t> — </a:t>
            </a:r>
            <a:r>
              <a:rPr lang="ru-RU" dirty="0" smtClean="0">
                <a:hlinkClick r:id="rId5" tooltip="1221 (альбом)"/>
              </a:rPr>
              <a:t>«1221»</a:t>
            </a:r>
            <a:endParaRPr lang="ru-RU" dirty="0" smtClean="0"/>
          </a:p>
          <a:p>
            <a:r>
              <a:rPr lang="ru-RU" dirty="0" smtClean="0">
                <a:hlinkClick r:id="rId6" tooltip="2007"/>
              </a:rPr>
              <a:t>2007</a:t>
            </a:r>
            <a:r>
              <a:rPr lang="ru-RU" dirty="0" smtClean="0"/>
              <a:t> — </a:t>
            </a:r>
            <a:r>
              <a:rPr lang="ru-RU" dirty="0" smtClean="0">
                <a:hlinkClick r:id="rId7" tooltip="Вибране... (альбом)"/>
              </a:rPr>
              <a:t>«</a:t>
            </a:r>
            <a:r>
              <a:rPr lang="ru-RU" dirty="0" err="1" smtClean="0">
                <a:hlinkClick r:id="rId7" tooltip="Вибране... (альбом)"/>
              </a:rPr>
              <a:t>Вибране</a:t>
            </a:r>
            <a:r>
              <a:rPr lang="ru-RU" dirty="0" smtClean="0">
                <a:hlinkClick r:id="rId7" tooltip="Вибране... (альбом)"/>
              </a:rPr>
              <a:t>…»</a:t>
            </a:r>
            <a:endParaRPr lang="ru-RU" dirty="0" smtClean="0"/>
          </a:p>
          <a:p>
            <a:r>
              <a:rPr lang="ru-RU" dirty="0" smtClean="0">
                <a:hlinkClick r:id="rId8" tooltip="2010"/>
              </a:rPr>
              <a:t>2010</a:t>
            </a:r>
            <a:r>
              <a:rPr lang="ru-RU" dirty="0" smtClean="0"/>
              <a:t> — </a:t>
            </a:r>
            <a:r>
              <a:rPr lang="ru-RU" dirty="0" smtClean="0">
                <a:hlinkClick r:id="rId9" tooltip="Океан Ельзи: The Best Of"/>
              </a:rPr>
              <a:t>«Океан </a:t>
            </a:r>
            <a:r>
              <a:rPr lang="ru-RU" dirty="0" err="1" smtClean="0">
                <a:hlinkClick r:id="rId9" tooltip="Океан Ельзи: The Best Of"/>
              </a:rPr>
              <a:t>Ельзи</a:t>
            </a:r>
            <a:r>
              <a:rPr lang="ru-RU" dirty="0" smtClean="0">
                <a:hlinkClick r:id="rId9" tooltip="Океан Ельзи: The Best Of"/>
              </a:rPr>
              <a:t>: </a:t>
            </a:r>
            <a:r>
              <a:rPr lang="en-US" dirty="0" smtClean="0">
                <a:hlinkClick r:id="rId9" tooltip="Океан Ельзи: The Best Of"/>
              </a:rPr>
              <a:t>The Best Of»</a:t>
            </a:r>
            <a:endParaRPr lang="en-US" dirty="0" smtClean="0"/>
          </a:p>
          <a:p>
            <a:r>
              <a:rPr lang="en-US" dirty="0" smtClean="0">
                <a:hlinkClick r:id="rId10" tooltip="2014"/>
              </a:rPr>
              <a:t>2014</a:t>
            </a:r>
            <a:r>
              <a:rPr lang="en-US" dirty="0" smtClean="0"/>
              <a:t> — </a:t>
            </a:r>
            <a:r>
              <a:rPr lang="en-US" dirty="0" smtClean="0">
                <a:hlinkClick r:id="rId11" tooltip="Найкраще (альбом) (ще не написана)"/>
              </a:rPr>
              <a:t>«</a:t>
            </a:r>
            <a:r>
              <a:rPr lang="ru-RU" dirty="0" err="1" smtClean="0">
                <a:hlinkClick r:id="rId11" tooltip="Найкраще (альбом) (ще не написана)"/>
              </a:rPr>
              <a:t>Найкраще</a:t>
            </a:r>
            <a:r>
              <a:rPr lang="ru-RU" dirty="0" smtClean="0">
                <a:hlinkClick r:id="rId11" tooltip="Найкраще (альбом) (ще не написана)"/>
              </a:rPr>
              <a:t> (2</a:t>
            </a:r>
            <a:r>
              <a:rPr lang="en-US" dirty="0" smtClean="0">
                <a:hlinkClick r:id="rId11" tooltip="Найкраще (альбом) (ще не написана)"/>
              </a:rPr>
              <a:t>CD)»</a:t>
            </a:r>
            <a:endParaRPr lang="en-US" dirty="0" smtClean="0"/>
          </a:p>
          <a:p>
            <a:r>
              <a:rPr lang="ru-RU" b="1" dirty="0" err="1" smtClean="0"/>
              <a:t>Інші</a:t>
            </a:r>
            <a:r>
              <a:rPr lang="ru-RU" b="1" dirty="0" smtClean="0"/>
              <a:t> </a:t>
            </a:r>
            <a:r>
              <a:rPr lang="ru-RU" b="1" dirty="0" err="1" smtClean="0"/>
              <a:t>альбоми</a:t>
            </a:r>
            <a:endParaRPr lang="ru-RU" b="1" dirty="0" smtClean="0"/>
          </a:p>
          <a:p>
            <a:r>
              <a:rPr lang="ru-RU" dirty="0" smtClean="0">
                <a:hlinkClick r:id="rId8" tooltip="2010"/>
              </a:rPr>
              <a:t>2010</a:t>
            </a:r>
            <a:r>
              <a:rPr lang="ru-RU" dirty="0" smtClean="0"/>
              <a:t> — </a:t>
            </a:r>
            <a:r>
              <a:rPr lang="ru-RU" dirty="0" smtClean="0">
                <a:hlinkClick r:id="rId12" tooltip="Dolce Vita /remastered (альбом)"/>
              </a:rPr>
              <a:t>«</a:t>
            </a:r>
            <a:r>
              <a:rPr lang="en-US" dirty="0" smtClean="0">
                <a:hlinkClick r:id="rId12" tooltip="Dolce Vita /remastered (альбом)"/>
              </a:rPr>
              <a:t>Dolce Vita /</a:t>
            </a:r>
            <a:r>
              <a:rPr lang="en-US" dirty="0" err="1" smtClean="0">
                <a:hlinkClick r:id="rId12" tooltip="Dolce Vita /remastered (альбом)"/>
              </a:rPr>
              <a:t>remastered</a:t>
            </a:r>
            <a:r>
              <a:rPr lang="en-US" dirty="0" smtClean="0">
                <a:hlinkClick r:id="rId12" tooltip="Dolce Vita /remastered (альбом)"/>
              </a:rPr>
              <a:t>»</a:t>
            </a:r>
            <a:endParaRPr lang="en-US" dirty="0" smtClean="0"/>
          </a:p>
          <a:p>
            <a:r>
              <a:rPr lang="ru-RU" b="1" dirty="0" err="1" smtClean="0"/>
              <a:t>Окремі</a:t>
            </a:r>
            <a:r>
              <a:rPr lang="ru-RU" b="1" dirty="0" smtClean="0"/>
              <a:t> </a:t>
            </a:r>
            <a:r>
              <a:rPr lang="ru-RU" b="1" dirty="0" err="1" smtClean="0"/>
              <a:t>проекти</a:t>
            </a:r>
            <a:r>
              <a:rPr lang="ru-RU" b="1" dirty="0" smtClean="0"/>
              <a:t> </a:t>
            </a:r>
            <a:r>
              <a:rPr lang="ru-RU" b="1" dirty="0" err="1" smtClean="0"/>
              <a:t>учасників</a:t>
            </a:r>
            <a:r>
              <a:rPr lang="ru-RU" b="1" dirty="0" smtClean="0"/>
              <a:t> гурту</a:t>
            </a:r>
            <a:endParaRPr lang="ru-RU" b="1" dirty="0" smtClean="0"/>
          </a:p>
          <a:p>
            <a:r>
              <a:rPr lang="ru-RU" dirty="0" smtClean="0">
                <a:hlinkClick r:id="rId13" tooltip="2005"/>
              </a:rPr>
              <a:t>2005</a:t>
            </a:r>
            <a:r>
              <a:rPr lang="ru-RU" dirty="0" smtClean="0"/>
              <a:t> — </a:t>
            </a:r>
            <a:r>
              <a:rPr lang="ru-RU" dirty="0" smtClean="0">
                <a:hlinkClick r:id="rId14" tooltip="Трампліни"/>
              </a:rPr>
              <a:t>«</a:t>
            </a:r>
            <a:r>
              <a:rPr lang="ru-RU" dirty="0" err="1" smtClean="0">
                <a:hlinkClick r:id="rId14" tooltip="Трампліни"/>
              </a:rPr>
              <a:t>Трампліни</a:t>
            </a:r>
            <a:r>
              <a:rPr lang="ru-RU" dirty="0" smtClean="0">
                <a:hlinkClick r:id="rId14" tooltip="Трампліни"/>
              </a:rPr>
              <a:t>»</a:t>
            </a:r>
            <a:r>
              <a:rPr lang="ru-RU" dirty="0" smtClean="0"/>
              <a:t>  — </a:t>
            </a:r>
            <a:r>
              <a:rPr lang="ru-RU" dirty="0" err="1" smtClean="0"/>
              <a:t>сольний</a:t>
            </a:r>
            <a:r>
              <a:rPr lang="ru-RU" dirty="0" smtClean="0"/>
              <a:t> альбом </a:t>
            </a:r>
            <a:r>
              <a:rPr lang="ru-RU" dirty="0" smtClean="0">
                <a:hlinkClick r:id="rId15" tooltip="Павло Гудімов"/>
              </a:rPr>
              <a:t>Павла </a:t>
            </a:r>
            <a:r>
              <a:rPr lang="ru-RU" dirty="0" err="1" smtClean="0">
                <a:hlinkClick r:id="rId15" tooltip="Павло Гудімов"/>
              </a:rPr>
              <a:t>Гудімова</a:t>
            </a:r>
            <a:endParaRPr lang="ru-RU" dirty="0" smtClean="0"/>
          </a:p>
          <a:p>
            <a:r>
              <a:rPr lang="ru-RU" dirty="0" smtClean="0">
                <a:hlinkClick r:id="rId16" tooltip="2008"/>
              </a:rPr>
              <a:t>2008</a:t>
            </a:r>
            <a:r>
              <a:rPr lang="ru-RU" dirty="0" smtClean="0"/>
              <a:t> — </a:t>
            </a:r>
            <a:r>
              <a:rPr lang="ru-RU" dirty="0" smtClean="0">
                <a:hlinkClick r:id="rId17" tooltip="Вночі"/>
              </a:rPr>
              <a:t>«</a:t>
            </a:r>
            <a:r>
              <a:rPr lang="ru-RU" dirty="0" err="1" smtClean="0">
                <a:hlinkClick r:id="rId17" tooltip="Вночі"/>
              </a:rPr>
              <a:t>Вночі</a:t>
            </a:r>
            <a:r>
              <a:rPr lang="ru-RU" dirty="0" smtClean="0">
                <a:hlinkClick r:id="rId17" tooltip="Вночі"/>
              </a:rPr>
              <a:t>»</a:t>
            </a:r>
            <a:r>
              <a:rPr lang="ru-RU" dirty="0" smtClean="0"/>
              <a:t>  — </a:t>
            </a:r>
            <a:r>
              <a:rPr lang="ru-RU" dirty="0" err="1" smtClean="0"/>
              <a:t>сольний</a:t>
            </a:r>
            <a:r>
              <a:rPr lang="ru-RU" dirty="0" smtClean="0"/>
              <a:t> альбом </a:t>
            </a:r>
            <a:r>
              <a:rPr lang="ru-RU" dirty="0" smtClean="0">
                <a:hlinkClick r:id="rId18" tooltip="Святослав Вакарчук"/>
              </a:rPr>
              <a:t>Святослава </a:t>
            </a:r>
            <a:r>
              <a:rPr lang="ru-RU" dirty="0" err="1" smtClean="0">
                <a:hlinkClick r:id="rId18" tooltip="Святослав Вакарчук"/>
              </a:rPr>
              <a:t>Вакарчука</a:t>
            </a:r>
            <a:endParaRPr lang="ru-RU" dirty="0" smtClean="0"/>
          </a:p>
          <a:p>
            <a:r>
              <a:rPr lang="ru-RU" dirty="0" smtClean="0">
                <a:hlinkClick r:id="rId19" tooltip="2011"/>
              </a:rPr>
              <a:t>2011</a:t>
            </a:r>
            <a:r>
              <a:rPr lang="ru-RU" dirty="0" smtClean="0"/>
              <a:t> — </a:t>
            </a:r>
            <a:r>
              <a:rPr lang="ru-RU" dirty="0" smtClean="0">
                <a:hlinkClick r:id="rId20" tooltip="Sofia (ще не написана)"/>
              </a:rPr>
              <a:t>«</a:t>
            </a:r>
            <a:r>
              <a:rPr lang="en-US" dirty="0" smtClean="0">
                <a:hlinkClick r:id="rId20" tooltip="Sofia (ще не написана)"/>
              </a:rPr>
              <a:t>Sofia»</a:t>
            </a:r>
            <a:r>
              <a:rPr lang="en-US" dirty="0" smtClean="0"/>
              <a:t>  — </a:t>
            </a:r>
            <a:r>
              <a:rPr lang="ru-RU" dirty="0" err="1" smtClean="0"/>
              <a:t>сольний</a:t>
            </a:r>
            <a:r>
              <a:rPr lang="ru-RU" dirty="0" smtClean="0"/>
              <a:t> альбом </a:t>
            </a:r>
            <a:r>
              <a:rPr lang="ru-RU" dirty="0" smtClean="0">
                <a:hlinkClick r:id="rId21" tooltip="Денис Дудко"/>
              </a:rPr>
              <a:t>Дениса Дудка</a:t>
            </a:r>
            <a:r>
              <a:rPr lang="ru-RU" dirty="0" smtClean="0"/>
              <a:t> (</a:t>
            </a:r>
            <a:r>
              <a:rPr lang="ru-RU" dirty="0" err="1" smtClean="0"/>
              <a:t>джазовий</a:t>
            </a:r>
            <a:r>
              <a:rPr lang="ru-RU" dirty="0" smtClean="0"/>
              <a:t> </a:t>
            </a:r>
            <a:r>
              <a:rPr lang="ru-RU" dirty="0" err="1" smtClean="0"/>
              <a:t>квінтет</a:t>
            </a:r>
            <a:r>
              <a:rPr lang="ru-RU" dirty="0" smtClean="0"/>
              <a:t> «Дудко»)</a:t>
            </a:r>
          </a:p>
          <a:p>
            <a:r>
              <a:rPr lang="ru-RU" dirty="0" smtClean="0">
                <a:hlinkClick r:id="rId19" tooltip="2011"/>
              </a:rPr>
              <a:t>2011</a:t>
            </a:r>
            <a:r>
              <a:rPr lang="ru-RU" dirty="0" smtClean="0"/>
              <a:t> — </a:t>
            </a:r>
            <a:r>
              <a:rPr lang="ru-RU" dirty="0" smtClean="0">
                <a:hlinkClick r:id="rId22" tooltip="Брюссель (альбом)"/>
              </a:rPr>
              <a:t>«Брюссель»</a:t>
            </a:r>
            <a:r>
              <a:rPr lang="ru-RU" dirty="0" smtClean="0"/>
              <a:t>  — </a:t>
            </a:r>
            <a:r>
              <a:rPr lang="ru-RU" dirty="0" err="1" smtClean="0"/>
              <a:t>сольний</a:t>
            </a:r>
            <a:r>
              <a:rPr lang="ru-RU" dirty="0" smtClean="0"/>
              <a:t> проект </a:t>
            </a:r>
            <a:r>
              <a:rPr lang="ru-RU" dirty="0" smtClean="0">
                <a:hlinkClick r:id="rId18" tooltip="Святослав Вакарчук"/>
              </a:rPr>
              <a:t>Святослава </a:t>
            </a:r>
            <a:r>
              <a:rPr lang="ru-RU" dirty="0" err="1" smtClean="0">
                <a:hlinkClick r:id="rId18" tooltip="Святослав Вакарчук"/>
              </a:rPr>
              <a:t>Вакарчука</a:t>
            </a:r>
            <a:r>
              <a:rPr lang="ru-RU" dirty="0" smtClean="0"/>
              <a:t>, у </a:t>
            </a:r>
            <a:r>
              <a:rPr lang="ru-RU" dirty="0" err="1" smtClean="0"/>
              <a:t>якому</a:t>
            </a:r>
            <a:r>
              <a:rPr lang="ru-RU" dirty="0" smtClean="0"/>
              <a:t> як </a:t>
            </a:r>
            <a:r>
              <a:rPr lang="ru-RU" dirty="0" err="1" smtClean="0"/>
              <a:t>музикант</a:t>
            </a:r>
            <a:r>
              <a:rPr lang="ru-RU" dirty="0" smtClean="0"/>
              <a:t> </a:t>
            </a:r>
            <a:r>
              <a:rPr lang="ru-RU" dirty="0" err="1" smtClean="0"/>
              <a:t>також</a:t>
            </a:r>
            <a:r>
              <a:rPr lang="ru-RU" dirty="0" smtClean="0"/>
              <a:t> брав участь </a:t>
            </a:r>
            <a:r>
              <a:rPr lang="ru-RU" dirty="0" smtClean="0">
                <a:hlinkClick r:id="rId23" tooltip="Петро Чернявський"/>
              </a:rPr>
              <a:t>Петро </a:t>
            </a:r>
            <a:r>
              <a:rPr lang="ru-RU" dirty="0" err="1" smtClean="0">
                <a:hlinkClick r:id="rId23" tooltip="Петро Чернявський"/>
              </a:rPr>
              <a:t>Чернявський</a:t>
            </a:r>
            <a:r>
              <a:rPr lang="ru-RU" dirty="0" smtClean="0"/>
              <a:t>, а </a:t>
            </a:r>
            <a:r>
              <a:rPr lang="ru-RU" dirty="0" err="1" smtClean="0">
                <a:hlinkClick r:id="rId24" tooltip="Мілош Єліч"/>
              </a:rPr>
              <a:t>Мілош</a:t>
            </a:r>
            <a:r>
              <a:rPr lang="ru-RU" dirty="0" smtClean="0">
                <a:hlinkClick r:id="rId24" tooltip="Мілош Єліч"/>
              </a:rPr>
              <a:t> </a:t>
            </a:r>
            <a:r>
              <a:rPr lang="ru-RU" dirty="0" err="1" smtClean="0">
                <a:hlinkClick r:id="rId24" tooltip="Мілош Єліч"/>
              </a:rPr>
              <a:t>Єліч</a:t>
            </a:r>
            <a:r>
              <a:rPr lang="ru-RU" dirty="0" smtClean="0"/>
              <a:t> </a:t>
            </a:r>
            <a:r>
              <a:rPr lang="ru-RU" dirty="0" err="1" smtClean="0"/>
              <a:t>виступив</a:t>
            </a:r>
            <a:r>
              <a:rPr lang="ru-RU" dirty="0" smtClean="0"/>
              <a:t> у </a:t>
            </a:r>
            <a:r>
              <a:rPr lang="ru-RU" dirty="0" err="1" smtClean="0"/>
              <a:t>ролі</a:t>
            </a:r>
            <a:r>
              <a:rPr lang="ru-RU" dirty="0" smtClean="0"/>
              <a:t> продюсера.</a:t>
            </a:r>
          </a:p>
          <a:p>
            <a:endParaRPr lang="ru-RU" dirty="0"/>
          </a:p>
        </p:txBody>
      </p:sp>
    </p:spTree>
  </p:cSld>
  <p:clrMapOvr>
    <a:masterClrMapping/>
  </p:clrMapOvr>
  <p:transition>
    <p:push dir="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30352" y="0"/>
            <a:ext cx="7772400" cy="45719"/>
          </a:xfrm>
        </p:spPr>
        <p:txBody>
          <a:bodyPr/>
          <a:lstStyle/>
          <a:p>
            <a:endParaRPr lang="ru-RU" dirty="0"/>
          </a:p>
        </p:txBody>
      </p:sp>
      <p:sp>
        <p:nvSpPr>
          <p:cNvPr id="3" name="Текст 2"/>
          <p:cNvSpPr>
            <a:spLocks noGrp="1"/>
          </p:cNvSpPr>
          <p:nvPr>
            <p:ph type="body" idx="1"/>
          </p:nvPr>
        </p:nvSpPr>
        <p:spPr>
          <a:xfrm>
            <a:off x="0" y="0"/>
            <a:ext cx="9144000" cy="6858000"/>
          </a:xfrm>
        </p:spPr>
        <p:txBody>
          <a:bodyPr/>
          <a:lstStyle/>
          <a:p>
            <a:r>
              <a:rPr lang="ru-RU" sz="2800" b="1" dirty="0" smtClean="0">
                <a:latin typeface="Comic Sans MS" pitchFamily="66" charset="0"/>
              </a:rPr>
              <a:t>2014</a:t>
            </a:r>
            <a:endParaRPr lang="ru-RU" sz="2800" dirty="0" smtClean="0">
              <a:latin typeface="Comic Sans MS" pitchFamily="66" charset="0"/>
            </a:endParaRPr>
          </a:p>
          <a:p>
            <a:pPr>
              <a:buFont typeface="Arial" pitchFamily="34" charset="0"/>
              <a:buChar char="•"/>
            </a:pPr>
            <a:r>
              <a:rPr lang="ru-RU" sz="2800" dirty="0" smtClean="0">
                <a:latin typeface="Comic Sans MS" pitchFamily="66" charset="0"/>
              </a:rPr>
              <a:t>Святослав </a:t>
            </a:r>
            <a:r>
              <a:rPr lang="ru-RU" sz="2800" dirty="0" err="1" smtClean="0">
                <a:latin typeface="Comic Sans MS" pitchFamily="66" charset="0"/>
              </a:rPr>
              <a:t>Вакарчук</a:t>
            </a:r>
            <a:r>
              <a:rPr lang="ru-RU" sz="2800" dirty="0" smtClean="0">
                <a:latin typeface="Comic Sans MS" pitchFamily="66" charset="0"/>
              </a:rPr>
              <a:t> та Океан </a:t>
            </a:r>
            <a:r>
              <a:rPr lang="ru-RU" sz="2800" dirty="0" err="1" smtClean="0">
                <a:latin typeface="Comic Sans MS" pitchFamily="66" charset="0"/>
              </a:rPr>
              <a:t>Ельзи</a:t>
            </a:r>
            <a:r>
              <a:rPr lang="ru-RU" sz="2800" dirty="0" smtClean="0">
                <a:latin typeface="Comic Sans MS" pitchFamily="66" charset="0"/>
              </a:rPr>
              <a:t> </a:t>
            </a:r>
            <a:r>
              <a:rPr lang="ru-RU" sz="2800" dirty="0" err="1" smtClean="0">
                <a:latin typeface="Comic Sans MS" pitchFamily="66" charset="0"/>
              </a:rPr>
              <a:t>отримали</a:t>
            </a:r>
            <a:r>
              <a:rPr lang="ru-RU" sz="2800" dirty="0" smtClean="0">
                <a:latin typeface="Comic Sans MS" pitchFamily="66" charset="0"/>
              </a:rPr>
              <a:t> </a:t>
            </a:r>
            <a:r>
              <a:rPr lang="ru-RU" sz="2800" dirty="0" err="1" smtClean="0">
                <a:latin typeface="Comic Sans MS" pitchFamily="66" charset="0"/>
              </a:rPr>
              <a:t>премію</a:t>
            </a:r>
            <a:r>
              <a:rPr lang="ru-RU" sz="2800" dirty="0" smtClean="0">
                <a:latin typeface="Comic Sans MS" pitchFamily="66" charset="0"/>
              </a:rPr>
              <a:t> </a:t>
            </a:r>
            <a:r>
              <a:rPr lang="en-US" sz="2800" dirty="0" smtClean="0">
                <a:latin typeface="Comic Sans MS" pitchFamily="66" charset="0"/>
              </a:rPr>
              <a:t>YUNA-2014 </a:t>
            </a:r>
            <a:r>
              <a:rPr lang="ru-RU" sz="2800" dirty="0" smtClean="0">
                <a:latin typeface="Comic Sans MS" pitchFamily="66" charset="0"/>
              </a:rPr>
              <a:t>в 4 </a:t>
            </a:r>
            <a:r>
              <a:rPr lang="ru-RU" sz="2800" dirty="0" err="1" smtClean="0">
                <a:latin typeface="Comic Sans MS" pitchFamily="66" charset="0"/>
              </a:rPr>
              <a:t>номінаціях</a:t>
            </a:r>
            <a:r>
              <a:rPr lang="ru-RU" sz="2800" dirty="0" smtClean="0">
                <a:latin typeface="Comic Sans MS" pitchFamily="66" charset="0"/>
              </a:rPr>
              <a:t> (</a:t>
            </a:r>
            <a:r>
              <a:rPr lang="ru-RU" sz="2800" dirty="0" err="1" smtClean="0">
                <a:latin typeface="Comic Sans MS" pitchFamily="66" charset="0"/>
              </a:rPr>
              <a:t>Вакарчук</a:t>
            </a:r>
            <a:r>
              <a:rPr lang="ru-RU" sz="2800" dirty="0" smtClean="0">
                <a:latin typeface="Comic Sans MS" pitchFamily="66" charset="0"/>
              </a:rPr>
              <a:t> </a:t>
            </a:r>
            <a:r>
              <a:rPr lang="ru-RU" sz="2800" dirty="0" err="1" smtClean="0">
                <a:latin typeface="Comic Sans MS" pitchFamily="66" charset="0"/>
              </a:rPr>
              <a:t>переміг</a:t>
            </a:r>
            <a:r>
              <a:rPr lang="ru-RU" sz="2800" dirty="0" smtClean="0">
                <a:latin typeface="Comic Sans MS" pitchFamily="66" charset="0"/>
              </a:rPr>
              <a:t> у </a:t>
            </a:r>
            <a:r>
              <a:rPr lang="ru-RU" sz="2800" dirty="0" err="1" smtClean="0">
                <a:latin typeface="Comic Sans MS" pitchFamily="66" charset="0"/>
              </a:rPr>
              <a:t>номінаціях</a:t>
            </a:r>
            <a:r>
              <a:rPr lang="ru-RU" sz="2800" dirty="0" smtClean="0">
                <a:latin typeface="Comic Sans MS" pitchFamily="66" charset="0"/>
              </a:rPr>
              <a:t> «</a:t>
            </a:r>
            <a:r>
              <a:rPr lang="ru-RU" sz="2800" dirty="0" err="1" smtClean="0">
                <a:latin typeface="Comic Sans MS" pitchFamily="66" charset="0"/>
              </a:rPr>
              <a:t>Найкращий</a:t>
            </a:r>
            <a:r>
              <a:rPr lang="ru-RU" sz="2800" dirty="0" smtClean="0">
                <a:latin typeface="Comic Sans MS" pitchFamily="66" charset="0"/>
              </a:rPr>
              <a:t> композитор» </a:t>
            </a:r>
            <a:r>
              <a:rPr lang="ru-RU" sz="2800" dirty="0" err="1" smtClean="0">
                <a:latin typeface="Comic Sans MS" pitchFamily="66" charset="0"/>
              </a:rPr>
              <a:t>і</a:t>
            </a:r>
            <a:r>
              <a:rPr lang="ru-RU" sz="2800" dirty="0" smtClean="0">
                <a:latin typeface="Comic Sans MS" pitchFamily="66" charset="0"/>
              </a:rPr>
              <a:t> «</a:t>
            </a:r>
            <a:r>
              <a:rPr lang="ru-RU" sz="2800" dirty="0" err="1" smtClean="0">
                <a:latin typeface="Comic Sans MS" pitchFamily="66" charset="0"/>
              </a:rPr>
              <a:t>Найкращий</a:t>
            </a:r>
            <a:r>
              <a:rPr lang="ru-RU" sz="2800" dirty="0" smtClean="0">
                <a:latin typeface="Comic Sans MS" pitchFamily="66" charset="0"/>
              </a:rPr>
              <a:t> автор </a:t>
            </a:r>
            <a:r>
              <a:rPr lang="ru-RU" sz="2800" dirty="0" err="1" smtClean="0">
                <a:latin typeface="Comic Sans MS" pitchFamily="66" charset="0"/>
              </a:rPr>
              <a:t>слів</a:t>
            </a:r>
            <a:r>
              <a:rPr lang="ru-RU" sz="2800" dirty="0" smtClean="0">
                <a:latin typeface="Comic Sans MS" pitchFamily="66" charset="0"/>
              </a:rPr>
              <a:t>», а ОЕ: «</a:t>
            </a:r>
            <a:r>
              <a:rPr lang="ru-RU" sz="2800" dirty="0" err="1" smtClean="0">
                <a:latin typeface="Comic Sans MS" pitchFamily="66" charset="0"/>
              </a:rPr>
              <a:t>Кращий</a:t>
            </a:r>
            <a:r>
              <a:rPr lang="ru-RU" sz="2800" dirty="0" smtClean="0">
                <a:latin typeface="Comic Sans MS" pitchFamily="66" charset="0"/>
              </a:rPr>
              <a:t> гурт» </a:t>
            </a:r>
            <a:r>
              <a:rPr lang="ru-RU" sz="2800" dirty="0" err="1" smtClean="0">
                <a:latin typeface="Comic Sans MS" pitchFamily="66" charset="0"/>
              </a:rPr>
              <a:t>і</a:t>
            </a:r>
            <a:r>
              <a:rPr lang="ru-RU" sz="2800" dirty="0" smtClean="0">
                <a:latin typeface="Comic Sans MS" pitchFamily="66" charset="0"/>
              </a:rPr>
              <a:t> «Альбом року» — «Земля</a:t>
            </a:r>
            <a:r>
              <a:rPr lang="ru-RU" sz="2800" dirty="0" smtClean="0">
                <a:latin typeface="Comic Sans MS" pitchFamily="66" charset="0"/>
              </a:rPr>
              <a:t>»).</a:t>
            </a:r>
            <a:endParaRPr lang="ru-RU" sz="2800" dirty="0" smtClean="0">
              <a:latin typeface="Comic Sans MS" pitchFamily="66" charset="0"/>
            </a:endParaRPr>
          </a:p>
          <a:p>
            <a:pPr>
              <a:buFont typeface="Arial" pitchFamily="34" charset="0"/>
              <a:buChar char="•"/>
            </a:pPr>
            <a:r>
              <a:rPr lang="ru-RU" sz="2800" dirty="0" smtClean="0">
                <a:latin typeface="Comic Sans MS" pitchFamily="66" charset="0"/>
              </a:rPr>
              <a:t>31 </a:t>
            </a:r>
            <a:r>
              <a:rPr lang="ru-RU" sz="2800" dirty="0" err="1" smtClean="0">
                <a:latin typeface="Comic Sans MS" pitchFamily="66" charset="0"/>
              </a:rPr>
              <a:t>травня</a:t>
            </a:r>
            <a:r>
              <a:rPr lang="ru-RU" sz="2800" dirty="0" smtClean="0">
                <a:latin typeface="Comic Sans MS" pitchFamily="66" charset="0"/>
              </a:rPr>
              <a:t> на </a:t>
            </a:r>
            <a:r>
              <a:rPr lang="ru-RU" sz="2800" dirty="0" err="1" smtClean="0">
                <a:latin typeface="Comic Sans MS" pitchFamily="66" charset="0"/>
              </a:rPr>
              <a:t>стадіоні</a:t>
            </a:r>
            <a:r>
              <a:rPr lang="ru-RU" sz="2800" dirty="0" smtClean="0">
                <a:latin typeface="Comic Sans MS" pitchFamily="66" charset="0"/>
              </a:rPr>
              <a:t> «Арена </a:t>
            </a:r>
            <a:r>
              <a:rPr lang="ru-RU" sz="2800" dirty="0" err="1" smtClean="0">
                <a:latin typeface="Comic Sans MS" pitchFamily="66" charset="0"/>
              </a:rPr>
              <a:t>Львів</a:t>
            </a:r>
            <a:r>
              <a:rPr lang="ru-RU" sz="2800" dirty="0" smtClean="0">
                <a:latin typeface="Comic Sans MS" pitchFamily="66" charset="0"/>
              </a:rPr>
              <a:t>» </a:t>
            </a:r>
            <a:r>
              <a:rPr lang="ru-RU" sz="2800" dirty="0" err="1" smtClean="0">
                <a:latin typeface="Comic Sans MS" pitchFamily="66" charset="0"/>
              </a:rPr>
              <a:t>пройшов</a:t>
            </a:r>
            <a:r>
              <a:rPr lang="ru-RU" sz="2800" dirty="0" smtClean="0">
                <a:latin typeface="Comic Sans MS" pitchFamily="66" charset="0"/>
              </a:rPr>
              <a:t> перший концерт ОЕ в рамках </a:t>
            </a:r>
            <a:r>
              <a:rPr lang="ru-RU" sz="2800" dirty="0" err="1" smtClean="0">
                <a:latin typeface="Comic Sans MS" pitchFamily="66" charset="0"/>
              </a:rPr>
              <a:t>ювілейного</a:t>
            </a:r>
            <a:r>
              <a:rPr lang="ru-RU" sz="2800" dirty="0" smtClean="0">
                <a:latin typeface="Comic Sans MS" pitchFamily="66" charset="0"/>
              </a:rPr>
              <a:t> туру «Океан </a:t>
            </a:r>
            <a:r>
              <a:rPr lang="ru-RU" sz="2800" dirty="0" err="1" smtClean="0">
                <a:latin typeface="Comic Sans MS" pitchFamily="66" charset="0"/>
              </a:rPr>
              <a:t>Ельзи</a:t>
            </a:r>
            <a:r>
              <a:rPr lang="ru-RU" sz="2800" dirty="0" smtClean="0">
                <a:latin typeface="Comic Sans MS" pitchFamily="66" charset="0"/>
              </a:rPr>
              <a:t> — 20 </a:t>
            </a:r>
            <a:r>
              <a:rPr lang="ru-RU" sz="2800" dirty="0" err="1" smtClean="0">
                <a:latin typeface="Comic Sans MS" pitchFamily="66" charset="0"/>
              </a:rPr>
              <a:t>років</a:t>
            </a:r>
            <a:r>
              <a:rPr lang="ru-RU" sz="2800" dirty="0" smtClean="0">
                <a:latin typeface="Comic Sans MS" pitchFamily="66" charset="0"/>
              </a:rPr>
              <a:t> разом!»</a:t>
            </a:r>
            <a:r>
              <a:rPr lang="ru-RU" sz="2800" b="1" dirty="0" smtClean="0">
                <a:latin typeface="Comic Sans MS" pitchFamily="66" charset="0"/>
              </a:rPr>
              <a:t>.</a:t>
            </a:r>
            <a:r>
              <a:rPr lang="ru-RU" sz="2800" dirty="0" smtClean="0">
                <a:latin typeface="Comic Sans MS" pitchFamily="66" charset="0"/>
              </a:rPr>
              <a:t> </a:t>
            </a:r>
            <a:r>
              <a:rPr lang="ru-RU" sz="2800" dirty="0" err="1" smtClean="0">
                <a:latin typeface="Comic Sans MS" pitchFamily="66" charset="0"/>
              </a:rPr>
              <a:t>Виступ</a:t>
            </a:r>
            <a:r>
              <a:rPr lang="ru-RU" sz="2800" dirty="0" smtClean="0">
                <a:latin typeface="Comic Sans MS" pitchFamily="66" charset="0"/>
              </a:rPr>
              <a:t> </a:t>
            </a:r>
            <a:r>
              <a:rPr lang="ru-RU" sz="2800" dirty="0" err="1" smtClean="0">
                <a:latin typeface="Comic Sans MS" pitchFamily="66" charset="0"/>
              </a:rPr>
              <a:t>зібрав</a:t>
            </a:r>
            <a:r>
              <a:rPr lang="ru-RU" sz="2800" dirty="0" smtClean="0">
                <a:latin typeface="Comic Sans MS" pitchFamily="66" charset="0"/>
              </a:rPr>
              <a:t> за </a:t>
            </a:r>
            <a:r>
              <a:rPr lang="ru-RU" sz="2800" dirty="0" err="1" smtClean="0">
                <a:latin typeface="Comic Sans MS" pitchFamily="66" charset="0"/>
              </a:rPr>
              <a:t>різними</a:t>
            </a:r>
            <a:r>
              <a:rPr lang="ru-RU" sz="2800" dirty="0" smtClean="0">
                <a:latin typeface="Comic Sans MS" pitchFamily="66" charset="0"/>
              </a:rPr>
              <a:t> </a:t>
            </a:r>
            <a:r>
              <a:rPr lang="ru-RU" sz="2800" dirty="0" err="1" smtClean="0">
                <a:latin typeface="Comic Sans MS" pitchFamily="66" charset="0"/>
              </a:rPr>
              <a:t>оцінками</a:t>
            </a:r>
            <a:r>
              <a:rPr lang="ru-RU" sz="2800" dirty="0" smtClean="0">
                <a:latin typeface="Comic Sans MS" pitchFamily="66" charset="0"/>
              </a:rPr>
              <a:t> </a:t>
            </a:r>
            <a:r>
              <a:rPr lang="ru-RU" sz="2800" dirty="0" err="1" smtClean="0">
                <a:latin typeface="Comic Sans MS" pitchFamily="66" charset="0"/>
              </a:rPr>
              <a:t>від</a:t>
            </a:r>
            <a:r>
              <a:rPr lang="ru-RU" sz="2800" dirty="0" smtClean="0">
                <a:latin typeface="Comic Sans MS" pitchFamily="66" charset="0"/>
              </a:rPr>
              <a:t> 35 до 40 тис. </a:t>
            </a:r>
            <a:r>
              <a:rPr lang="ru-RU" sz="2800" dirty="0" err="1" smtClean="0">
                <a:latin typeface="Comic Sans MS" pitchFamily="66" charset="0"/>
              </a:rPr>
              <a:t>осіб</a:t>
            </a:r>
            <a:r>
              <a:rPr lang="ru-RU" sz="2800" dirty="0" smtClean="0">
                <a:latin typeface="Comic Sans MS" pitchFamily="66" charset="0"/>
              </a:rPr>
              <a:t>.</a:t>
            </a:r>
            <a:endParaRPr lang="ru-RU" sz="2800" dirty="0" smtClean="0">
              <a:latin typeface="Comic Sans MS" pitchFamily="66" charset="0"/>
            </a:endParaRPr>
          </a:p>
          <a:p>
            <a:pPr>
              <a:buFont typeface="Arial" pitchFamily="34" charset="0"/>
              <a:buChar char="•"/>
            </a:pPr>
            <a:r>
              <a:rPr lang="ru-RU" sz="2800" dirty="0" smtClean="0">
                <a:latin typeface="Comic Sans MS" pitchFamily="66" charset="0"/>
              </a:rPr>
              <a:t>21 </a:t>
            </a:r>
            <a:r>
              <a:rPr lang="ru-RU" sz="2800" dirty="0" err="1" smtClean="0">
                <a:latin typeface="Comic Sans MS" pitchFamily="66" charset="0"/>
              </a:rPr>
              <a:t>червня</a:t>
            </a:r>
            <a:r>
              <a:rPr lang="ru-RU" sz="2800" dirty="0" smtClean="0">
                <a:latin typeface="Comic Sans MS" pitchFamily="66" charset="0"/>
              </a:rPr>
              <a:t> концерт «Океан </a:t>
            </a:r>
            <a:r>
              <a:rPr lang="ru-RU" sz="2800" dirty="0" err="1" smtClean="0">
                <a:latin typeface="Comic Sans MS" pitchFamily="66" charset="0"/>
              </a:rPr>
              <a:t>Ельзи</a:t>
            </a:r>
            <a:r>
              <a:rPr lang="ru-RU" sz="2800" dirty="0" smtClean="0">
                <a:latin typeface="Comic Sans MS" pitchFamily="66" charset="0"/>
              </a:rPr>
              <a:t> — 20 </a:t>
            </a:r>
            <a:r>
              <a:rPr lang="ru-RU" sz="2800" dirty="0" err="1" smtClean="0">
                <a:latin typeface="Comic Sans MS" pitchFamily="66" charset="0"/>
              </a:rPr>
              <a:t>років</a:t>
            </a:r>
            <a:r>
              <a:rPr lang="ru-RU" sz="2800" dirty="0" smtClean="0">
                <a:latin typeface="Comic Sans MS" pitchFamily="66" charset="0"/>
              </a:rPr>
              <a:t> разом!» на НСК «</a:t>
            </a:r>
            <a:r>
              <a:rPr lang="ru-RU" sz="2800" dirty="0" err="1" smtClean="0">
                <a:latin typeface="Comic Sans MS" pitchFamily="66" charset="0"/>
              </a:rPr>
              <a:t>Олімпійський</a:t>
            </a:r>
            <a:r>
              <a:rPr lang="ru-RU" sz="2800" dirty="0" smtClean="0">
                <a:latin typeface="Comic Sans MS" pitchFamily="66" charset="0"/>
              </a:rPr>
              <a:t>» </a:t>
            </a:r>
            <a:r>
              <a:rPr lang="ru-RU" sz="2800" dirty="0" err="1" smtClean="0">
                <a:latin typeface="Comic Sans MS" pitchFamily="66" charset="0"/>
              </a:rPr>
              <a:t>зібрав</a:t>
            </a:r>
            <a:r>
              <a:rPr lang="ru-RU" sz="2800" dirty="0" smtClean="0">
                <a:latin typeface="Comic Sans MS" pitchFamily="66" charset="0"/>
              </a:rPr>
              <a:t> </a:t>
            </a:r>
            <a:r>
              <a:rPr lang="ru-RU" sz="2800" dirty="0" err="1" smtClean="0">
                <a:latin typeface="Comic Sans MS" pitchFamily="66" charset="0"/>
              </a:rPr>
              <a:t>понад</a:t>
            </a:r>
            <a:r>
              <a:rPr lang="ru-RU" sz="2800" dirty="0" smtClean="0">
                <a:latin typeface="Comic Sans MS" pitchFamily="66" charset="0"/>
              </a:rPr>
              <a:t> 70 </a:t>
            </a:r>
            <a:r>
              <a:rPr lang="ru-RU" sz="2800" dirty="0" err="1" smtClean="0">
                <a:latin typeface="Comic Sans MS" pitchFamily="66" charset="0"/>
              </a:rPr>
              <a:t>тисяч</a:t>
            </a:r>
            <a:r>
              <a:rPr lang="ru-RU" sz="2800" dirty="0" smtClean="0">
                <a:latin typeface="Comic Sans MS" pitchFamily="66" charset="0"/>
              </a:rPr>
              <a:t> людей. </a:t>
            </a:r>
            <a:r>
              <a:rPr lang="ru-RU" sz="2800" dirty="0" err="1" smtClean="0">
                <a:latin typeface="Comic Sans MS" pitchFamily="66" charset="0"/>
              </a:rPr>
              <a:t>Це</a:t>
            </a:r>
            <a:r>
              <a:rPr lang="ru-RU" sz="2800" dirty="0" smtClean="0">
                <a:latin typeface="Comic Sans MS" pitchFamily="66" charset="0"/>
              </a:rPr>
              <a:t> </a:t>
            </a:r>
            <a:r>
              <a:rPr lang="ru-RU" sz="2800" dirty="0" err="1" smtClean="0">
                <a:latin typeface="Comic Sans MS" pitchFamily="66" charset="0"/>
              </a:rPr>
              <a:t>наймасовіший</a:t>
            </a:r>
            <a:r>
              <a:rPr lang="ru-RU" sz="2800" dirty="0" smtClean="0">
                <a:latin typeface="Comic Sans MS" pitchFamily="66" charset="0"/>
              </a:rPr>
              <a:t> </a:t>
            </a:r>
            <a:r>
              <a:rPr lang="ru-RU" sz="2800" dirty="0" err="1" smtClean="0">
                <a:latin typeface="Comic Sans MS" pitchFamily="66" charset="0"/>
              </a:rPr>
              <a:t>сольний</a:t>
            </a:r>
            <a:r>
              <a:rPr lang="ru-RU" sz="2800" dirty="0" smtClean="0">
                <a:latin typeface="Comic Sans MS" pitchFamily="66" charset="0"/>
              </a:rPr>
              <a:t> концерт в </a:t>
            </a:r>
            <a:r>
              <a:rPr lang="ru-RU" sz="2800" dirty="0" err="1" smtClean="0">
                <a:latin typeface="Comic Sans MS" pitchFamily="66" charset="0"/>
              </a:rPr>
              <a:t>українській</a:t>
            </a:r>
            <a:r>
              <a:rPr lang="ru-RU" sz="2800" dirty="0" smtClean="0">
                <a:latin typeface="Comic Sans MS" pitchFamily="66" charset="0"/>
              </a:rPr>
              <a:t> </a:t>
            </a:r>
            <a:r>
              <a:rPr lang="ru-RU" sz="2800" dirty="0" err="1" smtClean="0">
                <a:latin typeface="Comic Sans MS" pitchFamily="66" charset="0"/>
              </a:rPr>
              <a:t>історії</a:t>
            </a:r>
            <a:r>
              <a:rPr lang="ru-RU" sz="2800" dirty="0" smtClean="0">
                <a:latin typeface="Comic Sans MS" pitchFamily="66" charset="0"/>
              </a:rPr>
              <a:t>.</a:t>
            </a:r>
          </a:p>
          <a:p>
            <a:endParaRPr lang="ru-RU" dirty="0"/>
          </a:p>
        </p:txBody>
      </p:sp>
    </p:spTree>
  </p:cSld>
  <p:clrMapOvr>
    <a:masterClrMapping/>
  </p:clrMapOvr>
  <p:transition>
    <p:dissolv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533400" y="0"/>
            <a:ext cx="7851648" cy="45719"/>
          </a:xfrm>
        </p:spPr>
        <p:txBody>
          <a:bodyPr>
            <a:normAutofit fontScale="90000"/>
          </a:bodyPr>
          <a:lstStyle/>
          <a:p>
            <a:endParaRPr lang="ru-RU" dirty="0"/>
          </a:p>
        </p:txBody>
      </p:sp>
      <p:sp>
        <p:nvSpPr>
          <p:cNvPr id="3" name="Подзаголовок 2"/>
          <p:cNvSpPr>
            <a:spLocks noGrp="1"/>
          </p:cNvSpPr>
          <p:nvPr>
            <p:ph type="subTitle" idx="1"/>
          </p:nvPr>
        </p:nvSpPr>
        <p:spPr>
          <a:xfrm>
            <a:off x="0" y="928670"/>
            <a:ext cx="9144000" cy="5929330"/>
          </a:xfrm>
        </p:spPr>
        <p:txBody>
          <a:bodyPr/>
          <a:lstStyle/>
          <a:p>
            <a:r>
              <a:rPr lang="vi-VN" b="1" dirty="0" smtClean="0"/>
              <a:t>Океа́н Е́льзи</a:t>
            </a:r>
            <a:r>
              <a:rPr lang="vi-VN" dirty="0" smtClean="0"/>
              <a:t> (або скорочено — </a:t>
            </a:r>
            <a:r>
              <a:rPr lang="vi-VN" b="1" dirty="0" smtClean="0"/>
              <a:t>О. Е.</a:t>
            </a:r>
            <a:r>
              <a:rPr lang="vi-VN" dirty="0" smtClean="0"/>
              <a:t>) — культовий </a:t>
            </a:r>
            <a:r>
              <a:rPr lang="vi-VN" dirty="0" smtClean="0">
                <a:hlinkClick r:id="rId2" tooltip="Україна"/>
              </a:rPr>
              <a:t>український</a:t>
            </a:r>
            <a:r>
              <a:rPr lang="vi-VN" dirty="0" smtClean="0"/>
              <a:t> </a:t>
            </a:r>
            <a:r>
              <a:rPr lang="vi-VN" dirty="0" smtClean="0">
                <a:hlinkClick r:id="rId3" tooltip="Рок"/>
              </a:rPr>
              <a:t>рок-гурт</a:t>
            </a:r>
            <a:r>
              <a:rPr lang="vi-VN" dirty="0" smtClean="0"/>
              <a:t>, створений </a:t>
            </a:r>
            <a:r>
              <a:rPr lang="vi-VN" dirty="0" smtClean="0">
                <a:hlinkClick r:id="rId4" tooltip="12 жовтня"/>
              </a:rPr>
              <a:t>12 жовтня</a:t>
            </a:r>
            <a:r>
              <a:rPr lang="vi-VN" dirty="0" smtClean="0"/>
              <a:t> </a:t>
            </a:r>
            <a:r>
              <a:rPr lang="vi-VN" dirty="0" smtClean="0">
                <a:hlinkClick r:id="rId5" tooltip="1994"/>
              </a:rPr>
              <a:t>1994</a:t>
            </a:r>
            <a:r>
              <a:rPr lang="vi-VN" dirty="0" smtClean="0"/>
              <a:t> року у </a:t>
            </a:r>
            <a:r>
              <a:rPr lang="vi-VN" dirty="0" smtClean="0">
                <a:hlinkClick r:id="rId6" tooltip="Львів"/>
              </a:rPr>
              <a:t>Львові</a:t>
            </a:r>
            <a:r>
              <a:rPr lang="vi-VN" dirty="0" smtClean="0"/>
              <a:t>. Лідером та вокалістом гурту є </a:t>
            </a:r>
            <a:r>
              <a:rPr lang="vi-VN" dirty="0" smtClean="0">
                <a:hlinkClick r:id="rId7" tooltip="Святослав Вакарчук"/>
              </a:rPr>
              <a:t>Святослав Вакарчук</a:t>
            </a:r>
            <a:r>
              <a:rPr lang="vi-VN" dirty="0" smtClean="0"/>
              <a:t>.</a:t>
            </a:r>
          </a:p>
          <a:p>
            <a:r>
              <a:rPr lang="vi-VN" dirty="0" smtClean="0"/>
              <a:t>Публіка та критики неодноразово визнавали «Океан Ельзи» найкращим рок-гуртом та найкращим </a:t>
            </a:r>
            <a:r>
              <a:rPr lang="en-US" dirty="0" smtClean="0">
                <a:hlinkClick r:id="rId8" tooltip="Live"/>
              </a:rPr>
              <a:t>live-</a:t>
            </a:r>
            <a:r>
              <a:rPr lang="vi-VN" dirty="0" smtClean="0">
                <a:hlinkClick r:id="rId8" tooltip="Live"/>
              </a:rPr>
              <a:t>гуртом</a:t>
            </a:r>
            <a:r>
              <a:rPr lang="vi-VN" dirty="0" smtClean="0"/>
              <a:t> </a:t>
            </a:r>
            <a:r>
              <a:rPr lang="vi-VN" dirty="0" smtClean="0">
                <a:hlinkClick r:id="rId9" tooltip="СНД"/>
              </a:rPr>
              <a:t>СНД</a:t>
            </a:r>
            <a:r>
              <a:rPr lang="vi-VN" dirty="0" smtClean="0"/>
              <a:t> та Східної Європи. Усього на території України та </a:t>
            </a:r>
            <a:r>
              <a:rPr lang="vi-VN" dirty="0" smtClean="0">
                <a:hlinkClick r:id="rId10" tooltip="Росія"/>
              </a:rPr>
              <a:t>Росії</a:t>
            </a:r>
            <a:r>
              <a:rPr lang="vi-VN" dirty="0" smtClean="0"/>
              <a:t> продано понад мільйон дисків ОЕ</a:t>
            </a:r>
          </a:p>
          <a:p>
            <a:endParaRPr lang="ru-RU" dirty="0"/>
          </a:p>
        </p:txBody>
      </p:sp>
      <p:pic>
        <p:nvPicPr>
          <p:cNvPr id="4" name="Picture 2" descr="логотип"/>
          <p:cNvPicPr>
            <a:picLocks noChangeAspect="1" noChangeArrowheads="1"/>
          </p:cNvPicPr>
          <p:nvPr/>
        </p:nvPicPr>
        <p:blipFill>
          <a:blip r:embed="rId11" cstate="print"/>
          <a:srcRect/>
          <a:stretch>
            <a:fillRect/>
          </a:stretch>
        </p:blipFill>
        <p:spPr bwMode="auto">
          <a:xfrm>
            <a:off x="-214346" y="0"/>
            <a:ext cx="1905000" cy="1343026"/>
          </a:xfrm>
          <a:prstGeom prst="rect">
            <a:avLst/>
          </a:prstGeom>
          <a:noFill/>
        </p:spPr>
      </p:pic>
    </p:spTree>
  </p:cSld>
  <p:clrMapOvr>
    <a:masterClrMapping/>
  </p:clrMapOvr>
  <p:transition>
    <p:wipe dir="d"/>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533400" y="0"/>
            <a:ext cx="7851648" cy="1000108"/>
          </a:xfrm>
        </p:spPr>
        <p:txBody>
          <a:bodyPr/>
          <a:lstStyle/>
          <a:p>
            <a:r>
              <a:rPr lang="uk-UA" dirty="0" smtClean="0"/>
              <a:t>Історія</a:t>
            </a:r>
            <a:endParaRPr lang="ru-RU" dirty="0"/>
          </a:p>
        </p:txBody>
      </p:sp>
      <p:sp>
        <p:nvSpPr>
          <p:cNvPr id="3" name="Подзаголовок 2"/>
          <p:cNvSpPr>
            <a:spLocks noGrp="1"/>
          </p:cNvSpPr>
          <p:nvPr>
            <p:ph type="subTitle" idx="1"/>
          </p:nvPr>
        </p:nvSpPr>
        <p:spPr>
          <a:xfrm>
            <a:off x="0" y="928670"/>
            <a:ext cx="9144000" cy="5929330"/>
          </a:xfrm>
        </p:spPr>
        <p:txBody>
          <a:bodyPr>
            <a:normAutofit/>
          </a:bodyPr>
          <a:lstStyle/>
          <a:p>
            <a:r>
              <a:rPr lang="ru-RU" sz="2400" dirty="0" smtClean="0">
                <a:latin typeface="Comic Sans MS" pitchFamily="66" charset="0"/>
              </a:rPr>
              <a:t>У </a:t>
            </a:r>
            <a:r>
              <a:rPr lang="ru-RU" sz="2400" dirty="0" smtClean="0">
                <a:latin typeface="Comic Sans MS" pitchFamily="66" charset="0"/>
                <a:hlinkClick r:id="rId2" tooltip="1992 у музиці"/>
              </a:rPr>
              <a:t>1992</a:t>
            </a:r>
            <a:r>
              <a:rPr lang="ru-RU" sz="2400" dirty="0" smtClean="0">
                <a:latin typeface="Comic Sans MS" pitchFamily="66" charset="0"/>
              </a:rPr>
              <a:t> </a:t>
            </a:r>
            <a:r>
              <a:rPr lang="ru-RU" sz="2400" dirty="0" err="1" smtClean="0">
                <a:latin typeface="Comic Sans MS" pitchFamily="66" charset="0"/>
              </a:rPr>
              <a:t>році</a:t>
            </a:r>
            <a:r>
              <a:rPr lang="ru-RU" sz="2400" dirty="0" smtClean="0">
                <a:latin typeface="Comic Sans MS" pitchFamily="66" charset="0"/>
              </a:rPr>
              <a:t> студент </a:t>
            </a:r>
            <a:r>
              <a:rPr lang="ru-RU" sz="2400" dirty="0" err="1" smtClean="0">
                <a:latin typeface="Comic Sans MS" pitchFamily="66" charset="0"/>
                <a:hlinkClick r:id="rId3" tooltip="Андрій Голяк (ще не написана)"/>
              </a:rPr>
              <a:t>Андрій</a:t>
            </a:r>
            <a:r>
              <a:rPr lang="ru-RU" sz="2400" dirty="0" smtClean="0">
                <a:latin typeface="Comic Sans MS" pitchFamily="66" charset="0"/>
                <a:hlinkClick r:id="rId3" tooltip="Андрій Голяк (ще не написана)"/>
              </a:rPr>
              <a:t> Голяк</a:t>
            </a:r>
            <a:r>
              <a:rPr lang="ru-RU" sz="2400" dirty="0" smtClean="0">
                <a:latin typeface="Comic Sans MS" pitchFamily="66" charset="0"/>
              </a:rPr>
              <a:t> (вокал) створив гурт «Клан </a:t>
            </a:r>
            <a:r>
              <a:rPr lang="ru-RU" sz="2400" dirty="0" err="1" smtClean="0">
                <a:latin typeface="Comic Sans MS" pitchFamily="66" charset="0"/>
              </a:rPr>
              <a:t>тиші</a:t>
            </a:r>
            <a:r>
              <a:rPr lang="ru-RU" sz="2400" dirty="0" smtClean="0">
                <a:latin typeface="Comic Sans MS" pitchFamily="66" charset="0"/>
              </a:rPr>
              <a:t>», до </a:t>
            </a:r>
            <a:r>
              <a:rPr lang="ru-RU" sz="2400" dirty="0" err="1" smtClean="0">
                <a:latin typeface="Comic Sans MS" pitchFamily="66" charset="0"/>
              </a:rPr>
              <a:t>якого</a:t>
            </a:r>
            <a:r>
              <a:rPr lang="ru-RU" sz="2400" dirty="0" smtClean="0">
                <a:latin typeface="Comic Sans MS" pitchFamily="66" charset="0"/>
              </a:rPr>
              <a:t> </a:t>
            </a:r>
            <a:r>
              <a:rPr lang="ru-RU" sz="2400" dirty="0" err="1" smtClean="0">
                <a:latin typeface="Comic Sans MS" pitchFamily="66" charset="0"/>
              </a:rPr>
              <a:t>ввійшли</a:t>
            </a:r>
            <a:r>
              <a:rPr lang="ru-RU" sz="2400" dirty="0" smtClean="0">
                <a:latin typeface="Comic Sans MS" pitchFamily="66" charset="0"/>
              </a:rPr>
              <a:t> </a:t>
            </a:r>
            <a:r>
              <a:rPr lang="ru-RU" sz="2400" dirty="0" err="1" smtClean="0">
                <a:latin typeface="Comic Sans MS" pitchFamily="66" charset="0"/>
              </a:rPr>
              <a:t>його</a:t>
            </a:r>
            <a:r>
              <a:rPr lang="ru-RU" sz="2400" dirty="0" smtClean="0">
                <a:latin typeface="Comic Sans MS" pitchFamily="66" charset="0"/>
              </a:rPr>
              <a:t> </a:t>
            </a:r>
            <a:r>
              <a:rPr lang="ru-RU" sz="2400" dirty="0" err="1" smtClean="0">
                <a:latin typeface="Comic Sans MS" pitchFamily="66" charset="0"/>
              </a:rPr>
              <a:t>однокласник</a:t>
            </a:r>
            <a:r>
              <a:rPr lang="ru-RU" sz="2400" dirty="0" smtClean="0">
                <a:latin typeface="Comic Sans MS" pitchFamily="66" charset="0"/>
              </a:rPr>
              <a:t> </a:t>
            </a:r>
            <a:r>
              <a:rPr lang="ru-RU" sz="2400" dirty="0" err="1" smtClean="0">
                <a:latin typeface="Comic Sans MS" pitchFamily="66" charset="0"/>
                <a:hlinkClick r:id="rId4" tooltip="Павло Гудімов"/>
              </a:rPr>
              <a:t>Павло</a:t>
            </a:r>
            <a:r>
              <a:rPr lang="ru-RU" sz="2400" dirty="0" smtClean="0">
                <a:latin typeface="Comic Sans MS" pitchFamily="66" charset="0"/>
                <a:hlinkClick r:id="rId4" tooltip="Павло Гудімов"/>
              </a:rPr>
              <a:t> </a:t>
            </a:r>
            <a:r>
              <a:rPr lang="ru-RU" sz="2400" dirty="0" err="1" smtClean="0">
                <a:latin typeface="Comic Sans MS" pitchFamily="66" charset="0"/>
                <a:hlinkClick r:id="rId4" tooltip="Павло Гудімов"/>
              </a:rPr>
              <a:t>Гудімов</a:t>
            </a:r>
            <a:r>
              <a:rPr lang="ru-RU" sz="2400" dirty="0" smtClean="0">
                <a:latin typeface="Comic Sans MS" pitchFamily="66" charset="0"/>
              </a:rPr>
              <a:t>(</a:t>
            </a:r>
            <a:r>
              <a:rPr lang="ru-RU" sz="2400" dirty="0" err="1" smtClean="0">
                <a:latin typeface="Comic Sans MS" pitchFamily="66" charset="0"/>
              </a:rPr>
              <a:t>гітара</a:t>
            </a:r>
            <a:r>
              <a:rPr lang="ru-RU" sz="2400" dirty="0" smtClean="0">
                <a:latin typeface="Comic Sans MS" pitchFamily="66" charset="0"/>
              </a:rPr>
              <a:t>), а </a:t>
            </a:r>
            <a:r>
              <a:rPr lang="ru-RU" sz="2400" dirty="0" err="1" smtClean="0">
                <a:latin typeface="Comic Sans MS" pitchFamily="66" charset="0"/>
              </a:rPr>
              <a:t>також</a:t>
            </a:r>
            <a:r>
              <a:rPr lang="ru-RU" sz="2400" dirty="0" smtClean="0">
                <a:latin typeface="Comic Sans MS" pitchFamily="66" charset="0"/>
              </a:rPr>
              <a:t> </a:t>
            </a:r>
            <a:r>
              <a:rPr lang="ru-RU" sz="2400" dirty="0" err="1" smtClean="0">
                <a:latin typeface="Comic Sans MS" pitchFamily="66" charset="0"/>
              </a:rPr>
              <a:t>знайомий</a:t>
            </a:r>
            <a:r>
              <a:rPr lang="ru-RU" sz="2400" dirty="0" smtClean="0">
                <a:latin typeface="Comic Sans MS" pitchFamily="66" charset="0"/>
              </a:rPr>
              <a:t> </a:t>
            </a:r>
            <a:r>
              <a:rPr lang="ru-RU" sz="2400" dirty="0" err="1" smtClean="0">
                <a:latin typeface="Comic Sans MS" pitchFamily="66" charset="0"/>
                <a:hlinkClick r:id="rId5" tooltip="Юрій Хусточка"/>
              </a:rPr>
              <a:t>Юрій</a:t>
            </a:r>
            <a:r>
              <a:rPr lang="ru-RU" sz="2400" dirty="0" smtClean="0">
                <a:latin typeface="Comic Sans MS" pitchFamily="66" charset="0"/>
                <a:hlinkClick r:id="rId5" tooltip="Юрій Хусточка"/>
              </a:rPr>
              <a:t> </a:t>
            </a:r>
            <a:r>
              <a:rPr lang="ru-RU" sz="2400" dirty="0" err="1" smtClean="0">
                <a:latin typeface="Comic Sans MS" pitchFamily="66" charset="0"/>
                <a:hlinkClick r:id="rId5" tooltip="Юрій Хусточка"/>
              </a:rPr>
              <a:t>Хусточка</a:t>
            </a:r>
            <a:r>
              <a:rPr lang="ru-RU" sz="2400" dirty="0" smtClean="0">
                <a:latin typeface="Comic Sans MS" pitchFamily="66" charset="0"/>
              </a:rPr>
              <a:t> (</a:t>
            </a:r>
            <a:r>
              <a:rPr lang="ru-RU" sz="2400" dirty="0" err="1" smtClean="0">
                <a:latin typeface="Comic Sans MS" pitchFamily="66" charset="0"/>
              </a:rPr>
              <a:t>бас-гітара</a:t>
            </a:r>
            <a:r>
              <a:rPr lang="ru-RU" sz="2400" dirty="0" smtClean="0">
                <a:latin typeface="Comic Sans MS" pitchFamily="66" charset="0"/>
              </a:rPr>
              <a:t>) та </a:t>
            </a:r>
            <a:r>
              <a:rPr lang="ru-RU" sz="2400" dirty="0" smtClean="0">
                <a:latin typeface="Comic Sans MS" pitchFamily="66" charset="0"/>
                <a:hlinkClick r:id="rId6" tooltip="Денис Глінін"/>
              </a:rPr>
              <a:t>Денис </a:t>
            </a:r>
            <a:r>
              <a:rPr lang="ru-RU" sz="2400" dirty="0" err="1" smtClean="0">
                <a:latin typeface="Comic Sans MS" pitchFamily="66" charset="0"/>
                <a:hlinkClick r:id="rId6" tooltip="Денис Глінін"/>
              </a:rPr>
              <a:t>Глінін</a:t>
            </a:r>
            <a:r>
              <a:rPr lang="ru-RU" sz="2400" dirty="0" smtClean="0">
                <a:latin typeface="Comic Sans MS" pitchFamily="66" charset="0"/>
              </a:rPr>
              <a:t> (</a:t>
            </a:r>
            <a:r>
              <a:rPr lang="ru-RU" sz="2400" dirty="0" err="1" smtClean="0">
                <a:latin typeface="Comic Sans MS" pitchFamily="66" charset="0"/>
              </a:rPr>
              <a:t>ударні</a:t>
            </a:r>
            <a:r>
              <a:rPr lang="ru-RU" sz="2400" dirty="0" smtClean="0">
                <a:latin typeface="Comic Sans MS" pitchFamily="66" charset="0"/>
              </a:rPr>
              <a:t>). Гурт </a:t>
            </a:r>
            <a:r>
              <a:rPr lang="ru-RU" sz="2400" dirty="0" err="1" smtClean="0">
                <a:latin typeface="Comic Sans MS" pitchFamily="66" charset="0"/>
              </a:rPr>
              <a:t>виступав</a:t>
            </a:r>
            <a:r>
              <a:rPr lang="ru-RU" sz="2400" dirty="0" smtClean="0">
                <a:latin typeface="Comic Sans MS" pitchFamily="66" charset="0"/>
              </a:rPr>
              <a:t> у палацах </a:t>
            </a:r>
            <a:r>
              <a:rPr lang="ru-RU" sz="2400" dirty="0" err="1" smtClean="0">
                <a:latin typeface="Comic Sans MS" pitchFamily="66" charset="0"/>
              </a:rPr>
              <a:t>культури</a:t>
            </a:r>
            <a:r>
              <a:rPr lang="ru-RU" sz="2400" dirty="0" smtClean="0">
                <a:latin typeface="Comic Sans MS" pitchFamily="66" charset="0"/>
              </a:rPr>
              <a:t> </a:t>
            </a:r>
            <a:r>
              <a:rPr lang="ru-RU" sz="2400" dirty="0" err="1" smtClean="0">
                <a:latin typeface="Comic Sans MS" pitchFamily="66" charset="0"/>
              </a:rPr>
              <a:t>рідного</a:t>
            </a:r>
            <a:r>
              <a:rPr lang="ru-RU" sz="2400" dirty="0" smtClean="0">
                <a:latin typeface="Comic Sans MS" pitchFamily="66" charset="0"/>
              </a:rPr>
              <a:t> Львова. Два роки потому А. Голяк </a:t>
            </a:r>
            <a:r>
              <a:rPr lang="ru-RU" sz="2400" dirty="0" err="1" smtClean="0">
                <a:latin typeface="Comic Sans MS" pitchFamily="66" charset="0"/>
              </a:rPr>
              <a:t>одружився</a:t>
            </a:r>
            <a:r>
              <a:rPr lang="ru-RU" sz="2400" dirty="0" smtClean="0">
                <a:latin typeface="Comic Sans MS" pitchFamily="66" charset="0"/>
              </a:rPr>
              <a:t> </a:t>
            </a:r>
            <a:r>
              <a:rPr lang="ru-RU" sz="2400" dirty="0" err="1" smtClean="0">
                <a:latin typeface="Comic Sans MS" pitchFamily="66" charset="0"/>
              </a:rPr>
              <a:t>й</a:t>
            </a:r>
            <a:r>
              <a:rPr lang="ru-RU" sz="2400" dirty="0" smtClean="0">
                <a:latin typeface="Comic Sans MS" pitchFamily="66" charset="0"/>
              </a:rPr>
              <a:t> покинув гурт — «Клан </a:t>
            </a:r>
            <a:r>
              <a:rPr lang="ru-RU" sz="2400" dirty="0" err="1" smtClean="0">
                <a:latin typeface="Comic Sans MS" pitchFamily="66" charset="0"/>
              </a:rPr>
              <a:t>тиші</a:t>
            </a:r>
            <a:r>
              <a:rPr lang="ru-RU" sz="2400" dirty="0" smtClean="0">
                <a:latin typeface="Comic Sans MS" pitchFamily="66" charset="0"/>
              </a:rPr>
              <a:t>» </a:t>
            </a:r>
            <a:r>
              <a:rPr lang="ru-RU" sz="2400" dirty="0" err="1" smtClean="0">
                <a:latin typeface="Comic Sans MS" pitchFamily="66" charset="0"/>
              </a:rPr>
              <a:t>перетворився</a:t>
            </a:r>
            <a:r>
              <a:rPr lang="ru-RU" sz="2400" dirty="0" smtClean="0">
                <a:latin typeface="Comic Sans MS" pitchFamily="66" charset="0"/>
              </a:rPr>
              <a:t> у </a:t>
            </a:r>
            <a:r>
              <a:rPr lang="ru-RU" sz="2400" dirty="0" err="1" smtClean="0">
                <a:latin typeface="Comic Sans MS" pitchFamily="66" charset="0"/>
              </a:rPr>
              <a:t>тріо</a:t>
            </a:r>
            <a:r>
              <a:rPr lang="ru-RU" sz="2400" dirty="0" smtClean="0">
                <a:latin typeface="Comic Sans MS" pitchFamily="66" charset="0"/>
              </a:rPr>
              <a:t>. У </a:t>
            </a:r>
            <a:r>
              <a:rPr lang="ru-RU" sz="2400" dirty="0" err="1" smtClean="0">
                <a:latin typeface="Comic Sans MS" pitchFamily="66" charset="0"/>
              </a:rPr>
              <a:t>березні</a:t>
            </a:r>
            <a:r>
              <a:rPr lang="ru-RU" sz="2400" dirty="0" smtClean="0">
                <a:latin typeface="Comic Sans MS" pitchFamily="66" charset="0"/>
              </a:rPr>
              <a:t> 1994 </a:t>
            </a:r>
            <a:r>
              <a:rPr lang="ru-RU" sz="2400" dirty="0" err="1" smtClean="0">
                <a:latin typeface="Comic Sans MS" pitchFamily="66" charset="0"/>
              </a:rPr>
              <a:t>хлопці</a:t>
            </a:r>
            <a:r>
              <a:rPr lang="ru-RU" sz="2400" dirty="0" smtClean="0">
                <a:latin typeface="Comic Sans MS" pitchFamily="66" charset="0"/>
              </a:rPr>
              <a:t> </a:t>
            </a:r>
            <a:r>
              <a:rPr lang="ru-RU" sz="2400" dirty="0" err="1" smtClean="0">
                <a:latin typeface="Comic Sans MS" pitchFamily="66" charset="0"/>
              </a:rPr>
              <a:t>познайомилися</a:t>
            </a:r>
            <a:r>
              <a:rPr lang="ru-RU" sz="2400" dirty="0" smtClean="0">
                <a:latin typeface="Comic Sans MS" pitchFamily="66" charset="0"/>
              </a:rPr>
              <a:t> </a:t>
            </a:r>
            <a:r>
              <a:rPr lang="ru-RU" sz="2400" dirty="0" err="1" smtClean="0">
                <a:latin typeface="Comic Sans MS" pitchFamily="66" charset="0"/>
              </a:rPr>
              <a:t>з</a:t>
            </a:r>
            <a:r>
              <a:rPr lang="ru-RU" sz="2400" dirty="0" smtClean="0">
                <a:latin typeface="Comic Sans MS" pitchFamily="66" charset="0"/>
              </a:rPr>
              <a:t> 19-річним студентом </a:t>
            </a:r>
            <a:r>
              <a:rPr lang="ru-RU" sz="2400" dirty="0" err="1" smtClean="0">
                <a:latin typeface="Comic Sans MS" pitchFamily="66" charset="0"/>
              </a:rPr>
              <a:t>теоретичної</a:t>
            </a:r>
            <a:r>
              <a:rPr lang="ru-RU" sz="2400" dirty="0" smtClean="0">
                <a:latin typeface="Comic Sans MS" pitchFamily="66" charset="0"/>
              </a:rPr>
              <a:t> </a:t>
            </a:r>
            <a:r>
              <a:rPr lang="ru-RU" sz="2400" dirty="0" err="1" smtClean="0">
                <a:latin typeface="Comic Sans MS" pitchFamily="66" charset="0"/>
              </a:rPr>
              <a:t>фізики</a:t>
            </a:r>
            <a:r>
              <a:rPr lang="ru-RU" sz="2400" dirty="0" smtClean="0">
                <a:latin typeface="Comic Sans MS" pitchFamily="66" charset="0"/>
              </a:rPr>
              <a:t> Святославом </a:t>
            </a:r>
            <a:r>
              <a:rPr lang="ru-RU" sz="2400" dirty="0" err="1" smtClean="0">
                <a:latin typeface="Comic Sans MS" pitchFamily="66" charset="0"/>
              </a:rPr>
              <a:t>Вакарчуком</a:t>
            </a:r>
            <a:r>
              <a:rPr lang="ru-RU" sz="2400" dirty="0" smtClean="0">
                <a:latin typeface="Comic Sans MS" pitchFamily="66" charset="0"/>
              </a:rPr>
              <a:t>. </a:t>
            </a:r>
            <a:r>
              <a:rPr lang="ru-RU" sz="2400" dirty="0" err="1" smtClean="0">
                <a:latin typeface="Comic Sans MS" pitchFamily="66" charset="0"/>
              </a:rPr>
              <a:t>Влітку</a:t>
            </a:r>
            <a:r>
              <a:rPr lang="ru-RU" sz="2400" dirty="0" smtClean="0">
                <a:latin typeface="Comic Sans MS" pitchFamily="66" charset="0"/>
              </a:rPr>
              <a:t> </a:t>
            </a:r>
            <a:r>
              <a:rPr lang="ru-RU" sz="2400" dirty="0" err="1" smtClean="0">
                <a:latin typeface="Comic Sans MS" pitchFamily="66" charset="0"/>
              </a:rPr>
              <a:t>Вакарчук</a:t>
            </a:r>
            <a:r>
              <a:rPr lang="ru-RU" sz="2400" dirty="0" smtClean="0">
                <a:latin typeface="Comic Sans MS" pitchFamily="66" charset="0"/>
              </a:rPr>
              <a:t> </a:t>
            </a:r>
            <a:r>
              <a:rPr lang="ru-RU" sz="2400" dirty="0" err="1" smtClean="0">
                <a:latin typeface="Comic Sans MS" pitchFamily="66" charset="0"/>
              </a:rPr>
              <a:t>прийшов</a:t>
            </a:r>
            <a:r>
              <a:rPr lang="ru-RU" sz="2400" dirty="0" smtClean="0">
                <a:latin typeface="Comic Sans MS" pitchFamily="66" charset="0"/>
              </a:rPr>
              <a:t> на першу </a:t>
            </a:r>
            <a:r>
              <a:rPr lang="ru-RU" sz="2400" dirty="0" err="1" smtClean="0">
                <a:latin typeface="Comic Sans MS" pitchFamily="66" charset="0"/>
              </a:rPr>
              <a:t>репетицію</a:t>
            </a:r>
            <a:r>
              <a:rPr lang="ru-RU" sz="2400" dirty="0" smtClean="0">
                <a:latin typeface="Comic Sans MS" pitchFamily="66" charset="0"/>
              </a:rPr>
              <a:t>, а </a:t>
            </a:r>
            <a:r>
              <a:rPr lang="ru-RU" sz="2400" dirty="0" err="1" smtClean="0">
                <a:latin typeface="Comic Sans MS" pitchFamily="66" charset="0"/>
              </a:rPr>
              <a:t>з</a:t>
            </a:r>
            <a:r>
              <a:rPr lang="ru-RU" sz="2400" dirty="0" smtClean="0">
                <a:latin typeface="Comic Sans MS" pitchFamily="66" charset="0"/>
              </a:rPr>
              <a:t> </a:t>
            </a:r>
            <a:r>
              <a:rPr lang="ru-RU" sz="2400" dirty="0" err="1" smtClean="0">
                <a:latin typeface="Comic Sans MS" pitchFamily="66" charset="0"/>
              </a:rPr>
              <a:t>осені</a:t>
            </a:r>
            <a:r>
              <a:rPr lang="ru-RU" sz="2400" dirty="0" smtClean="0">
                <a:latin typeface="Comic Sans MS" pitchFamily="66" charset="0"/>
              </a:rPr>
              <a:t> </a:t>
            </a:r>
            <a:r>
              <a:rPr lang="ru-RU" sz="2400" dirty="0" err="1" smtClean="0">
                <a:latin typeface="Comic Sans MS" pitchFamily="66" charset="0"/>
              </a:rPr>
              <a:t>четвірка</a:t>
            </a:r>
            <a:r>
              <a:rPr lang="ru-RU" sz="2400" dirty="0" smtClean="0">
                <a:latin typeface="Comic Sans MS" pitchFamily="66" charset="0"/>
              </a:rPr>
              <a:t> </a:t>
            </a:r>
            <a:r>
              <a:rPr lang="ru-RU" sz="2400" dirty="0" err="1" smtClean="0">
                <a:latin typeface="Comic Sans MS" pitchFamily="66" charset="0"/>
              </a:rPr>
              <a:t>репетирувала</a:t>
            </a:r>
            <a:r>
              <a:rPr lang="ru-RU" sz="2400" dirty="0" smtClean="0">
                <a:latin typeface="Comic Sans MS" pitchFamily="66" charset="0"/>
              </a:rPr>
              <a:t> регулярно </a:t>
            </a:r>
            <a:r>
              <a:rPr lang="ru-RU" sz="2400" dirty="0" err="1" smtClean="0">
                <a:latin typeface="Comic Sans MS" pitchFamily="66" charset="0"/>
              </a:rPr>
              <a:t>і</a:t>
            </a:r>
            <a:r>
              <a:rPr lang="ru-RU" sz="2400" dirty="0" smtClean="0">
                <a:latin typeface="Comic Sans MS" pitchFamily="66" charset="0"/>
              </a:rPr>
              <a:t> </a:t>
            </a:r>
            <a:r>
              <a:rPr lang="ru-RU" sz="2400" dirty="0" err="1" smtClean="0">
                <a:latin typeface="Comic Sans MS" pitchFamily="66" charset="0"/>
              </a:rPr>
              <a:t>вже</a:t>
            </a:r>
            <a:r>
              <a:rPr lang="ru-RU" sz="2400" dirty="0" smtClean="0">
                <a:latin typeface="Comic Sans MS" pitchFamily="66" charset="0"/>
              </a:rPr>
              <a:t> 12 </a:t>
            </a:r>
            <a:r>
              <a:rPr lang="ru-RU" sz="2400" dirty="0" err="1" smtClean="0">
                <a:latin typeface="Comic Sans MS" pitchFamily="66" charset="0"/>
              </a:rPr>
              <a:t>жовтня</a:t>
            </a:r>
            <a:r>
              <a:rPr lang="ru-RU" sz="2400" dirty="0" smtClean="0">
                <a:latin typeface="Comic Sans MS" pitchFamily="66" charset="0"/>
              </a:rPr>
              <a:t> 1994 року, як </a:t>
            </a:r>
            <a:r>
              <a:rPr lang="ru-RU" sz="2400" dirty="0" err="1" smtClean="0">
                <a:latin typeface="Comic Sans MS" pitchFamily="66" charset="0"/>
              </a:rPr>
              <a:t>прийнято</a:t>
            </a:r>
            <a:r>
              <a:rPr lang="ru-RU" sz="2400" dirty="0" smtClean="0">
                <a:latin typeface="Comic Sans MS" pitchFamily="66" charset="0"/>
              </a:rPr>
              <a:t> </a:t>
            </a:r>
            <a:r>
              <a:rPr lang="ru-RU" sz="2400" dirty="0" err="1" smtClean="0">
                <a:latin typeface="Comic Sans MS" pitchFamily="66" charset="0"/>
              </a:rPr>
              <a:t>вважати</a:t>
            </a:r>
            <a:r>
              <a:rPr lang="ru-RU" sz="2400" dirty="0" smtClean="0">
                <a:latin typeface="Comic Sans MS" pitchFamily="66" charset="0"/>
              </a:rPr>
              <a:t>, </a:t>
            </a:r>
            <a:r>
              <a:rPr lang="ru-RU" sz="2400" dirty="0" err="1" smtClean="0">
                <a:latin typeface="Comic Sans MS" pitchFamily="66" charset="0"/>
              </a:rPr>
              <a:t>було</a:t>
            </a:r>
            <a:r>
              <a:rPr lang="ru-RU" sz="2400" dirty="0" smtClean="0">
                <a:latin typeface="Comic Sans MS" pitchFamily="66" charset="0"/>
              </a:rPr>
              <a:t> створено </a:t>
            </a:r>
            <a:r>
              <a:rPr lang="ru-RU" sz="2400" dirty="0" err="1" smtClean="0">
                <a:latin typeface="Comic Sans MS" pitchFamily="66" charset="0"/>
              </a:rPr>
              <a:t>новий</a:t>
            </a:r>
            <a:r>
              <a:rPr lang="ru-RU" sz="2400" dirty="0" smtClean="0">
                <a:latin typeface="Comic Sans MS" pitchFamily="66" charset="0"/>
              </a:rPr>
              <a:t> гурт — «Океан </a:t>
            </a:r>
            <a:r>
              <a:rPr lang="ru-RU" sz="2400" dirty="0" err="1" smtClean="0">
                <a:latin typeface="Comic Sans MS" pitchFamily="66" charset="0"/>
              </a:rPr>
              <a:t>Ельзи</a:t>
            </a:r>
            <a:r>
              <a:rPr lang="ru-RU" sz="2400" dirty="0" smtClean="0">
                <a:latin typeface="Comic Sans MS" pitchFamily="66" charset="0"/>
              </a:rPr>
              <a:t>», </a:t>
            </a:r>
            <a:r>
              <a:rPr lang="ru-RU" sz="2400" dirty="0" err="1" smtClean="0">
                <a:latin typeface="Comic Sans MS" pitchFamily="66" charset="0"/>
              </a:rPr>
              <a:t>який</a:t>
            </a:r>
            <a:r>
              <a:rPr lang="ru-RU" sz="2400" dirty="0" smtClean="0">
                <a:latin typeface="Comic Sans MS" pitchFamily="66" charset="0"/>
              </a:rPr>
              <a:t> </a:t>
            </a:r>
            <a:r>
              <a:rPr lang="ru-RU" sz="2400" dirty="0" err="1" smtClean="0">
                <a:latin typeface="Comic Sans MS" pitchFamily="66" charset="0"/>
              </a:rPr>
              <a:t>тоді</a:t>
            </a:r>
            <a:r>
              <a:rPr lang="ru-RU" sz="2400" dirty="0" smtClean="0">
                <a:latin typeface="Comic Sans MS" pitchFamily="66" charset="0"/>
              </a:rPr>
              <a:t> </a:t>
            </a:r>
            <a:r>
              <a:rPr lang="ru-RU" sz="2400" dirty="0" err="1" smtClean="0">
                <a:latin typeface="Comic Sans MS" pitchFamily="66" charset="0"/>
              </a:rPr>
              <a:t>грав</a:t>
            </a:r>
            <a:r>
              <a:rPr lang="ru-RU" sz="2400" dirty="0" smtClean="0">
                <a:latin typeface="Comic Sans MS" pitchFamily="66" charset="0"/>
              </a:rPr>
              <a:t> </a:t>
            </a:r>
            <a:r>
              <a:rPr lang="ru-RU" sz="2400" dirty="0" err="1" smtClean="0">
                <a:latin typeface="Comic Sans MS" pitchFamily="66" charset="0"/>
              </a:rPr>
              <a:t>переважно</a:t>
            </a:r>
            <a:r>
              <a:rPr lang="ru-RU" sz="2400" dirty="0" smtClean="0">
                <a:latin typeface="Comic Sans MS" pitchFamily="66" charset="0"/>
              </a:rPr>
              <a:t> </a:t>
            </a:r>
            <a:r>
              <a:rPr lang="ru-RU" sz="2400" dirty="0" err="1" smtClean="0">
                <a:latin typeface="Comic Sans MS" pitchFamily="66" charset="0"/>
              </a:rPr>
              <a:t>суміш</a:t>
            </a:r>
            <a:r>
              <a:rPr lang="ru-RU" sz="2400" dirty="0" smtClean="0">
                <a:latin typeface="Comic Sans MS" pitchFamily="66" charset="0"/>
              </a:rPr>
              <a:t> </a:t>
            </a:r>
            <a:r>
              <a:rPr lang="ru-RU" sz="2400" dirty="0" smtClean="0">
                <a:latin typeface="Comic Sans MS" pitchFamily="66" charset="0"/>
                <a:hlinkClick r:id="rId7" tooltip="Поп-музика"/>
              </a:rPr>
              <a:t>поп-</a:t>
            </a:r>
            <a:r>
              <a:rPr lang="ru-RU" sz="2400" dirty="0" smtClean="0">
                <a:latin typeface="Comic Sans MS" pitchFamily="66" charset="0"/>
              </a:rPr>
              <a:t> </a:t>
            </a:r>
            <a:r>
              <a:rPr lang="ru-RU" sz="2400" dirty="0" err="1" smtClean="0">
                <a:latin typeface="Comic Sans MS" pitchFamily="66" charset="0"/>
              </a:rPr>
              <a:t>і</a:t>
            </a:r>
            <a:r>
              <a:rPr lang="ru-RU" sz="2400" dirty="0" smtClean="0">
                <a:latin typeface="Comic Sans MS" pitchFamily="66" charset="0"/>
              </a:rPr>
              <a:t> </a:t>
            </a:r>
            <a:r>
              <a:rPr lang="ru-RU" sz="2400" dirty="0" err="1" smtClean="0">
                <a:latin typeface="Comic Sans MS" pitchFamily="66" charset="0"/>
              </a:rPr>
              <a:t>ліричної</a:t>
            </a:r>
            <a:r>
              <a:rPr lang="ru-RU" sz="2400" dirty="0" smtClean="0">
                <a:latin typeface="Comic Sans MS" pitchFamily="66" charset="0"/>
              </a:rPr>
              <a:t> </a:t>
            </a:r>
            <a:r>
              <a:rPr lang="ru-RU" sz="2400" dirty="0" err="1" smtClean="0">
                <a:latin typeface="Comic Sans MS" pitchFamily="66" charset="0"/>
              </a:rPr>
              <a:t>рок-музики</a:t>
            </a:r>
            <a:r>
              <a:rPr lang="ru-RU" sz="2400" dirty="0" smtClean="0">
                <a:latin typeface="Comic Sans MS" pitchFamily="66" charset="0"/>
              </a:rPr>
              <a:t>. Святослав став </a:t>
            </a:r>
            <a:r>
              <a:rPr lang="ru-RU" sz="2400" dirty="0" err="1" smtClean="0">
                <a:latin typeface="Comic Sans MS" pitchFamily="66" charset="0"/>
              </a:rPr>
              <a:t>її</a:t>
            </a:r>
            <a:r>
              <a:rPr lang="ru-RU" sz="2400" dirty="0" smtClean="0">
                <a:latin typeface="Comic Sans MS" pitchFamily="66" charset="0"/>
              </a:rPr>
              <a:t> </a:t>
            </a:r>
            <a:r>
              <a:rPr lang="ru-RU" sz="2400" dirty="0" err="1" smtClean="0">
                <a:latin typeface="Comic Sans MS" pitchFamily="66" charset="0"/>
              </a:rPr>
              <a:t>вокалістом</a:t>
            </a:r>
            <a:r>
              <a:rPr lang="ru-RU" sz="2400" dirty="0" smtClean="0">
                <a:latin typeface="Comic Sans MS" pitchFamily="66" charset="0"/>
              </a:rPr>
              <a:t>, а </a:t>
            </a:r>
            <a:r>
              <a:rPr lang="ru-RU" sz="2400" dirty="0" err="1" smtClean="0">
                <a:latin typeface="Comic Sans MS" pitchFamily="66" charset="0"/>
              </a:rPr>
              <a:t>також</a:t>
            </a:r>
            <a:r>
              <a:rPr lang="ru-RU" sz="2400" dirty="0" smtClean="0">
                <a:latin typeface="Comic Sans MS" pitchFamily="66" charset="0"/>
              </a:rPr>
              <a:t> автором </a:t>
            </a:r>
            <a:r>
              <a:rPr lang="ru-RU" sz="2400" dirty="0" err="1" smtClean="0">
                <a:latin typeface="Comic Sans MS" pitchFamily="66" charset="0"/>
              </a:rPr>
              <a:t>більшості</a:t>
            </a:r>
            <a:r>
              <a:rPr lang="ru-RU" sz="2400" dirty="0" smtClean="0">
                <a:latin typeface="Comic Sans MS" pitchFamily="66" charset="0"/>
              </a:rPr>
              <a:t> </a:t>
            </a:r>
            <a:r>
              <a:rPr lang="ru-RU" sz="2400" dirty="0" err="1" smtClean="0">
                <a:latin typeface="Comic Sans MS" pitchFamily="66" charset="0"/>
              </a:rPr>
              <a:t>текстів</a:t>
            </a:r>
            <a:r>
              <a:rPr lang="ru-RU" sz="2400" dirty="0" smtClean="0">
                <a:latin typeface="Comic Sans MS" pitchFamily="66" charset="0"/>
              </a:rPr>
              <a:t> </a:t>
            </a:r>
            <a:r>
              <a:rPr lang="ru-RU" sz="2400" dirty="0" err="1" smtClean="0">
                <a:latin typeface="Comic Sans MS" pitchFamily="66" charset="0"/>
              </a:rPr>
              <a:t>і</a:t>
            </a:r>
            <a:r>
              <a:rPr lang="ru-RU" sz="2400" dirty="0" smtClean="0">
                <a:latin typeface="Comic Sans MS" pitchFamily="66" charset="0"/>
              </a:rPr>
              <a:t> </a:t>
            </a:r>
            <a:r>
              <a:rPr lang="ru-RU" sz="2400" dirty="0" err="1" smtClean="0">
                <a:latin typeface="Comic Sans MS" pitchFamily="66" charset="0"/>
              </a:rPr>
              <a:t>музики</a:t>
            </a:r>
            <a:r>
              <a:rPr lang="ru-RU" sz="2400" dirty="0" smtClean="0">
                <a:latin typeface="Comic Sans MS" pitchFamily="66" charset="0"/>
              </a:rPr>
              <a:t> гурту.</a:t>
            </a:r>
            <a:endParaRPr lang="ru-RU" sz="2400" dirty="0">
              <a:latin typeface="Comic Sans MS" pitchFamily="66" charset="0"/>
            </a:endParaRPr>
          </a:p>
        </p:txBody>
      </p:sp>
      <p:pic>
        <p:nvPicPr>
          <p:cNvPr id="4" name="Picture 2" descr="логотип"/>
          <p:cNvPicPr>
            <a:picLocks noChangeAspect="1" noChangeArrowheads="1"/>
          </p:cNvPicPr>
          <p:nvPr/>
        </p:nvPicPr>
        <p:blipFill>
          <a:blip r:embed="rId8" cstate="print"/>
          <a:srcRect/>
          <a:stretch>
            <a:fillRect/>
          </a:stretch>
        </p:blipFill>
        <p:spPr bwMode="auto">
          <a:xfrm>
            <a:off x="-357222" y="0"/>
            <a:ext cx="1905000" cy="1343026"/>
          </a:xfrm>
          <a:prstGeom prst="rect">
            <a:avLst/>
          </a:prstGeom>
          <a:noFill/>
        </p:spPr>
      </p:pic>
    </p:spTree>
  </p:cSld>
  <p:clrMapOvr>
    <a:masterClrMapping/>
  </p:clrMapOvr>
  <p:transition>
    <p:wedg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30352" y="0"/>
            <a:ext cx="7772400" cy="45719"/>
          </a:xfrm>
        </p:spPr>
        <p:txBody>
          <a:bodyPr/>
          <a:lstStyle/>
          <a:p>
            <a:endParaRPr lang="ru-RU" dirty="0"/>
          </a:p>
        </p:txBody>
      </p:sp>
      <p:sp>
        <p:nvSpPr>
          <p:cNvPr id="3" name="Текст 2"/>
          <p:cNvSpPr>
            <a:spLocks noGrp="1"/>
          </p:cNvSpPr>
          <p:nvPr>
            <p:ph type="body" idx="1"/>
          </p:nvPr>
        </p:nvSpPr>
        <p:spPr>
          <a:xfrm>
            <a:off x="0" y="0"/>
            <a:ext cx="9144000" cy="6858000"/>
          </a:xfrm>
        </p:spPr>
        <p:txBody>
          <a:bodyPr>
            <a:normAutofit/>
          </a:bodyPr>
          <a:lstStyle/>
          <a:p>
            <a:r>
              <a:rPr lang="ru-RU" sz="2400" b="1" dirty="0" smtClean="0">
                <a:latin typeface="Comic Sans MS" pitchFamily="66" charset="0"/>
              </a:rPr>
              <a:t>1998–2004, «</a:t>
            </a:r>
            <a:r>
              <a:rPr lang="ru-RU" sz="2400" b="1" dirty="0" err="1" smtClean="0">
                <a:latin typeface="Comic Sans MS" pitchFamily="66" charset="0"/>
              </a:rPr>
              <a:t>золотий</a:t>
            </a:r>
            <a:r>
              <a:rPr lang="ru-RU" sz="2400" b="1" dirty="0" smtClean="0">
                <a:latin typeface="Comic Sans MS" pitchFamily="66" charset="0"/>
              </a:rPr>
              <a:t>»</a:t>
            </a:r>
            <a:r>
              <a:rPr lang="ru-RU" sz="2400" b="1" dirty="0" smtClean="0">
                <a:latin typeface="Comic Sans MS" pitchFamily="66" charset="0"/>
              </a:rPr>
              <a:t> </a:t>
            </a:r>
            <a:r>
              <a:rPr lang="ru-RU" sz="2400" b="1" dirty="0" smtClean="0">
                <a:latin typeface="Comic Sans MS" pitchFamily="66" charset="0"/>
              </a:rPr>
              <a:t>склад</a:t>
            </a:r>
            <a:endParaRPr lang="ru-RU" sz="2400" b="1" dirty="0" smtClean="0">
              <a:latin typeface="Comic Sans MS" pitchFamily="66" charset="0"/>
            </a:endParaRPr>
          </a:p>
          <a:p>
            <a:r>
              <a:rPr lang="ru-RU" sz="2400" dirty="0" smtClean="0">
                <a:latin typeface="Comic Sans MS" pitchFamily="66" charset="0"/>
              </a:rPr>
              <a:t>З 1998</a:t>
            </a:r>
            <a:r>
              <a:rPr lang="ru-RU" sz="2400" dirty="0" smtClean="0">
                <a:latin typeface="Comic Sans MS" pitchFamily="66" charset="0"/>
              </a:rPr>
              <a:t> року ОЕ </a:t>
            </a:r>
            <a:r>
              <a:rPr lang="ru-RU" sz="2400" dirty="0" err="1" smtClean="0">
                <a:latin typeface="Comic Sans MS" pitchFamily="66" charset="0"/>
              </a:rPr>
              <a:t>розпочав</a:t>
            </a:r>
            <a:r>
              <a:rPr lang="ru-RU" sz="2400" dirty="0" smtClean="0">
                <a:latin typeface="Comic Sans MS" pitchFamily="66" charset="0"/>
              </a:rPr>
              <a:t> роботу </a:t>
            </a:r>
            <a:r>
              <a:rPr lang="ru-RU" sz="2400" dirty="0" err="1" smtClean="0">
                <a:latin typeface="Comic Sans MS" pitchFamily="66" charset="0"/>
              </a:rPr>
              <a:t>з</a:t>
            </a:r>
            <a:r>
              <a:rPr lang="ru-RU" sz="2400" dirty="0" smtClean="0">
                <a:latin typeface="Comic Sans MS" pitchFamily="66" charset="0"/>
              </a:rPr>
              <a:t> продюсером </a:t>
            </a:r>
            <a:r>
              <a:rPr lang="ru-RU" sz="2400" dirty="0" err="1" smtClean="0">
                <a:latin typeface="Comic Sans MS" pitchFamily="66" charset="0"/>
                <a:hlinkClick r:id="rId2" tooltip="Віталій Клімов (ще не написана)"/>
              </a:rPr>
              <a:t>Віталієм</a:t>
            </a:r>
            <a:r>
              <a:rPr lang="ru-RU" sz="2400" dirty="0" smtClean="0">
                <a:latin typeface="Comic Sans MS" pitchFamily="66" charset="0"/>
                <a:hlinkClick r:id="rId2" tooltip="Віталій Клімов (ще не написана)"/>
              </a:rPr>
              <a:t> </a:t>
            </a:r>
            <a:r>
              <a:rPr lang="ru-RU" sz="2400" dirty="0" err="1" smtClean="0">
                <a:latin typeface="Comic Sans MS" pitchFamily="66" charset="0"/>
                <a:hlinkClick r:id="rId2" tooltip="Віталій Клімов (ще не написана)"/>
              </a:rPr>
              <a:t>Клімовим</a:t>
            </a:r>
            <a:r>
              <a:rPr lang="ru-RU" sz="2400" dirty="0" smtClean="0">
                <a:latin typeface="Comic Sans MS" pitchFamily="66" charset="0"/>
              </a:rPr>
              <a:t>, </a:t>
            </a:r>
            <a:r>
              <a:rPr lang="ru-RU" sz="2400" dirty="0" err="1" smtClean="0">
                <a:latin typeface="Comic Sans MS" pitchFamily="66" charset="0"/>
              </a:rPr>
              <a:t>підписав</a:t>
            </a:r>
            <a:r>
              <a:rPr lang="ru-RU" sz="2400" dirty="0" smtClean="0">
                <a:latin typeface="Comic Sans MS" pitchFamily="66" charset="0"/>
              </a:rPr>
              <a:t> контракт </a:t>
            </a:r>
            <a:r>
              <a:rPr lang="ru-RU" sz="2400" dirty="0" err="1" smtClean="0">
                <a:latin typeface="Comic Sans MS" pitchFamily="66" charset="0"/>
              </a:rPr>
              <a:t>із</a:t>
            </a:r>
            <a:r>
              <a:rPr lang="ru-RU" sz="2400" dirty="0" smtClean="0">
                <a:latin typeface="Comic Sans MS" pitchFamily="66" charset="0"/>
              </a:rPr>
              <a:t> «</a:t>
            </a:r>
            <a:r>
              <a:rPr lang="en-US" sz="2400" dirty="0" smtClean="0">
                <a:latin typeface="Comic Sans MS" pitchFamily="66" charset="0"/>
              </a:rPr>
              <a:t>Nova Records» </a:t>
            </a:r>
            <a:r>
              <a:rPr lang="ru-RU" sz="2400" dirty="0" smtClean="0">
                <a:latin typeface="Comic Sans MS" pitchFamily="66" charset="0"/>
              </a:rPr>
              <a:t>та записав </a:t>
            </a:r>
            <a:r>
              <a:rPr lang="ru-RU" sz="2400" dirty="0" err="1" smtClean="0">
                <a:latin typeface="Comic Sans MS" pitchFamily="66" charset="0"/>
              </a:rPr>
              <a:t>дебютний</a:t>
            </a:r>
            <a:r>
              <a:rPr lang="ru-RU" sz="2400" dirty="0" smtClean="0">
                <a:latin typeface="Comic Sans MS" pitchFamily="66" charset="0"/>
              </a:rPr>
              <a:t> альбом, </a:t>
            </a:r>
            <a:r>
              <a:rPr lang="ru-RU" sz="2400" dirty="0" err="1" smtClean="0">
                <a:latin typeface="Comic Sans MS" pitchFamily="66" charset="0"/>
              </a:rPr>
              <a:t>який</a:t>
            </a:r>
            <a:r>
              <a:rPr lang="ru-RU" sz="2400" dirty="0" smtClean="0">
                <a:latin typeface="Comic Sans MS" pitchFamily="66" charset="0"/>
              </a:rPr>
              <a:t> </a:t>
            </a:r>
            <a:r>
              <a:rPr lang="ru-RU" sz="2400" dirty="0" err="1" smtClean="0">
                <a:latin typeface="Comic Sans MS" pitchFamily="66" charset="0"/>
              </a:rPr>
              <a:t>побачив</a:t>
            </a:r>
            <a:r>
              <a:rPr lang="ru-RU" sz="2400" dirty="0" smtClean="0">
                <a:latin typeface="Comic Sans MS" pitchFamily="66" charset="0"/>
              </a:rPr>
              <a:t> </a:t>
            </a:r>
            <a:r>
              <a:rPr lang="ru-RU" sz="2400" dirty="0" err="1" smtClean="0">
                <a:latin typeface="Comic Sans MS" pitchFamily="66" charset="0"/>
              </a:rPr>
              <a:t>світ</a:t>
            </a:r>
            <a:r>
              <a:rPr lang="ru-RU" sz="2400" dirty="0" smtClean="0">
                <a:latin typeface="Comic Sans MS" pitchFamily="66" charset="0"/>
              </a:rPr>
              <a:t> у </a:t>
            </a:r>
            <a:r>
              <a:rPr lang="ru-RU" sz="2400" dirty="0" err="1" smtClean="0">
                <a:latin typeface="Comic Sans MS" pitchFamily="66" charset="0"/>
              </a:rPr>
              <a:t>вересні</a:t>
            </a:r>
            <a:r>
              <a:rPr lang="ru-RU" sz="2400" dirty="0" smtClean="0">
                <a:latin typeface="Comic Sans MS" pitchFamily="66" charset="0"/>
              </a:rPr>
              <a:t> </a:t>
            </a:r>
            <a:r>
              <a:rPr lang="ru-RU" sz="2400" dirty="0" err="1" smtClean="0">
                <a:latin typeface="Comic Sans MS" pitchFamily="66" charset="0"/>
              </a:rPr>
              <a:t>під</a:t>
            </a:r>
            <a:r>
              <a:rPr lang="ru-RU" sz="2400" dirty="0" smtClean="0">
                <a:latin typeface="Comic Sans MS" pitchFamily="66" charset="0"/>
              </a:rPr>
              <a:t> </a:t>
            </a:r>
            <a:r>
              <a:rPr lang="ru-RU" sz="2400" dirty="0" err="1" smtClean="0">
                <a:latin typeface="Comic Sans MS" pitchFamily="66" charset="0"/>
              </a:rPr>
              <a:t>назвою</a:t>
            </a:r>
            <a:r>
              <a:rPr lang="ru-RU" sz="2400" dirty="0" smtClean="0">
                <a:latin typeface="Comic Sans MS" pitchFamily="66" charset="0"/>
              </a:rPr>
              <a:t> </a:t>
            </a:r>
            <a:r>
              <a:rPr lang="ru-RU" sz="2400" dirty="0" smtClean="0">
                <a:latin typeface="Comic Sans MS" pitchFamily="66" charset="0"/>
                <a:hlinkClick r:id="rId3" tooltip="Там, де нас нема (альбом)"/>
              </a:rPr>
              <a:t>«Там, де нас нема»</a:t>
            </a:r>
            <a:r>
              <a:rPr lang="ru-RU" sz="2400" dirty="0" smtClean="0">
                <a:latin typeface="Comic Sans MS" pitchFamily="66" charset="0"/>
              </a:rPr>
              <a:t>. </a:t>
            </a:r>
            <a:r>
              <a:rPr lang="ru-RU" sz="2400" dirty="0" err="1" smtClean="0">
                <a:latin typeface="Comic Sans MS" pitchFamily="66" charset="0"/>
              </a:rPr>
              <a:t>Пісні</a:t>
            </a:r>
            <a:r>
              <a:rPr lang="ru-RU" sz="2400" dirty="0" smtClean="0">
                <a:latin typeface="Comic Sans MS" pitchFamily="66" charset="0"/>
              </a:rPr>
              <a:t> гурту </a:t>
            </a:r>
            <a:r>
              <a:rPr lang="ru-RU" sz="2400" dirty="0" err="1" smtClean="0">
                <a:latin typeface="Comic Sans MS" pitchFamily="66" charset="0"/>
              </a:rPr>
              <a:t>посідали</a:t>
            </a:r>
            <a:r>
              <a:rPr lang="ru-RU" sz="2400" dirty="0" smtClean="0">
                <a:latin typeface="Comic Sans MS" pitchFamily="66" charset="0"/>
              </a:rPr>
              <a:t> </a:t>
            </a:r>
            <a:r>
              <a:rPr lang="ru-RU" sz="2400" dirty="0" err="1" smtClean="0">
                <a:latin typeface="Comic Sans MS" pitchFamily="66" charset="0"/>
              </a:rPr>
              <a:t>перші</a:t>
            </a:r>
            <a:r>
              <a:rPr lang="ru-RU" sz="2400" dirty="0" smtClean="0">
                <a:latin typeface="Comic Sans MS" pitchFamily="66" charset="0"/>
              </a:rPr>
              <a:t> </a:t>
            </a:r>
            <a:r>
              <a:rPr lang="ru-RU" sz="2400" dirty="0" err="1" smtClean="0">
                <a:latin typeface="Comic Sans MS" pitchFamily="66" charset="0"/>
              </a:rPr>
              <a:t>місця</a:t>
            </a:r>
            <a:r>
              <a:rPr lang="ru-RU" sz="2400" dirty="0" smtClean="0">
                <a:latin typeface="Comic Sans MS" pitchFamily="66" charset="0"/>
              </a:rPr>
              <a:t> в </a:t>
            </a:r>
            <a:r>
              <a:rPr lang="ru-RU" sz="2400" dirty="0" err="1" smtClean="0">
                <a:latin typeface="Comic Sans MS" pitchFamily="66" charset="0"/>
              </a:rPr>
              <a:t>чартах</a:t>
            </a:r>
            <a:r>
              <a:rPr lang="ru-RU" sz="2400" dirty="0" smtClean="0">
                <a:latin typeface="Comic Sans MS" pitchFamily="66" charset="0"/>
              </a:rPr>
              <a:t>, </a:t>
            </a:r>
            <a:r>
              <a:rPr lang="ru-RU" sz="2400" dirty="0" err="1" smtClean="0">
                <a:latin typeface="Comic Sans MS" pitchFamily="66" charset="0"/>
              </a:rPr>
              <a:t>їхня</a:t>
            </a:r>
            <a:r>
              <a:rPr lang="ru-RU" sz="2400" dirty="0" smtClean="0">
                <a:latin typeface="Comic Sans MS" pitchFamily="66" charset="0"/>
              </a:rPr>
              <a:t> </a:t>
            </a:r>
            <a:r>
              <a:rPr lang="ru-RU" sz="2400" dirty="0" err="1" smtClean="0">
                <a:latin typeface="Comic Sans MS" pitchFamily="66" charset="0"/>
              </a:rPr>
              <a:t>ліричність</a:t>
            </a:r>
            <a:r>
              <a:rPr lang="ru-RU" sz="2400" dirty="0" smtClean="0">
                <a:latin typeface="Comic Sans MS" pitchFamily="66" charset="0"/>
              </a:rPr>
              <a:t> та </a:t>
            </a:r>
            <a:r>
              <a:rPr lang="ru-RU" sz="2400" dirty="0" err="1" smtClean="0">
                <a:latin typeface="Comic Sans MS" pitchFamily="66" charset="0"/>
              </a:rPr>
              <a:t>незвичайний</a:t>
            </a:r>
            <a:r>
              <a:rPr lang="ru-RU" sz="2400" dirty="0" smtClean="0">
                <a:latin typeface="Comic Sans MS" pitchFamily="66" charset="0"/>
              </a:rPr>
              <a:t> вокал </a:t>
            </a:r>
            <a:r>
              <a:rPr lang="ru-RU" sz="2400" dirty="0" smtClean="0">
                <a:latin typeface="Comic Sans MS" pitchFamily="66" charset="0"/>
                <a:hlinkClick r:id="rId4" tooltip="Вакарчук Святослав"/>
              </a:rPr>
              <a:t>Святослава </a:t>
            </a:r>
            <a:r>
              <a:rPr lang="ru-RU" sz="2400" dirty="0" err="1" smtClean="0">
                <a:latin typeface="Comic Sans MS" pitchFamily="66" charset="0"/>
                <a:hlinkClick r:id="rId4" tooltip="Вакарчук Святослав"/>
              </a:rPr>
              <a:t>Вакарчука</a:t>
            </a:r>
            <a:r>
              <a:rPr lang="ru-RU" sz="2400" dirty="0" smtClean="0">
                <a:latin typeface="Comic Sans MS" pitchFamily="66" charset="0"/>
              </a:rPr>
              <a:t> </a:t>
            </a:r>
            <a:r>
              <a:rPr lang="ru-RU" sz="2400" dirty="0" err="1" smtClean="0">
                <a:latin typeface="Comic Sans MS" pitchFamily="66" charset="0"/>
              </a:rPr>
              <a:t>здобули</a:t>
            </a:r>
            <a:r>
              <a:rPr lang="ru-RU" sz="2400" dirty="0" smtClean="0">
                <a:latin typeface="Comic Sans MS" pitchFamily="66" charset="0"/>
              </a:rPr>
              <a:t> </a:t>
            </a:r>
            <a:r>
              <a:rPr lang="ru-RU" sz="2400" dirty="0" err="1" smtClean="0">
                <a:latin typeface="Comic Sans MS" pitchFamily="66" charset="0"/>
              </a:rPr>
              <a:t>шанувальників</a:t>
            </a:r>
            <a:r>
              <a:rPr lang="ru-RU" sz="2400" dirty="0" smtClean="0">
                <a:latin typeface="Comic Sans MS" pitchFamily="66" charset="0"/>
              </a:rPr>
              <a:t> по </a:t>
            </a:r>
            <a:r>
              <a:rPr lang="ru-RU" sz="2400" dirty="0" err="1" smtClean="0">
                <a:latin typeface="Comic Sans MS" pitchFamily="66" charset="0"/>
              </a:rPr>
              <a:t>всій</a:t>
            </a:r>
            <a:r>
              <a:rPr lang="ru-RU" sz="2400" dirty="0" smtClean="0">
                <a:latin typeface="Comic Sans MS" pitchFamily="66" charset="0"/>
              </a:rPr>
              <a:t> </a:t>
            </a:r>
            <a:r>
              <a:rPr lang="ru-RU" sz="2400" dirty="0" err="1" smtClean="0">
                <a:latin typeface="Comic Sans MS" pitchFamily="66" charset="0"/>
              </a:rPr>
              <a:t>Україні</a:t>
            </a:r>
            <a:r>
              <a:rPr lang="ru-RU" sz="2400" dirty="0" smtClean="0">
                <a:latin typeface="Comic Sans MS" pitchFamily="66" charset="0"/>
              </a:rPr>
              <a:t>. У </a:t>
            </a:r>
            <a:r>
              <a:rPr lang="ru-RU" sz="2400" dirty="0" smtClean="0">
                <a:latin typeface="Comic Sans MS" pitchFamily="66" charset="0"/>
                <a:hlinkClick r:id="rId5" tooltip="1999 у музиці"/>
              </a:rPr>
              <a:t>1999</a:t>
            </a:r>
            <a:r>
              <a:rPr lang="ru-RU" sz="2400" dirty="0" smtClean="0">
                <a:latin typeface="Comic Sans MS" pitchFamily="66" charset="0"/>
              </a:rPr>
              <a:t> Океан </a:t>
            </a:r>
            <a:r>
              <a:rPr lang="ru-RU" sz="2400" dirty="0" err="1" smtClean="0">
                <a:latin typeface="Comic Sans MS" pitchFamily="66" charset="0"/>
              </a:rPr>
              <a:t>Ельзи</a:t>
            </a:r>
            <a:r>
              <a:rPr lang="ru-RU" sz="2400" dirty="0" smtClean="0">
                <a:latin typeface="Comic Sans MS" pitchFamily="66" charset="0"/>
              </a:rPr>
              <a:t> </a:t>
            </a:r>
            <a:r>
              <a:rPr lang="ru-RU" sz="2400" dirty="0" err="1" smtClean="0">
                <a:latin typeface="Comic Sans MS" pitchFamily="66" charset="0"/>
              </a:rPr>
              <a:t>виступив</a:t>
            </a:r>
            <a:r>
              <a:rPr lang="ru-RU" sz="2400" dirty="0" smtClean="0">
                <a:latin typeface="Comic Sans MS" pitchFamily="66" charset="0"/>
              </a:rPr>
              <a:t> у </a:t>
            </a:r>
            <a:r>
              <a:rPr lang="ru-RU" sz="2400" dirty="0" err="1" smtClean="0">
                <a:latin typeface="Comic Sans MS" pitchFamily="66" charset="0"/>
              </a:rPr>
              <a:t>паризькому</a:t>
            </a:r>
            <a:r>
              <a:rPr lang="ru-RU" sz="2400" dirty="0" smtClean="0">
                <a:latin typeface="Comic Sans MS" pitchFamily="66" charset="0"/>
              </a:rPr>
              <a:t> МСМ </a:t>
            </a:r>
            <a:r>
              <a:rPr lang="en-US" sz="2400" dirty="0" smtClean="0">
                <a:latin typeface="Comic Sans MS" pitchFamily="66" charset="0"/>
              </a:rPr>
              <a:t>Café (</a:t>
            </a:r>
            <a:r>
              <a:rPr lang="ru-RU" sz="2400" dirty="0" err="1" smtClean="0">
                <a:latin typeface="Comic Sans MS" pitchFamily="66" charset="0"/>
              </a:rPr>
              <a:t>виступ</a:t>
            </a:r>
            <a:r>
              <a:rPr lang="ru-RU" sz="2400" dirty="0" smtClean="0">
                <a:latin typeface="Comic Sans MS" pitchFamily="66" charset="0"/>
              </a:rPr>
              <a:t> </a:t>
            </a:r>
            <a:r>
              <a:rPr lang="ru-RU" sz="2400" dirty="0" err="1" smtClean="0">
                <a:latin typeface="Comic Sans MS" pitchFamily="66" charset="0"/>
              </a:rPr>
              <a:t>транслював</a:t>
            </a:r>
            <a:r>
              <a:rPr lang="ru-RU" sz="2400" dirty="0" smtClean="0">
                <a:latin typeface="Comic Sans MS" pitchFamily="66" charset="0"/>
              </a:rPr>
              <a:t> телеканал МСМ </a:t>
            </a:r>
            <a:r>
              <a:rPr lang="en-US" sz="2400" dirty="0" smtClean="0">
                <a:latin typeface="Comic Sans MS" pitchFamily="66" charset="0"/>
              </a:rPr>
              <a:t>International), </a:t>
            </a:r>
            <a:r>
              <a:rPr lang="ru-RU" sz="2400" dirty="0" smtClean="0">
                <a:latin typeface="Comic Sans MS" pitchFamily="66" charset="0"/>
              </a:rPr>
              <a:t>взяв участь у </a:t>
            </a:r>
            <a:r>
              <a:rPr lang="ru-RU" sz="2400" dirty="0" err="1" smtClean="0">
                <a:latin typeface="Comic Sans MS" pitchFamily="66" charset="0"/>
              </a:rPr>
              <a:t>російському</a:t>
            </a:r>
            <a:r>
              <a:rPr lang="ru-RU" sz="2400" dirty="0" smtClean="0">
                <a:latin typeface="Comic Sans MS" pitchFamily="66" charset="0"/>
              </a:rPr>
              <a:t> </a:t>
            </a:r>
            <a:r>
              <a:rPr lang="ru-RU" sz="2400" dirty="0" err="1" smtClean="0">
                <a:latin typeface="Comic Sans MS" pitchFamily="66" charset="0"/>
              </a:rPr>
              <a:t>фестивалі</a:t>
            </a:r>
            <a:r>
              <a:rPr lang="ru-RU" sz="2400" dirty="0" smtClean="0">
                <a:latin typeface="Comic Sans MS" pitchFamily="66" charset="0"/>
              </a:rPr>
              <a:t> «Нашествие». На </a:t>
            </a:r>
            <a:r>
              <a:rPr lang="ru-RU" sz="2400" dirty="0" err="1" smtClean="0">
                <a:latin typeface="Comic Sans MS" pitchFamily="66" charset="0"/>
              </a:rPr>
              <a:t>фестивалі</a:t>
            </a:r>
            <a:r>
              <a:rPr lang="ru-RU" sz="2400" dirty="0" smtClean="0">
                <a:latin typeface="Comic Sans MS" pitchFamily="66" charset="0"/>
              </a:rPr>
              <a:t> </a:t>
            </a:r>
            <a:r>
              <a:rPr lang="ru-RU" sz="2400" dirty="0" err="1" smtClean="0">
                <a:latin typeface="Comic Sans MS" pitchFamily="66" charset="0"/>
                <a:hlinkClick r:id="rId6" tooltip="Таврійські Ігри (фестиваль)"/>
              </a:rPr>
              <a:t>Таврійські</a:t>
            </a:r>
            <a:r>
              <a:rPr lang="ru-RU" sz="2400" dirty="0" smtClean="0">
                <a:latin typeface="Comic Sans MS" pitchFamily="66" charset="0"/>
                <a:hlinkClick r:id="rId6" tooltip="Таврійські Ігри (фестиваль)"/>
              </a:rPr>
              <a:t> </a:t>
            </a:r>
            <a:r>
              <a:rPr lang="ru-RU" sz="2400" dirty="0" err="1" smtClean="0">
                <a:latin typeface="Comic Sans MS" pitchFamily="66" charset="0"/>
                <a:hlinkClick r:id="rId6" tooltip="Таврійські Ігри (фестиваль)"/>
              </a:rPr>
              <a:t>Ігри</a:t>
            </a:r>
            <a:r>
              <a:rPr lang="ru-RU" sz="2400" dirty="0" smtClean="0">
                <a:latin typeface="Comic Sans MS" pitchFamily="66" charset="0"/>
              </a:rPr>
              <a:t> </a:t>
            </a:r>
            <a:r>
              <a:rPr lang="ru-RU" sz="2400" dirty="0" err="1" smtClean="0">
                <a:latin typeface="Comic Sans MS" pitchFamily="66" charset="0"/>
              </a:rPr>
              <a:t>музиканти</a:t>
            </a:r>
            <a:r>
              <a:rPr lang="ru-RU" sz="2400" dirty="0" smtClean="0">
                <a:latin typeface="Comic Sans MS" pitchFamily="66" charset="0"/>
              </a:rPr>
              <a:t> </a:t>
            </a:r>
            <a:r>
              <a:rPr lang="ru-RU" sz="2400" dirty="0" err="1" smtClean="0">
                <a:latin typeface="Comic Sans MS" pitchFamily="66" charset="0"/>
              </a:rPr>
              <a:t>отримали</a:t>
            </a:r>
            <a:r>
              <a:rPr lang="ru-RU" sz="2400" dirty="0" smtClean="0">
                <a:latin typeface="Comic Sans MS" pitchFamily="66" charset="0"/>
              </a:rPr>
              <a:t> нагороди «</a:t>
            </a:r>
            <a:r>
              <a:rPr lang="ru-RU" sz="2400" dirty="0" err="1" smtClean="0">
                <a:latin typeface="Comic Sans MS" pitchFamily="66" charset="0"/>
              </a:rPr>
              <a:t>Прорив</a:t>
            </a:r>
            <a:r>
              <a:rPr lang="ru-RU" sz="2400" dirty="0" smtClean="0">
                <a:latin typeface="Comic Sans MS" pitchFamily="66" charset="0"/>
              </a:rPr>
              <a:t> року» та «</a:t>
            </a:r>
            <a:r>
              <a:rPr lang="ru-RU" sz="2400" dirty="0" err="1" smtClean="0">
                <a:latin typeface="Comic Sans MS" pitchFamily="66" charset="0"/>
              </a:rPr>
              <a:t>Найкраща</a:t>
            </a:r>
            <a:r>
              <a:rPr lang="ru-RU" sz="2400" dirty="0" smtClean="0">
                <a:latin typeface="Comic Sans MS" pitchFamily="66" charset="0"/>
              </a:rPr>
              <a:t> </a:t>
            </a:r>
            <a:r>
              <a:rPr lang="ru-RU" sz="2400" dirty="0" err="1" smtClean="0">
                <a:latin typeface="Comic Sans MS" pitchFamily="66" charset="0"/>
              </a:rPr>
              <a:t>пісня</a:t>
            </a:r>
            <a:r>
              <a:rPr lang="ru-RU" sz="2400" dirty="0" smtClean="0">
                <a:latin typeface="Comic Sans MS" pitchFamily="66" charset="0"/>
              </a:rPr>
              <a:t>» (за </a:t>
            </a:r>
            <a:r>
              <a:rPr lang="ru-RU" sz="2400" dirty="0" err="1" smtClean="0">
                <a:latin typeface="Comic Sans MS" pitchFamily="66" charset="0"/>
              </a:rPr>
              <a:t>композицію</a:t>
            </a:r>
            <a:r>
              <a:rPr lang="ru-RU" sz="2400" dirty="0" smtClean="0">
                <a:latin typeface="Comic Sans MS" pitchFamily="66" charset="0"/>
              </a:rPr>
              <a:t> </a:t>
            </a:r>
            <a:r>
              <a:rPr lang="ru-RU" sz="2400" dirty="0" smtClean="0">
                <a:latin typeface="Comic Sans MS" pitchFamily="66" charset="0"/>
                <a:hlinkClick r:id="rId7" tooltip="Там, де нас нема (пісня)"/>
              </a:rPr>
              <a:t>«Там, де нас нема»</a:t>
            </a:r>
            <a:r>
              <a:rPr lang="ru-RU" sz="2400" dirty="0" smtClean="0">
                <a:latin typeface="Comic Sans MS" pitchFamily="66" charset="0"/>
              </a:rPr>
              <a:t> </a:t>
            </a:r>
            <a:r>
              <a:rPr lang="ru-RU" sz="2400" dirty="0" err="1" smtClean="0">
                <a:latin typeface="Comic Sans MS" pitchFamily="66" charset="0"/>
              </a:rPr>
              <a:t>з</a:t>
            </a:r>
            <a:r>
              <a:rPr lang="ru-RU" sz="2400" dirty="0" smtClean="0">
                <a:latin typeface="Comic Sans MS" pitchFamily="66" charset="0"/>
              </a:rPr>
              <a:t> </a:t>
            </a:r>
            <a:r>
              <a:rPr lang="ru-RU" sz="2400" dirty="0" err="1" smtClean="0">
                <a:latin typeface="Comic Sans MS" pitchFamily="66" charset="0"/>
              </a:rPr>
              <a:t>однойменного</a:t>
            </a:r>
            <a:r>
              <a:rPr lang="ru-RU" sz="2400" dirty="0" smtClean="0">
                <a:latin typeface="Comic Sans MS" pitchFamily="66" charset="0"/>
              </a:rPr>
              <a:t> альбому). Того ж року </a:t>
            </a:r>
            <a:r>
              <a:rPr lang="ru-RU" sz="2400" dirty="0" err="1" smtClean="0">
                <a:latin typeface="Comic Sans MS" pitchFamily="66" charset="0"/>
              </a:rPr>
              <a:t>відбулося</a:t>
            </a:r>
            <a:r>
              <a:rPr lang="ru-RU" sz="2400" dirty="0" smtClean="0">
                <a:latin typeface="Comic Sans MS" pitchFamily="66" charset="0"/>
              </a:rPr>
              <a:t> </a:t>
            </a:r>
            <a:r>
              <a:rPr lang="ru-RU" sz="2400" dirty="0" err="1" smtClean="0">
                <a:latin typeface="Comic Sans MS" pitchFamily="66" charset="0"/>
              </a:rPr>
              <a:t>перевидання</a:t>
            </a:r>
            <a:r>
              <a:rPr lang="ru-RU" sz="2400" dirty="0" smtClean="0">
                <a:latin typeface="Comic Sans MS" pitchFamily="66" charset="0"/>
              </a:rPr>
              <a:t> альбому в </a:t>
            </a:r>
            <a:r>
              <a:rPr lang="ru-RU" sz="2400" dirty="0" err="1" smtClean="0">
                <a:latin typeface="Comic Sans MS" pitchFamily="66" charset="0"/>
              </a:rPr>
              <a:t>Росії</a:t>
            </a:r>
            <a:r>
              <a:rPr lang="ru-RU" sz="2400" dirty="0" smtClean="0">
                <a:latin typeface="Comic Sans MS" pitchFamily="66" charset="0"/>
              </a:rPr>
              <a:t>. </a:t>
            </a:r>
            <a:r>
              <a:rPr lang="ru-RU" sz="2400" dirty="0" err="1" smtClean="0">
                <a:latin typeface="Comic Sans MS" pitchFamily="66" charset="0"/>
              </a:rPr>
              <a:t>Проте</a:t>
            </a:r>
            <a:r>
              <a:rPr lang="ru-RU" sz="2400" dirty="0" smtClean="0">
                <a:latin typeface="Comic Sans MS" pitchFamily="66" charset="0"/>
              </a:rPr>
              <a:t> </a:t>
            </a:r>
            <a:r>
              <a:rPr lang="ru-RU" sz="2400" dirty="0" err="1" smtClean="0">
                <a:latin typeface="Comic Sans MS" pitchFamily="66" charset="0"/>
              </a:rPr>
              <a:t>великої</a:t>
            </a:r>
            <a:r>
              <a:rPr lang="ru-RU" sz="2400" dirty="0" smtClean="0">
                <a:latin typeface="Comic Sans MS" pitchFamily="66" charset="0"/>
              </a:rPr>
              <a:t> </a:t>
            </a:r>
            <a:r>
              <a:rPr lang="ru-RU" sz="2400" dirty="0" err="1" smtClean="0">
                <a:latin typeface="Comic Sans MS" pitchFamily="66" charset="0"/>
              </a:rPr>
              <a:t>популярності</a:t>
            </a:r>
            <a:r>
              <a:rPr lang="ru-RU" sz="2400" dirty="0" smtClean="0">
                <a:latin typeface="Comic Sans MS" pitchFamily="66" charset="0"/>
              </a:rPr>
              <a:t> «Океан </a:t>
            </a:r>
            <a:r>
              <a:rPr lang="ru-RU" sz="2400" dirty="0" err="1" smtClean="0">
                <a:latin typeface="Comic Sans MS" pitchFamily="66" charset="0"/>
              </a:rPr>
              <a:t>Ельзи</a:t>
            </a:r>
            <a:r>
              <a:rPr lang="ru-RU" sz="2400" dirty="0" smtClean="0">
                <a:latin typeface="Comic Sans MS" pitchFamily="66" charset="0"/>
              </a:rPr>
              <a:t>» </a:t>
            </a:r>
            <a:r>
              <a:rPr lang="ru-RU" sz="2400" dirty="0" err="1" smtClean="0">
                <a:latin typeface="Comic Sans MS" pitchFamily="66" charset="0"/>
              </a:rPr>
              <a:t>здобув</a:t>
            </a:r>
            <a:r>
              <a:rPr lang="ru-RU" sz="2400" dirty="0" smtClean="0">
                <a:latin typeface="Comic Sans MS" pitchFamily="66" charset="0"/>
              </a:rPr>
              <a:t> у </a:t>
            </a:r>
            <a:r>
              <a:rPr lang="ru-RU" sz="2400" dirty="0" err="1" smtClean="0">
                <a:latin typeface="Comic Sans MS" pitchFamily="66" charset="0"/>
              </a:rPr>
              <a:t>Росії</a:t>
            </a:r>
            <a:r>
              <a:rPr lang="ru-RU" sz="2400" dirty="0" smtClean="0">
                <a:latin typeface="Comic Sans MS" pitchFamily="66" charset="0"/>
              </a:rPr>
              <a:t> </a:t>
            </a:r>
            <a:r>
              <a:rPr lang="ru-RU" sz="2400" dirty="0" err="1" smtClean="0">
                <a:latin typeface="Comic Sans MS" pitchFamily="66" charset="0"/>
              </a:rPr>
              <a:t>після</a:t>
            </a:r>
            <a:r>
              <a:rPr lang="ru-RU" sz="2400" dirty="0" smtClean="0">
                <a:latin typeface="Comic Sans MS" pitchFamily="66" charset="0"/>
              </a:rPr>
              <a:t> </a:t>
            </a:r>
            <a:r>
              <a:rPr lang="ru-RU" sz="2400" dirty="0" err="1" smtClean="0">
                <a:latin typeface="Comic Sans MS" pitchFamily="66" charset="0"/>
              </a:rPr>
              <a:t>виходу</a:t>
            </a:r>
            <a:r>
              <a:rPr lang="ru-RU" sz="2400" dirty="0" smtClean="0">
                <a:latin typeface="Comic Sans MS" pitchFamily="66" charset="0"/>
              </a:rPr>
              <a:t> </a:t>
            </a:r>
            <a:r>
              <a:rPr lang="ru-RU" sz="2400" dirty="0" err="1" smtClean="0">
                <a:latin typeface="Comic Sans MS" pitchFamily="66" charset="0"/>
              </a:rPr>
              <a:t>фільму</a:t>
            </a:r>
            <a:r>
              <a:rPr lang="ru-RU" sz="2400" dirty="0" smtClean="0">
                <a:latin typeface="Comic Sans MS" pitchFamily="66" charset="0"/>
              </a:rPr>
              <a:t> </a:t>
            </a:r>
            <a:r>
              <a:rPr lang="ru-RU" sz="2400" dirty="0" err="1" smtClean="0">
                <a:latin typeface="Comic Sans MS" pitchFamily="66" charset="0"/>
                <a:hlinkClick r:id="rId8" tooltip="Балабанов Олексій Октябринович"/>
              </a:rPr>
              <a:t>Олексія</a:t>
            </a:r>
            <a:r>
              <a:rPr lang="ru-RU" sz="2400" dirty="0" smtClean="0">
                <a:latin typeface="Comic Sans MS" pitchFamily="66" charset="0"/>
                <a:hlinkClick r:id="rId8" tooltip="Балабанов Олексій Октябринович"/>
              </a:rPr>
              <a:t> Балабанова</a:t>
            </a:r>
            <a:r>
              <a:rPr lang="ru-RU" sz="2400" dirty="0" smtClean="0">
                <a:latin typeface="Comic Sans MS" pitchFamily="66" charset="0"/>
              </a:rPr>
              <a:t> </a:t>
            </a:r>
            <a:r>
              <a:rPr lang="ru-RU" sz="2400" dirty="0" smtClean="0">
                <a:latin typeface="Comic Sans MS" pitchFamily="66" charset="0"/>
                <a:hlinkClick r:id="rId9" tooltip="Брат 2"/>
              </a:rPr>
              <a:t>«Брат 2»</a:t>
            </a:r>
            <a:r>
              <a:rPr lang="ru-RU" sz="2400" dirty="0" smtClean="0">
                <a:latin typeface="Comic Sans MS" pitchFamily="66" charset="0"/>
              </a:rPr>
              <a:t> та </a:t>
            </a:r>
            <a:r>
              <a:rPr lang="ru-RU" sz="2400" dirty="0" err="1" smtClean="0">
                <a:latin typeface="Comic Sans MS" pitchFamily="66" charset="0"/>
              </a:rPr>
              <a:t>виходу</a:t>
            </a:r>
            <a:r>
              <a:rPr lang="ru-RU" sz="2400" dirty="0" smtClean="0">
                <a:latin typeface="Comic Sans MS" pitchFamily="66" charset="0"/>
              </a:rPr>
              <a:t> в </a:t>
            </a:r>
            <a:r>
              <a:rPr lang="ru-RU" sz="2400" dirty="0" err="1" smtClean="0">
                <a:latin typeface="Comic Sans MS" pitchFamily="66" charset="0"/>
              </a:rPr>
              <a:t>ротацію</a:t>
            </a:r>
            <a:r>
              <a:rPr lang="ru-RU" sz="2400" dirty="0" smtClean="0">
                <a:latin typeface="Comic Sans MS" pitchFamily="66" charset="0"/>
              </a:rPr>
              <a:t> на </a:t>
            </a:r>
            <a:r>
              <a:rPr lang="en-US" sz="2400" dirty="0" smtClean="0">
                <a:latin typeface="Comic Sans MS" pitchFamily="66" charset="0"/>
                <a:hlinkClick r:id="rId10" tooltip="MTV"/>
              </a:rPr>
              <a:t>MTV</a:t>
            </a:r>
            <a:r>
              <a:rPr lang="en-US" sz="2400" dirty="0" smtClean="0">
                <a:latin typeface="Comic Sans MS" pitchFamily="66" charset="0"/>
              </a:rPr>
              <a:t> </a:t>
            </a:r>
            <a:r>
              <a:rPr lang="ru-RU" sz="2400" dirty="0" err="1" smtClean="0">
                <a:latin typeface="Comic Sans MS" pitchFamily="66" charset="0"/>
              </a:rPr>
              <a:t>кліпів</a:t>
            </a:r>
            <a:r>
              <a:rPr lang="ru-RU" sz="2400" dirty="0" smtClean="0">
                <a:latin typeface="Comic Sans MS" pitchFamily="66" charset="0"/>
              </a:rPr>
              <a:t> «Там, де нас нема» </a:t>
            </a:r>
            <a:r>
              <a:rPr lang="ru-RU" sz="2400" dirty="0" err="1" smtClean="0">
                <a:latin typeface="Comic Sans MS" pitchFamily="66" charset="0"/>
              </a:rPr>
              <a:t>і</a:t>
            </a:r>
            <a:r>
              <a:rPr lang="ru-RU" sz="2400" dirty="0" smtClean="0">
                <a:latin typeface="Comic Sans MS" pitchFamily="66" charset="0"/>
              </a:rPr>
              <a:t> «Сосни».</a:t>
            </a:r>
          </a:p>
          <a:p>
            <a:endParaRPr lang="ru-RU" dirty="0"/>
          </a:p>
        </p:txBody>
      </p:sp>
    </p:spTree>
  </p:cSld>
  <p:clrMapOvr>
    <a:masterClrMapping/>
  </p:clrMapOvr>
  <p:transition>
    <p:pull dir="ld"/>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28596" y="0"/>
            <a:ext cx="7772400" cy="45719"/>
          </a:xfrm>
        </p:spPr>
        <p:txBody>
          <a:bodyPr/>
          <a:lstStyle/>
          <a:p>
            <a:endParaRPr lang="ru-RU" dirty="0"/>
          </a:p>
        </p:txBody>
      </p:sp>
      <p:sp>
        <p:nvSpPr>
          <p:cNvPr id="3" name="Текст 2"/>
          <p:cNvSpPr>
            <a:spLocks noGrp="1"/>
          </p:cNvSpPr>
          <p:nvPr>
            <p:ph type="body" idx="1"/>
          </p:nvPr>
        </p:nvSpPr>
        <p:spPr>
          <a:xfrm>
            <a:off x="0" y="0"/>
            <a:ext cx="9144000" cy="6858000"/>
          </a:xfrm>
        </p:spPr>
        <p:txBody>
          <a:bodyPr/>
          <a:lstStyle/>
          <a:p>
            <a:r>
              <a:rPr lang="ru-RU" dirty="0" smtClean="0">
                <a:latin typeface="Comic Sans MS" pitchFamily="66" charset="0"/>
              </a:rPr>
              <a:t>На початку </a:t>
            </a:r>
            <a:r>
              <a:rPr lang="ru-RU" dirty="0" smtClean="0">
                <a:latin typeface="Comic Sans MS" pitchFamily="66" charset="0"/>
                <a:hlinkClick r:id="rId2" tooltip="2000"/>
              </a:rPr>
              <a:t>2000</a:t>
            </a:r>
            <a:r>
              <a:rPr lang="ru-RU" dirty="0" smtClean="0">
                <a:latin typeface="Comic Sans MS" pitchFamily="66" charset="0"/>
              </a:rPr>
              <a:t>-го року гурт завершив роботу над другою </a:t>
            </a:r>
            <a:r>
              <a:rPr lang="ru-RU" dirty="0" err="1" smtClean="0">
                <a:latin typeface="Comic Sans MS" pitchFamily="66" charset="0"/>
              </a:rPr>
              <a:t>платівкою</a:t>
            </a:r>
            <a:r>
              <a:rPr lang="ru-RU" dirty="0" smtClean="0">
                <a:latin typeface="Comic Sans MS" pitchFamily="66" charset="0"/>
              </a:rPr>
              <a:t> — </a:t>
            </a:r>
            <a:r>
              <a:rPr lang="ru-RU" dirty="0" smtClean="0">
                <a:latin typeface="Comic Sans MS" pitchFamily="66" charset="0"/>
                <a:hlinkClick r:id="rId3" tooltip="Янанебібув (альбом)"/>
              </a:rPr>
              <a:t>«</a:t>
            </a:r>
            <a:r>
              <a:rPr lang="ru-RU" dirty="0" err="1" smtClean="0">
                <a:latin typeface="Comic Sans MS" pitchFamily="66" charset="0"/>
                <a:hlinkClick r:id="rId3" tooltip="Янанебібув (альбом)"/>
              </a:rPr>
              <a:t>Янанебібув</a:t>
            </a:r>
            <a:r>
              <a:rPr lang="ru-RU" dirty="0" smtClean="0">
                <a:latin typeface="Comic Sans MS" pitchFamily="66" charset="0"/>
                <a:hlinkClick r:id="rId3" tooltip="Янанебібув (альбом)"/>
              </a:rPr>
              <a:t>»</a:t>
            </a:r>
            <a:r>
              <a:rPr lang="ru-RU" dirty="0" smtClean="0">
                <a:latin typeface="Comic Sans MS" pitchFamily="66" charset="0"/>
              </a:rPr>
              <a:t>, яку </a:t>
            </a:r>
            <a:r>
              <a:rPr lang="ru-RU" dirty="0" err="1" smtClean="0">
                <a:latin typeface="Comic Sans MS" pitchFamily="66" charset="0"/>
              </a:rPr>
              <a:t>випустили</a:t>
            </a:r>
            <a:r>
              <a:rPr lang="ru-RU" dirty="0" smtClean="0">
                <a:latin typeface="Comic Sans MS" pitchFamily="66" charset="0"/>
              </a:rPr>
              <a:t> </a:t>
            </a:r>
            <a:r>
              <a:rPr lang="ru-RU" dirty="0" err="1" smtClean="0">
                <a:latin typeface="Comic Sans MS" pitchFamily="66" charset="0"/>
              </a:rPr>
              <a:t>одразу</a:t>
            </a:r>
            <a:r>
              <a:rPr lang="ru-RU" dirty="0" smtClean="0">
                <a:latin typeface="Comic Sans MS" pitchFamily="66" charset="0"/>
              </a:rPr>
              <a:t> на </a:t>
            </a:r>
            <a:r>
              <a:rPr lang="ru-RU" dirty="0" err="1" smtClean="0">
                <a:latin typeface="Comic Sans MS" pitchFamily="66" charset="0"/>
              </a:rPr>
              <a:t>двох</a:t>
            </a:r>
            <a:r>
              <a:rPr lang="ru-RU" dirty="0" smtClean="0">
                <a:latin typeface="Comic Sans MS" pitchFamily="66" charset="0"/>
              </a:rPr>
              <a:t> лейблах — </a:t>
            </a:r>
            <a:r>
              <a:rPr lang="ru-RU" dirty="0" err="1" smtClean="0">
                <a:latin typeface="Comic Sans MS" pitchFamily="66" charset="0"/>
              </a:rPr>
              <a:t>українському</a:t>
            </a:r>
            <a:r>
              <a:rPr lang="ru-RU" dirty="0" smtClean="0">
                <a:latin typeface="Comic Sans MS" pitchFamily="66" charset="0"/>
              </a:rPr>
              <a:t> </a:t>
            </a:r>
            <a:r>
              <a:rPr lang="en-US" dirty="0" smtClean="0">
                <a:latin typeface="Comic Sans MS" pitchFamily="66" charset="0"/>
                <a:hlinkClick r:id="rId4" tooltip="Nova Records"/>
              </a:rPr>
              <a:t>Nova Records</a:t>
            </a:r>
            <a:r>
              <a:rPr lang="en-US" dirty="0" smtClean="0">
                <a:latin typeface="Comic Sans MS" pitchFamily="66" charset="0"/>
              </a:rPr>
              <a:t> </a:t>
            </a:r>
            <a:r>
              <a:rPr lang="ru-RU" dirty="0" err="1" smtClean="0">
                <a:latin typeface="Comic Sans MS" pitchFamily="66" charset="0"/>
              </a:rPr>
              <a:t>і</a:t>
            </a:r>
            <a:r>
              <a:rPr lang="ru-RU" dirty="0" smtClean="0">
                <a:latin typeface="Comic Sans MS" pitchFamily="66" charset="0"/>
              </a:rPr>
              <a:t> </a:t>
            </a:r>
            <a:r>
              <a:rPr lang="ru-RU" dirty="0" err="1" smtClean="0">
                <a:latin typeface="Comic Sans MS" pitchFamily="66" charset="0"/>
              </a:rPr>
              <a:t>російському</a:t>
            </a:r>
            <a:r>
              <a:rPr lang="en-US" dirty="0" smtClean="0">
                <a:latin typeface="Comic Sans MS" pitchFamily="66" charset="0"/>
                <a:hlinkClick r:id="rId5" tooltip="Real Records (ще не написана)"/>
              </a:rPr>
              <a:t>Real Records</a:t>
            </a:r>
            <a:r>
              <a:rPr lang="en-US" dirty="0" smtClean="0">
                <a:latin typeface="Comic Sans MS" pitchFamily="66" charset="0"/>
              </a:rPr>
              <a:t>. </a:t>
            </a:r>
            <a:r>
              <a:rPr lang="ru-RU" dirty="0" err="1" smtClean="0">
                <a:latin typeface="Comic Sans MS" pitchFamily="66" charset="0"/>
              </a:rPr>
              <a:t>Вже</a:t>
            </a:r>
            <a:r>
              <a:rPr lang="ru-RU" dirty="0" smtClean="0">
                <a:latin typeface="Comic Sans MS" pitchFamily="66" charset="0"/>
              </a:rPr>
              <a:t> </a:t>
            </a:r>
            <a:r>
              <a:rPr lang="ru-RU" dirty="0" err="1" smtClean="0">
                <a:latin typeface="Comic Sans MS" pitchFamily="66" charset="0"/>
              </a:rPr>
              <a:t>після</a:t>
            </a:r>
            <a:r>
              <a:rPr lang="ru-RU" dirty="0" smtClean="0">
                <a:latin typeface="Comic Sans MS" pitchFamily="66" charset="0"/>
              </a:rPr>
              <a:t> </a:t>
            </a:r>
            <a:r>
              <a:rPr lang="ru-RU" dirty="0" err="1" smtClean="0">
                <a:latin typeface="Comic Sans MS" pitchFamily="66" charset="0"/>
              </a:rPr>
              <a:t>її</a:t>
            </a:r>
            <a:r>
              <a:rPr lang="ru-RU" dirty="0" smtClean="0">
                <a:latin typeface="Comic Sans MS" pitchFamily="66" charset="0"/>
              </a:rPr>
              <a:t> </a:t>
            </a:r>
            <a:r>
              <a:rPr lang="ru-RU" dirty="0" err="1" smtClean="0">
                <a:latin typeface="Comic Sans MS" pitchFamily="66" charset="0"/>
              </a:rPr>
              <a:t>релізу</a:t>
            </a:r>
            <a:r>
              <a:rPr lang="ru-RU" dirty="0" smtClean="0">
                <a:latin typeface="Comic Sans MS" pitchFamily="66" charset="0"/>
              </a:rPr>
              <a:t> (21 лютого) до ОЕ </a:t>
            </a:r>
            <a:r>
              <a:rPr lang="ru-RU" dirty="0" err="1" smtClean="0">
                <a:latin typeface="Comic Sans MS" pitchFamily="66" charset="0"/>
              </a:rPr>
              <a:t>приєднався</a:t>
            </a:r>
            <a:r>
              <a:rPr lang="ru-RU" dirty="0" smtClean="0">
                <a:latin typeface="Comic Sans MS" pitchFamily="66" charset="0"/>
              </a:rPr>
              <a:t> </a:t>
            </a:r>
            <a:r>
              <a:rPr lang="ru-RU" dirty="0" err="1" smtClean="0">
                <a:latin typeface="Comic Sans MS" pitchFamily="66" charset="0"/>
              </a:rPr>
              <a:t>клавішник</a:t>
            </a:r>
            <a:r>
              <a:rPr lang="ru-RU" dirty="0" smtClean="0">
                <a:latin typeface="Comic Sans MS" pitchFamily="66" charset="0"/>
              </a:rPr>
              <a:t> </a:t>
            </a:r>
            <a:r>
              <a:rPr lang="ru-RU" dirty="0" err="1" smtClean="0">
                <a:latin typeface="Comic Sans MS" pitchFamily="66" charset="0"/>
                <a:hlinkClick r:id="rId6" tooltip="Дмитро Шуров"/>
              </a:rPr>
              <a:t>Дмитро</a:t>
            </a:r>
            <a:r>
              <a:rPr lang="ru-RU" dirty="0" smtClean="0">
                <a:latin typeface="Comic Sans MS" pitchFamily="66" charset="0"/>
                <a:hlinkClick r:id="rId6" tooltip="Дмитро Шуров"/>
              </a:rPr>
              <a:t> </a:t>
            </a:r>
            <a:r>
              <a:rPr lang="ru-RU" dirty="0" err="1" smtClean="0">
                <a:latin typeface="Comic Sans MS" pitchFamily="66" charset="0"/>
                <a:hlinkClick r:id="rId6" tooltip="Дмитро Шуров"/>
              </a:rPr>
              <a:t>Шуров</a:t>
            </a:r>
            <a:r>
              <a:rPr lang="ru-RU" dirty="0" smtClean="0">
                <a:latin typeface="Comic Sans MS" pitchFamily="66" charset="0"/>
              </a:rPr>
              <a:t> (як </a:t>
            </a:r>
            <a:r>
              <a:rPr lang="ru-RU" dirty="0" err="1" smtClean="0">
                <a:latin typeface="Comic Sans MS" pitchFamily="66" charset="0"/>
              </a:rPr>
              <a:t>сесійний</a:t>
            </a:r>
            <a:r>
              <a:rPr lang="ru-RU" dirty="0" smtClean="0">
                <a:latin typeface="Comic Sans MS" pitchFamily="66" charset="0"/>
              </a:rPr>
              <a:t> </a:t>
            </a:r>
            <a:r>
              <a:rPr lang="ru-RU" dirty="0" err="1" smtClean="0">
                <a:latin typeface="Comic Sans MS" pitchFamily="66" charset="0"/>
              </a:rPr>
              <a:t>учасник</a:t>
            </a:r>
            <a:r>
              <a:rPr lang="ru-RU" dirty="0" smtClean="0">
                <a:latin typeface="Comic Sans MS" pitchFamily="66" charset="0"/>
              </a:rPr>
              <a:t>) </a:t>
            </a:r>
            <a:r>
              <a:rPr lang="ru-RU" dirty="0" err="1" smtClean="0">
                <a:latin typeface="Comic Sans MS" pitchFamily="66" charset="0"/>
              </a:rPr>
              <a:t>і</a:t>
            </a:r>
            <a:r>
              <a:rPr lang="ru-RU" dirty="0" smtClean="0">
                <a:latin typeface="Comic Sans MS" pitchFamily="66" charset="0"/>
              </a:rPr>
              <a:t> </a:t>
            </a:r>
            <a:r>
              <a:rPr lang="ru-RU" dirty="0" err="1" smtClean="0">
                <a:latin typeface="Comic Sans MS" pitchFamily="66" charset="0"/>
              </a:rPr>
              <a:t>почалися</a:t>
            </a:r>
            <a:r>
              <a:rPr lang="ru-RU" dirty="0" smtClean="0">
                <a:latin typeface="Comic Sans MS" pitchFamily="66" charset="0"/>
              </a:rPr>
              <a:t> </a:t>
            </a:r>
            <a:r>
              <a:rPr lang="ru-RU" dirty="0" err="1" smtClean="0">
                <a:latin typeface="Comic Sans MS" pitchFamily="66" charset="0"/>
              </a:rPr>
              <a:t>виступи</a:t>
            </a:r>
            <a:r>
              <a:rPr lang="ru-RU" dirty="0" smtClean="0">
                <a:latin typeface="Comic Sans MS" pitchFamily="66" charset="0"/>
              </a:rPr>
              <a:t> та </a:t>
            </a:r>
            <a:r>
              <a:rPr lang="ru-RU" dirty="0" err="1" smtClean="0">
                <a:latin typeface="Comic Sans MS" pitchFamily="66" charset="0"/>
              </a:rPr>
              <a:t>репетиції</a:t>
            </a:r>
            <a:r>
              <a:rPr lang="ru-RU" dirty="0" smtClean="0">
                <a:latin typeface="Comic Sans MS" pitchFamily="66" charset="0"/>
              </a:rPr>
              <a:t> в новому </a:t>
            </a:r>
            <a:r>
              <a:rPr lang="ru-RU" dirty="0" err="1" smtClean="0">
                <a:latin typeface="Comic Sans MS" pitchFamily="66" charset="0"/>
              </a:rPr>
              <a:t>складі</a:t>
            </a:r>
            <a:r>
              <a:rPr lang="ru-RU" dirty="0" smtClean="0">
                <a:latin typeface="Comic Sans MS" pitchFamily="66" charset="0"/>
              </a:rPr>
              <a:t>. </a:t>
            </a:r>
            <a:r>
              <a:rPr lang="ru-RU" dirty="0" err="1" smtClean="0">
                <a:latin typeface="Comic Sans MS" pitchFamily="66" charset="0"/>
              </a:rPr>
              <a:t>Двічі</a:t>
            </a:r>
            <a:r>
              <a:rPr lang="ru-RU" dirty="0" smtClean="0">
                <a:latin typeface="Comic Sans MS" pitchFamily="66" charset="0"/>
              </a:rPr>
              <a:t> </a:t>
            </a:r>
            <a:r>
              <a:rPr lang="ru-RU" dirty="0" err="1" smtClean="0">
                <a:latin typeface="Comic Sans MS" pitchFamily="66" charset="0"/>
              </a:rPr>
              <a:t>поспіль</a:t>
            </a:r>
            <a:r>
              <a:rPr lang="ru-RU" dirty="0" smtClean="0">
                <a:latin typeface="Comic Sans MS" pitchFamily="66" charset="0"/>
              </a:rPr>
              <a:t> (2000 </a:t>
            </a:r>
            <a:r>
              <a:rPr lang="ru-RU" dirty="0" err="1" smtClean="0">
                <a:latin typeface="Comic Sans MS" pitchFamily="66" charset="0"/>
              </a:rPr>
              <a:t>і</a:t>
            </a:r>
            <a:r>
              <a:rPr lang="ru-RU" dirty="0" smtClean="0">
                <a:latin typeface="Comic Sans MS" pitchFamily="66" charset="0"/>
              </a:rPr>
              <a:t> </a:t>
            </a:r>
            <a:r>
              <a:rPr lang="ru-RU" dirty="0" smtClean="0">
                <a:latin typeface="Comic Sans MS" pitchFamily="66" charset="0"/>
                <a:hlinkClick r:id="rId7" tooltip="2001 в музиці"/>
              </a:rPr>
              <a:t>2001</a:t>
            </a:r>
            <a:r>
              <a:rPr lang="ru-RU" dirty="0" smtClean="0">
                <a:latin typeface="Comic Sans MS" pitchFamily="66" charset="0"/>
              </a:rPr>
              <a:t>) на </a:t>
            </a:r>
            <a:r>
              <a:rPr lang="ru-RU" dirty="0" err="1" smtClean="0">
                <a:latin typeface="Comic Sans MS" pitchFamily="66" charset="0"/>
              </a:rPr>
              <a:t>Таврійських</a:t>
            </a:r>
            <a:r>
              <a:rPr lang="ru-RU" dirty="0" smtClean="0">
                <a:latin typeface="Comic Sans MS" pitchFamily="66" charset="0"/>
              </a:rPr>
              <a:t> </a:t>
            </a:r>
            <a:r>
              <a:rPr lang="ru-RU" dirty="0" err="1" smtClean="0">
                <a:latin typeface="Comic Sans MS" pitchFamily="66" charset="0"/>
              </a:rPr>
              <a:t>Іграх</a:t>
            </a:r>
            <a:r>
              <a:rPr lang="ru-RU" dirty="0" smtClean="0">
                <a:latin typeface="Comic Sans MS" pitchFamily="66" charset="0"/>
              </a:rPr>
              <a:t> ОЕ </a:t>
            </a:r>
            <a:r>
              <a:rPr lang="ru-RU" dirty="0" err="1" smtClean="0">
                <a:latin typeface="Comic Sans MS" pitchFamily="66" charset="0"/>
              </a:rPr>
              <a:t>був</a:t>
            </a:r>
            <a:r>
              <a:rPr lang="ru-RU" dirty="0" smtClean="0">
                <a:latin typeface="Comic Sans MS" pitchFamily="66" charset="0"/>
              </a:rPr>
              <a:t> лауреатом у </a:t>
            </a:r>
            <a:r>
              <a:rPr lang="ru-RU" dirty="0" err="1" smtClean="0">
                <a:latin typeface="Comic Sans MS" pitchFamily="66" charset="0"/>
              </a:rPr>
              <a:t>категорії</a:t>
            </a:r>
            <a:r>
              <a:rPr lang="ru-RU" dirty="0" smtClean="0">
                <a:latin typeface="Comic Sans MS" pitchFamily="66" charset="0"/>
              </a:rPr>
              <a:t> «</a:t>
            </a:r>
            <a:r>
              <a:rPr lang="ru-RU" dirty="0" err="1" smtClean="0">
                <a:latin typeface="Comic Sans MS" pitchFamily="66" charset="0"/>
              </a:rPr>
              <a:t>Найкращий</a:t>
            </a:r>
            <a:r>
              <a:rPr lang="ru-RU" dirty="0" smtClean="0">
                <a:latin typeface="Comic Sans MS" pitchFamily="66" charset="0"/>
              </a:rPr>
              <a:t> поп-гурт». 2001 року гурт записав </a:t>
            </a:r>
            <a:r>
              <a:rPr lang="ru-RU" dirty="0" err="1" smtClean="0">
                <a:latin typeface="Comic Sans MS" pitchFamily="66" charset="0"/>
              </a:rPr>
              <a:t>найкращий</a:t>
            </a:r>
            <a:r>
              <a:rPr lang="ru-RU" dirty="0" smtClean="0">
                <a:latin typeface="Comic Sans MS" pitchFamily="66" charset="0"/>
              </a:rPr>
              <a:t>, на думку </a:t>
            </a:r>
            <a:r>
              <a:rPr lang="ru-RU" dirty="0" err="1" smtClean="0">
                <a:latin typeface="Comic Sans MS" pitchFamily="66" charset="0"/>
              </a:rPr>
              <a:t>деяких</a:t>
            </a:r>
            <a:r>
              <a:rPr lang="ru-RU" dirty="0" smtClean="0">
                <a:latin typeface="Comic Sans MS" pitchFamily="66" charset="0"/>
              </a:rPr>
              <a:t> </a:t>
            </a:r>
            <a:r>
              <a:rPr lang="ru-RU" dirty="0" err="1" smtClean="0">
                <a:latin typeface="Comic Sans MS" pitchFamily="66" charset="0"/>
              </a:rPr>
              <a:t>критиків</a:t>
            </a:r>
            <a:r>
              <a:rPr lang="ru-RU" dirty="0" smtClean="0">
                <a:latin typeface="Comic Sans MS" pitchFamily="66" charset="0"/>
              </a:rPr>
              <a:t>,</a:t>
            </a:r>
            <a:r>
              <a:rPr lang="ru-RU" baseline="30000" dirty="0" smtClean="0">
                <a:latin typeface="Comic Sans MS" pitchFamily="66" charset="0"/>
              </a:rPr>
              <a:t>[</a:t>
            </a:r>
            <a:r>
              <a:rPr lang="ru-RU" i="1" baseline="30000" dirty="0" err="1" smtClean="0">
                <a:latin typeface="Comic Sans MS" pitchFamily="66" charset="0"/>
                <a:hlinkClick r:id="rId8" tooltip="Вікіпедія:Посилання на джерела"/>
              </a:rPr>
              <a:t>Джерело</a:t>
            </a:r>
            <a:r>
              <a:rPr lang="ru-RU" i="1" baseline="30000" dirty="0" smtClean="0">
                <a:latin typeface="Comic Sans MS" pitchFamily="66" charset="0"/>
                <a:hlinkClick r:id="rId8" tooltip="Вікіпедія:Посилання на джерела"/>
              </a:rPr>
              <a:t>?</a:t>
            </a:r>
            <a:r>
              <a:rPr lang="ru-RU" baseline="30000" dirty="0" smtClean="0">
                <a:latin typeface="Comic Sans MS" pitchFamily="66" charset="0"/>
              </a:rPr>
              <a:t>]</a:t>
            </a:r>
            <a:r>
              <a:rPr lang="ru-RU" dirty="0" smtClean="0">
                <a:latin typeface="Comic Sans MS" pitchFamily="66" charset="0"/>
              </a:rPr>
              <a:t>альбом </a:t>
            </a:r>
            <a:r>
              <a:rPr lang="ru-RU" dirty="0" err="1" smtClean="0">
                <a:latin typeface="Comic Sans MS" pitchFamily="66" charset="0"/>
              </a:rPr>
              <a:t>української</a:t>
            </a:r>
            <a:r>
              <a:rPr lang="ru-RU" dirty="0" smtClean="0">
                <a:latin typeface="Comic Sans MS" pitchFamily="66" charset="0"/>
              </a:rPr>
              <a:t> </a:t>
            </a:r>
            <a:r>
              <a:rPr lang="ru-RU" dirty="0" err="1" smtClean="0">
                <a:latin typeface="Comic Sans MS" pitchFamily="66" charset="0"/>
                <a:hlinkClick r:id="rId9" tooltip="Рок"/>
              </a:rPr>
              <a:t>рок</a:t>
            </a:r>
            <a:r>
              <a:rPr lang="ru-RU" dirty="0" err="1" smtClean="0">
                <a:latin typeface="Comic Sans MS" pitchFamily="66" charset="0"/>
              </a:rPr>
              <a:t>-музики</a:t>
            </a:r>
            <a:r>
              <a:rPr lang="ru-RU" dirty="0" smtClean="0">
                <a:latin typeface="Comic Sans MS" pitchFamily="66" charset="0"/>
              </a:rPr>
              <a:t> — </a:t>
            </a:r>
            <a:r>
              <a:rPr lang="ru-RU" dirty="0" smtClean="0">
                <a:latin typeface="Comic Sans MS" pitchFamily="66" charset="0"/>
                <a:hlinkClick r:id="rId10" tooltip="Модель (альбом)"/>
              </a:rPr>
              <a:t>«Модель»</a:t>
            </a:r>
            <a:r>
              <a:rPr lang="ru-RU" dirty="0" smtClean="0">
                <a:latin typeface="Comic Sans MS" pitchFamily="66" charset="0"/>
              </a:rPr>
              <a:t> (</a:t>
            </a:r>
            <a:r>
              <a:rPr lang="ru-RU" dirty="0" err="1" smtClean="0">
                <a:latin typeface="Comic Sans MS" pitchFamily="66" charset="0"/>
              </a:rPr>
              <a:t>після</a:t>
            </a:r>
            <a:r>
              <a:rPr lang="ru-RU" dirty="0" smtClean="0">
                <a:latin typeface="Comic Sans MS" pitchFamily="66" charset="0"/>
              </a:rPr>
              <a:t> </a:t>
            </a:r>
            <a:r>
              <a:rPr lang="ru-RU" dirty="0" err="1" smtClean="0">
                <a:latin typeface="Comic Sans MS" pitchFamily="66" charset="0"/>
              </a:rPr>
              <a:t>запису</a:t>
            </a:r>
            <a:r>
              <a:rPr lang="ru-RU" dirty="0" smtClean="0">
                <a:latin typeface="Comic Sans MS" pitchFamily="66" charset="0"/>
              </a:rPr>
              <a:t> </a:t>
            </a:r>
            <a:r>
              <a:rPr lang="ru-RU" dirty="0" err="1" smtClean="0">
                <a:latin typeface="Comic Sans MS" pitchFamily="66" charset="0"/>
              </a:rPr>
              <a:t>якого</a:t>
            </a:r>
            <a:r>
              <a:rPr lang="ru-RU" dirty="0" smtClean="0">
                <a:latin typeface="Comic Sans MS" pitchFamily="66" charset="0"/>
              </a:rPr>
              <a:t> </a:t>
            </a:r>
            <a:r>
              <a:rPr lang="ru-RU" dirty="0" err="1" smtClean="0">
                <a:latin typeface="Comic Sans MS" pitchFamily="66" charset="0"/>
              </a:rPr>
              <a:t>Шуров</a:t>
            </a:r>
            <a:r>
              <a:rPr lang="ru-RU" dirty="0" smtClean="0">
                <a:latin typeface="Comic Sans MS" pitchFamily="66" charset="0"/>
              </a:rPr>
              <a:t> став </a:t>
            </a:r>
            <a:r>
              <a:rPr lang="ru-RU" dirty="0" err="1" smtClean="0">
                <a:latin typeface="Comic Sans MS" pitchFamily="66" charset="0"/>
              </a:rPr>
              <a:t>п'ятим</a:t>
            </a:r>
            <a:r>
              <a:rPr lang="ru-RU" dirty="0" smtClean="0">
                <a:latin typeface="Comic Sans MS" pitchFamily="66" charset="0"/>
              </a:rPr>
              <a:t> </a:t>
            </a:r>
            <a:r>
              <a:rPr lang="ru-RU" dirty="0" err="1" smtClean="0">
                <a:latin typeface="Comic Sans MS" pitchFamily="66" charset="0"/>
              </a:rPr>
              <a:t>офіційним</a:t>
            </a:r>
            <a:r>
              <a:rPr lang="ru-RU" dirty="0" smtClean="0">
                <a:latin typeface="Comic Sans MS" pitchFamily="66" charset="0"/>
              </a:rPr>
              <a:t> </a:t>
            </a:r>
            <a:r>
              <a:rPr lang="ru-RU" dirty="0" err="1" smtClean="0">
                <a:latin typeface="Comic Sans MS" pitchFamily="66" charset="0"/>
              </a:rPr>
              <a:t>учасником</a:t>
            </a:r>
            <a:r>
              <a:rPr lang="ru-RU" dirty="0" smtClean="0">
                <a:latin typeface="Comic Sans MS" pitchFamily="66" charset="0"/>
              </a:rPr>
              <a:t> </a:t>
            </a:r>
            <a:r>
              <a:rPr lang="ru-RU" dirty="0" err="1" smtClean="0">
                <a:latin typeface="Comic Sans MS" pitchFamily="66" charset="0"/>
              </a:rPr>
              <a:t>колективу</a:t>
            </a:r>
            <a:r>
              <a:rPr lang="ru-RU" dirty="0" smtClean="0">
                <a:latin typeface="Comic Sans MS" pitchFamily="66" charset="0"/>
              </a:rPr>
              <a:t>). Того ж року в рамках </a:t>
            </a:r>
            <a:r>
              <a:rPr lang="ru-RU" dirty="0" err="1" smtClean="0">
                <a:latin typeface="Comic Sans MS" pitchFamily="66" charset="0"/>
              </a:rPr>
              <a:t>співпраці</a:t>
            </a:r>
            <a:r>
              <a:rPr lang="ru-RU" dirty="0" smtClean="0">
                <a:latin typeface="Comic Sans MS" pitchFamily="66" charset="0"/>
              </a:rPr>
              <a:t> </a:t>
            </a:r>
            <a:r>
              <a:rPr lang="ru-RU" dirty="0" err="1" smtClean="0">
                <a:latin typeface="Comic Sans MS" pitchFamily="66" charset="0"/>
              </a:rPr>
              <a:t>з</a:t>
            </a:r>
            <a:r>
              <a:rPr lang="ru-RU" dirty="0" smtClean="0">
                <a:latin typeface="Comic Sans MS" pitchFamily="66" charset="0"/>
              </a:rPr>
              <a:t> </a:t>
            </a:r>
            <a:r>
              <a:rPr lang="ru-RU" dirty="0" err="1" smtClean="0">
                <a:latin typeface="Comic Sans MS" pitchFamily="66" charset="0"/>
              </a:rPr>
              <a:t>компанією</a:t>
            </a:r>
            <a:r>
              <a:rPr lang="ru-RU" dirty="0" smtClean="0">
                <a:latin typeface="Comic Sans MS" pitchFamily="66" charset="0"/>
              </a:rPr>
              <a:t> </a:t>
            </a:r>
            <a:r>
              <a:rPr lang="ru-RU" dirty="0" err="1" smtClean="0">
                <a:latin typeface="Comic Sans MS" pitchFamily="66" charset="0"/>
                <a:hlinkClick r:id="rId11" tooltip="Пепсі"/>
              </a:rPr>
              <a:t>Пепсі</a:t>
            </a:r>
            <a:r>
              <a:rPr lang="ru-RU" dirty="0" smtClean="0">
                <a:latin typeface="Comic Sans MS" pitchFamily="66" charset="0"/>
              </a:rPr>
              <a:t> ОЕ </a:t>
            </a:r>
            <a:r>
              <a:rPr lang="ru-RU" dirty="0" err="1" smtClean="0">
                <a:latin typeface="Comic Sans MS" pitchFamily="66" charset="0"/>
              </a:rPr>
              <a:t>гастролював</a:t>
            </a:r>
            <a:r>
              <a:rPr lang="ru-RU" dirty="0" smtClean="0">
                <a:latin typeface="Comic Sans MS" pitchFamily="66" charset="0"/>
              </a:rPr>
              <a:t> </a:t>
            </a:r>
            <a:r>
              <a:rPr lang="ru-RU" dirty="0" err="1" smtClean="0">
                <a:latin typeface="Comic Sans MS" pitchFamily="66" charset="0"/>
              </a:rPr>
              <a:t>Україною</a:t>
            </a:r>
            <a:r>
              <a:rPr lang="ru-RU" dirty="0" smtClean="0">
                <a:latin typeface="Comic Sans MS" pitchFamily="66" charset="0"/>
              </a:rPr>
              <a:t>. На </a:t>
            </a:r>
            <a:r>
              <a:rPr lang="ru-RU" dirty="0" err="1" smtClean="0">
                <a:latin typeface="Comic Sans MS" pitchFamily="66" charset="0"/>
              </a:rPr>
              <a:t>Таврійських</a:t>
            </a:r>
            <a:r>
              <a:rPr lang="ru-RU" dirty="0" smtClean="0">
                <a:latin typeface="Comic Sans MS" pitchFamily="66" charset="0"/>
              </a:rPr>
              <a:t> Іграх-</a:t>
            </a:r>
            <a:r>
              <a:rPr lang="ru-RU" dirty="0" smtClean="0">
                <a:latin typeface="Comic Sans MS" pitchFamily="66" charset="0"/>
                <a:hlinkClick r:id="rId12" tooltip="2002 рік у музиці"/>
              </a:rPr>
              <a:t>2002</a:t>
            </a:r>
            <a:r>
              <a:rPr lang="ru-RU" dirty="0" smtClean="0">
                <a:latin typeface="Comic Sans MS" pitchFamily="66" charset="0"/>
              </a:rPr>
              <a:t> за </a:t>
            </a:r>
            <a:r>
              <a:rPr lang="ru-RU" dirty="0" err="1" smtClean="0">
                <a:latin typeface="Comic Sans MS" pitchFamily="66" charset="0"/>
              </a:rPr>
              <a:t>підсумками</a:t>
            </a:r>
            <a:r>
              <a:rPr lang="ru-RU" dirty="0" smtClean="0">
                <a:latin typeface="Comic Sans MS" pitchFamily="66" charset="0"/>
              </a:rPr>
              <a:t> 2001 року </a:t>
            </a:r>
            <a:r>
              <a:rPr lang="ru-RU" dirty="0" err="1" smtClean="0">
                <a:latin typeface="Comic Sans MS" pitchFamily="66" charset="0"/>
              </a:rPr>
              <a:t>відразу</a:t>
            </a:r>
            <a:r>
              <a:rPr lang="ru-RU" dirty="0" smtClean="0">
                <a:latin typeface="Comic Sans MS" pitchFamily="66" charset="0"/>
              </a:rPr>
              <a:t> </a:t>
            </a:r>
            <a:r>
              <a:rPr lang="ru-RU" dirty="0" err="1" smtClean="0">
                <a:latin typeface="Comic Sans MS" pitchFamily="66" charset="0"/>
              </a:rPr>
              <a:t>дві</a:t>
            </a:r>
            <a:r>
              <a:rPr lang="ru-RU" dirty="0" smtClean="0">
                <a:latin typeface="Comic Sans MS" pitchFamily="66" charset="0"/>
              </a:rPr>
              <a:t> </a:t>
            </a:r>
            <a:r>
              <a:rPr lang="ru-RU" dirty="0" err="1" smtClean="0">
                <a:latin typeface="Comic Sans MS" pitchFamily="66" charset="0"/>
              </a:rPr>
              <a:t>їхні</a:t>
            </a:r>
            <a:r>
              <a:rPr lang="ru-RU" dirty="0" smtClean="0">
                <a:latin typeface="Comic Sans MS" pitchFamily="66" charset="0"/>
              </a:rPr>
              <a:t> </a:t>
            </a:r>
            <a:r>
              <a:rPr lang="ru-RU" dirty="0" err="1" smtClean="0">
                <a:latin typeface="Comic Sans MS" pitchFamily="66" charset="0"/>
              </a:rPr>
              <a:t>пісні</a:t>
            </a:r>
            <a:r>
              <a:rPr lang="ru-RU" dirty="0" smtClean="0">
                <a:latin typeface="Comic Sans MS" pitchFamily="66" charset="0"/>
              </a:rPr>
              <a:t> (</a:t>
            </a:r>
            <a:r>
              <a:rPr lang="ru-RU" dirty="0" smtClean="0">
                <a:latin typeface="Comic Sans MS" pitchFamily="66" charset="0"/>
                <a:hlinkClick r:id="rId13" tooltip="Друг (пісня Океана Ельзи) (ще не написана)"/>
              </a:rPr>
              <a:t>«Друг»</a:t>
            </a:r>
            <a:r>
              <a:rPr lang="ru-RU" dirty="0" smtClean="0">
                <a:latin typeface="Comic Sans MS" pitchFamily="66" charset="0"/>
              </a:rPr>
              <a:t> </a:t>
            </a:r>
            <a:r>
              <a:rPr lang="ru-RU" dirty="0" err="1" smtClean="0">
                <a:latin typeface="Comic Sans MS" pitchFamily="66" charset="0"/>
              </a:rPr>
              <a:t>і</a:t>
            </a:r>
            <a:r>
              <a:rPr lang="ru-RU" dirty="0" smtClean="0">
                <a:latin typeface="Comic Sans MS" pitchFamily="66" charset="0"/>
              </a:rPr>
              <a:t> </a:t>
            </a:r>
            <a:r>
              <a:rPr lang="ru-RU" dirty="0" smtClean="0">
                <a:latin typeface="Comic Sans MS" pitchFamily="66" charset="0"/>
                <a:hlinkClick r:id="rId14" tooltip="911 (пісня) (ще не написана)"/>
              </a:rPr>
              <a:t>«911»</a:t>
            </a:r>
            <a:r>
              <a:rPr lang="ru-RU" dirty="0" smtClean="0">
                <a:latin typeface="Comic Sans MS" pitchFamily="66" charset="0"/>
              </a:rPr>
              <a:t>) </a:t>
            </a:r>
            <a:r>
              <a:rPr lang="ru-RU" dirty="0" err="1" smtClean="0">
                <a:latin typeface="Comic Sans MS" pitchFamily="66" charset="0"/>
              </a:rPr>
              <a:t>увійшли</a:t>
            </a:r>
            <a:r>
              <a:rPr lang="ru-RU" dirty="0" smtClean="0">
                <a:latin typeface="Comic Sans MS" pitchFamily="66" charset="0"/>
              </a:rPr>
              <a:t> до списку 10 </a:t>
            </a:r>
            <a:r>
              <a:rPr lang="ru-RU" dirty="0" err="1" smtClean="0">
                <a:latin typeface="Comic Sans MS" pitchFamily="66" charset="0"/>
              </a:rPr>
              <a:t>найпопулярніших</a:t>
            </a:r>
            <a:r>
              <a:rPr lang="ru-RU" dirty="0" smtClean="0">
                <a:latin typeface="Comic Sans MS" pitchFamily="66" charset="0"/>
              </a:rPr>
              <a:t> </a:t>
            </a:r>
            <a:r>
              <a:rPr lang="ru-RU" dirty="0" err="1" smtClean="0">
                <a:latin typeface="Comic Sans MS" pitchFamily="66" charset="0"/>
              </a:rPr>
              <a:t>хітів</a:t>
            </a:r>
            <a:r>
              <a:rPr lang="ru-RU" dirty="0" smtClean="0">
                <a:latin typeface="Comic Sans MS" pitchFamily="66" charset="0"/>
              </a:rPr>
              <a:t> </a:t>
            </a:r>
            <a:r>
              <a:rPr lang="ru-RU" dirty="0" err="1" smtClean="0">
                <a:latin typeface="Comic Sans MS" pitchFamily="66" charset="0"/>
              </a:rPr>
              <a:t>України</a:t>
            </a:r>
            <a:r>
              <a:rPr lang="ru-RU" dirty="0" smtClean="0">
                <a:latin typeface="Comic Sans MS" pitchFamily="66" charset="0"/>
              </a:rPr>
              <a:t>, а «Океан </a:t>
            </a:r>
            <a:r>
              <a:rPr lang="ru-RU" dirty="0" err="1" smtClean="0">
                <a:latin typeface="Comic Sans MS" pitchFamily="66" charset="0"/>
              </a:rPr>
              <a:t>Ельзи</a:t>
            </a:r>
            <a:r>
              <a:rPr lang="ru-RU" dirty="0" smtClean="0">
                <a:latin typeface="Comic Sans MS" pitchFamily="66" charset="0"/>
              </a:rPr>
              <a:t>» </a:t>
            </a:r>
            <a:r>
              <a:rPr lang="ru-RU" dirty="0" err="1" smtClean="0">
                <a:latin typeface="Comic Sans MS" pitchFamily="66" charset="0"/>
              </a:rPr>
              <a:t>визнали</a:t>
            </a:r>
            <a:r>
              <a:rPr lang="ru-RU" dirty="0" smtClean="0">
                <a:latin typeface="Comic Sans MS" pitchFamily="66" charset="0"/>
              </a:rPr>
              <a:t> «</a:t>
            </a:r>
            <a:r>
              <a:rPr lang="ru-RU" dirty="0" err="1" smtClean="0">
                <a:latin typeface="Comic Sans MS" pitchFamily="66" charset="0"/>
              </a:rPr>
              <a:t>Найкращим</a:t>
            </a:r>
            <a:r>
              <a:rPr lang="ru-RU" dirty="0" smtClean="0">
                <a:latin typeface="Comic Sans MS" pitchFamily="66" charset="0"/>
              </a:rPr>
              <a:t> </a:t>
            </a:r>
            <a:r>
              <a:rPr lang="ru-RU" dirty="0" err="1" smtClean="0">
                <a:latin typeface="Comic Sans MS" pitchFamily="66" charset="0"/>
              </a:rPr>
              <a:t>рок-гуртом</a:t>
            </a:r>
            <a:r>
              <a:rPr lang="ru-RU" dirty="0" smtClean="0">
                <a:latin typeface="Comic Sans MS" pitchFamily="66" charset="0"/>
              </a:rPr>
              <a:t>». «Модель» назвали «Альбомом року». Через </a:t>
            </a:r>
            <a:r>
              <a:rPr lang="ru-RU" dirty="0" err="1" smtClean="0">
                <a:latin typeface="Comic Sans MS" pitchFamily="66" charset="0"/>
              </a:rPr>
              <a:t>рік</a:t>
            </a:r>
            <a:r>
              <a:rPr lang="ru-RU" dirty="0" smtClean="0">
                <a:latin typeface="Comic Sans MS" pitchFamily="66" charset="0"/>
              </a:rPr>
              <a:t> </a:t>
            </a:r>
            <a:r>
              <a:rPr lang="ru-RU" dirty="0" err="1" smtClean="0">
                <a:latin typeface="Comic Sans MS" pitchFamily="66" charset="0"/>
              </a:rPr>
              <a:t>після</a:t>
            </a:r>
            <a:r>
              <a:rPr lang="ru-RU" dirty="0" smtClean="0">
                <a:latin typeface="Comic Sans MS" pitchFamily="66" charset="0"/>
              </a:rPr>
              <a:t> </a:t>
            </a:r>
            <a:r>
              <a:rPr lang="ru-RU" dirty="0" err="1" smtClean="0">
                <a:latin typeface="Comic Sans MS" pitchFamily="66" charset="0"/>
              </a:rPr>
              <a:t>виходу</a:t>
            </a:r>
            <a:r>
              <a:rPr lang="ru-RU" dirty="0" smtClean="0">
                <a:latin typeface="Comic Sans MS" pitchFamily="66" charset="0"/>
              </a:rPr>
              <a:t> </a:t>
            </a:r>
            <a:r>
              <a:rPr lang="ru-RU" dirty="0" err="1" smtClean="0">
                <a:latin typeface="Comic Sans MS" pitchFamily="66" charset="0"/>
              </a:rPr>
              <a:t>платівки</a:t>
            </a:r>
            <a:r>
              <a:rPr lang="ru-RU" dirty="0" smtClean="0">
                <a:latin typeface="Comic Sans MS" pitchFamily="66" charset="0"/>
              </a:rPr>
              <a:t> </a:t>
            </a:r>
            <a:r>
              <a:rPr lang="ru-RU" dirty="0" smtClean="0">
                <a:latin typeface="Comic Sans MS" pitchFamily="66" charset="0"/>
                <a:hlinkClick r:id="rId15" tooltip="Суперсиметрія (альбом)"/>
              </a:rPr>
              <a:t>«</a:t>
            </a:r>
            <a:r>
              <a:rPr lang="ru-RU" dirty="0" err="1" smtClean="0">
                <a:latin typeface="Comic Sans MS" pitchFamily="66" charset="0"/>
                <a:hlinkClick r:id="rId15" tooltip="Суперсиметрія (альбом)"/>
              </a:rPr>
              <a:t>Суперсиметрія</a:t>
            </a:r>
            <a:r>
              <a:rPr lang="ru-RU" dirty="0" smtClean="0">
                <a:latin typeface="Comic Sans MS" pitchFamily="66" charset="0"/>
                <a:hlinkClick r:id="rId15" tooltip="Суперсиметрія (альбом)"/>
              </a:rPr>
              <a:t>»</a:t>
            </a:r>
            <a:r>
              <a:rPr lang="ru-RU" dirty="0" smtClean="0">
                <a:latin typeface="Comic Sans MS" pitchFamily="66" charset="0"/>
              </a:rPr>
              <a:t> (</a:t>
            </a:r>
            <a:r>
              <a:rPr lang="ru-RU" dirty="0" smtClean="0">
                <a:latin typeface="Comic Sans MS" pitchFamily="66" charset="0"/>
                <a:hlinkClick r:id="rId16" tooltip="2003 в музиці"/>
              </a:rPr>
              <a:t>2003</a:t>
            </a:r>
            <a:r>
              <a:rPr lang="ru-RU" dirty="0" smtClean="0">
                <a:latin typeface="Comic Sans MS" pitchFamily="66" charset="0"/>
              </a:rPr>
              <a:t>), </a:t>
            </a:r>
            <a:r>
              <a:rPr lang="ru-RU" dirty="0" err="1" smtClean="0">
                <a:latin typeface="Comic Sans MS" pitchFamily="66" charset="0"/>
              </a:rPr>
              <a:t>що</a:t>
            </a:r>
            <a:r>
              <a:rPr lang="ru-RU" dirty="0" smtClean="0">
                <a:latin typeface="Comic Sans MS" pitchFamily="66" charset="0"/>
              </a:rPr>
              <a:t> </a:t>
            </a:r>
            <a:r>
              <a:rPr lang="ru-RU" dirty="0" err="1" smtClean="0">
                <a:latin typeface="Comic Sans MS" pitchFamily="66" charset="0"/>
              </a:rPr>
              <a:t>вперше</a:t>
            </a:r>
            <a:r>
              <a:rPr lang="ru-RU" dirty="0" smtClean="0">
                <a:latin typeface="Comic Sans MS" pitchFamily="66" charset="0"/>
              </a:rPr>
              <a:t> в </a:t>
            </a:r>
            <a:r>
              <a:rPr lang="ru-RU" dirty="0" err="1" smtClean="0">
                <a:latin typeface="Comic Sans MS" pitchFamily="66" charset="0"/>
              </a:rPr>
              <a:t>Україні</a:t>
            </a:r>
            <a:r>
              <a:rPr lang="ru-RU" dirty="0" smtClean="0">
                <a:latin typeface="Comic Sans MS" pitchFamily="66" charset="0"/>
              </a:rPr>
              <a:t> </a:t>
            </a:r>
            <a:r>
              <a:rPr lang="ru-RU" dirty="0" err="1" smtClean="0">
                <a:latin typeface="Comic Sans MS" pitchFamily="66" charset="0"/>
              </a:rPr>
              <a:t>отримала</a:t>
            </a:r>
            <a:r>
              <a:rPr lang="ru-RU" dirty="0" smtClean="0">
                <a:latin typeface="Comic Sans MS" pitchFamily="66" charset="0"/>
              </a:rPr>
              <a:t> статус </a:t>
            </a:r>
            <a:r>
              <a:rPr lang="ru-RU" dirty="0" err="1" smtClean="0">
                <a:latin typeface="Comic Sans MS" pitchFamily="66" charset="0"/>
              </a:rPr>
              <a:t>двічі</a:t>
            </a:r>
            <a:r>
              <a:rPr lang="ru-RU" dirty="0" smtClean="0">
                <a:latin typeface="Comic Sans MS" pitchFamily="66" charset="0"/>
              </a:rPr>
              <a:t> </a:t>
            </a:r>
            <a:r>
              <a:rPr lang="ru-RU" dirty="0" err="1" smtClean="0">
                <a:latin typeface="Comic Sans MS" pitchFamily="66" charset="0"/>
              </a:rPr>
              <a:t>платинової</a:t>
            </a:r>
            <a:r>
              <a:rPr lang="ru-RU" dirty="0" smtClean="0">
                <a:latin typeface="Comic Sans MS" pitchFamily="66" charset="0"/>
              </a:rPr>
              <a:t>, гурт покинули басист </a:t>
            </a:r>
            <a:r>
              <a:rPr lang="ru-RU" dirty="0" err="1" smtClean="0">
                <a:latin typeface="Comic Sans MS" pitchFamily="66" charset="0"/>
                <a:hlinkClick r:id="rId17" tooltip="Юрій Хусточка"/>
              </a:rPr>
              <a:t>Юрій</a:t>
            </a:r>
            <a:r>
              <a:rPr lang="ru-RU" dirty="0" smtClean="0">
                <a:latin typeface="Comic Sans MS" pitchFamily="66" charset="0"/>
                <a:hlinkClick r:id="rId17" tooltip="Юрій Хусточка"/>
              </a:rPr>
              <a:t> </a:t>
            </a:r>
            <a:r>
              <a:rPr lang="ru-RU" dirty="0" err="1" smtClean="0">
                <a:latin typeface="Comic Sans MS" pitchFamily="66" charset="0"/>
                <a:hlinkClick r:id="rId17" tooltip="Юрій Хусточка"/>
              </a:rPr>
              <a:t>Хусточка</a:t>
            </a:r>
            <a:r>
              <a:rPr lang="ru-RU" dirty="0" smtClean="0">
                <a:latin typeface="Comic Sans MS" pitchFamily="66" charset="0"/>
              </a:rPr>
              <a:t> </a:t>
            </a:r>
            <a:r>
              <a:rPr lang="ru-RU" dirty="0" err="1" smtClean="0">
                <a:latin typeface="Comic Sans MS" pitchFamily="66" charset="0"/>
              </a:rPr>
              <a:t>і</a:t>
            </a:r>
            <a:r>
              <a:rPr lang="ru-RU" dirty="0" smtClean="0">
                <a:latin typeface="Comic Sans MS" pitchFamily="66" charset="0"/>
              </a:rPr>
              <a:t> </a:t>
            </a:r>
            <a:r>
              <a:rPr lang="ru-RU" dirty="0" err="1" smtClean="0">
                <a:latin typeface="Comic Sans MS" pitchFamily="66" charset="0"/>
              </a:rPr>
              <a:t>клавішник</a:t>
            </a:r>
            <a:r>
              <a:rPr lang="ru-RU" dirty="0" smtClean="0">
                <a:latin typeface="Comic Sans MS" pitchFamily="66" charset="0"/>
              </a:rPr>
              <a:t> </a:t>
            </a:r>
            <a:r>
              <a:rPr lang="ru-RU" dirty="0" err="1" smtClean="0">
                <a:latin typeface="Comic Sans MS" pitchFamily="66" charset="0"/>
                <a:hlinkClick r:id="rId6" tooltip="Дмитро Шуров"/>
              </a:rPr>
              <a:t>Дмитро</a:t>
            </a:r>
            <a:r>
              <a:rPr lang="ru-RU" dirty="0" smtClean="0">
                <a:latin typeface="Comic Sans MS" pitchFamily="66" charset="0"/>
                <a:hlinkClick r:id="rId6" tooltip="Дмитро Шуров"/>
              </a:rPr>
              <a:t> </a:t>
            </a:r>
            <a:r>
              <a:rPr lang="ru-RU" dirty="0" err="1" smtClean="0">
                <a:latin typeface="Comic Sans MS" pitchFamily="66" charset="0"/>
                <a:hlinkClick r:id="rId6" tooltip="Дмитро Шуров"/>
              </a:rPr>
              <a:t>Шуров</a:t>
            </a:r>
            <a:r>
              <a:rPr lang="ru-RU" dirty="0" smtClean="0">
                <a:latin typeface="Comic Sans MS" pitchFamily="66" charset="0"/>
              </a:rPr>
              <a:t> — </a:t>
            </a:r>
            <a:r>
              <a:rPr lang="ru-RU" dirty="0" err="1" smtClean="0">
                <a:latin typeface="Comic Sans MS" pitchFamily="66" charset="0"/>
              </a:rPr>
              <a:t>обоє</a:t>
            </a:r>
            <a:r>
              <a:rPr lang="ru-RU" dirty="0" smtClean="0">
                <a:latin typeface="Comic Sans MS" pitchFamily="66" charset="0"/>
              </a:rPr>
              <a:t> </a:t>
            </a:r>
            <a:r>
              <a:rPr lang="ru-RU" dirty="0" err="1" smtClean="0">
                <a:latin typeface="Comic Sans MS" pitchFamily="66" charset="0"/>
              </a:rPr>
              <a:t>взялися</a:t>
            </a:r>
            <a:r>
              <a:rPr lang="ru-RU" dirty="0" smtClean="0">
                <a:latin typeface="Comic Sans MS" pitchFamily="66" charset="0"/>
              </a:rPr>
              <a:t> за </a:t>
            </a:r>
            <a:r>
              <a:rPr lang="ru-RU" dirty="0" err="1" smtClean="0">
                <a:latin typeface="Comic Sans MS" pitchFamily="66" charset="0"/>
              </a:rPr>
              <a:t>реалізацію</a:t>
            </a:r>
            <a:r>
              <a:rPr lang="ru-RU" dirty="0" smtClean="0">
                <a:latin typeface="Comic Sans MS" pitchFamily="66" charset="0"/>
              </a:rPr>
              <a:t> проекту </a:t>
            </a:r>
            <a:r>
              <a:rPr lang="ru-RU" dirty="0" smtClean="0">
                <a:latin typeface="Comic Sans MS" pitchFamily="66" charset="0"/>
                <a:hlinkClick r:id="rId18" tooltip="Esthetic Education"/>
              </a:rPr>
              <a:t>«</a:t>
            </a:r>
            <a:r>
              <a:rPr lang="en-US" dirty="0" smtClean="0">
                <a:latin typeface="Comic Sans MS" pitchFamily="66" charset="0"/>
                <a:hlinkClick r:id="rId18" tooltip="Esthetic Education"/>
              </a:rPr>
              <a:t>Esthetic Education»</a:t>
            </a:r>
            <a:r>
              <a:rPr lang="en-US" dirty="0" smtClean="0">
                <a:latin typeface="Comic Sans MS" pitchFamily="66" charset="0"/>
              </a:rPr>
              <a:t>.</a:t>
            </a:r>
          </a:p>
          <a:p>
            <a:endParaRPr lang="ru-RU" dirty="0"/>
          </a:p>
        </p:txBody>
      </p:sp>
    </p:spTree>
  </p:cSld>
  <p:clrMapOvr>
    <a:masterClrMapping/>
  </p:clrMapOvr>
  <p:transition>
    <p:zoom dir="in"/>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45719"/>
            <a:ext cx="9144000" cy="1331579"/>
          </a:xfrm>
        </p:spPr>
        <p:txBody>
          <a:bodyPr/>
          <a:lstStyle/>
          <a:p>
            <a:r>
              <a:rPr lang="ru-RU" sz="3200" dirty="0" smtClean="0">
                <a:solidFill>
                  <a:schemeClr val="bg2">
                    <a:lumMod val="60000"/>
                    <a:lumOff val="40000"/>
                  </a:schemeClr>
                </a:solidFill>
                <a:latin typeface="Comic Sans MS" pitchFamily="66" charset="0"/>
              </a:rPr>
              <a:t>2004–2012, </a:t>
            </a:r>
            <a:r>
              <a:rPr lang="ru-RU" sz="3200" dirty="0" err="1" smtClean="0">
                <a:solidFill>
                  <a:schemeClr val="bg2">
                    <a:lumMod val="60000"/>
                    <a:lumOff val="40000"/>
                  </a:schemeClr>
                </a:solidFill>
                <a:latin typeface="Comic Sans MS" pitchFamily="66" charset="0"/>
              </a:rPr>
              <a:t>другий</a:t>
            </a:r>
            <a:r>
              <a:rPr lang="ru-RU" sz="3200" dirty="0" smtClean="0">
                <a:solidFill>
                  <a:schemeClr val="bg2">
                    <a:lumMod val="60000"/>
                    <a:lumOff val="40000"/>
                  </a:schemeClr>
                </a:solidFill>
                <a:latin typeface="Comic Sans MS" pitchFamily="66" charset="0"/>
              </a:rPr>
              <a:t> склад, </a:t>
            </a:r>
            <a:r>
              <a:rPr lang="ru-RU" sz="3200" dirty="0" err="1" smtClean="0">
                <a:solidFill>
                  <a:schemeClr val="bg2">
                    <a:lumMod val="60000"/>
                    <a:lumOff val="40000"/>
                  </a:schemeClr>
                </a:solidFill>
                <a:latin typeface="Comic Sans MS" pitchFamily="66" charset="0"/>
              </a:rPr>
              <a:t>сольні</a:t>
            </a:r>
            <a:r>
              <a:rPr lang="ru-RU" sz="3200" dirty="0" smtClean="0">
                <a:solidFill>
                  <a:schemeClr val="bg2">
                    <a:lumMod val="60000"/>
                    <a:lumOff val="40000"/>
                  </a:schemeClr>
                </a:solidFill>
                <a:latin typeface="Comic Sans MS" pitchFamily="66" charset="0"/>
              </a:rPr>
              <a:t> </a:t>
            </a:r>
            <a:r>
              <a:rPr lang="ru-RU" sz="3200" dirty="0" err="1" smtClean="0">
                <a:solidFill>
                  <a:schemeClr val="bg2">
                    <a:lumMod val="60000"/>
                    <a:lumOff val="40000"/>
                  </a:schemeClr>
                </a:solidFill>
                <a:latin typeface="Comic Sans MS" pitchFamily="66" charset="0"/>
              </a:rPr>
              <a:t>проекти</a:t>
            </a:r>
            <a:r>
              <a:rPr lang="ru-RU" sz="3200" dirty="0" smtClean="0">
                <a:solidFill>
                  <a:schemeClr val="bg2">
                    <a:lumMod val="60000"/>
                    <a:lumOff val="40000"/>
                  </a:schemeClr>
                </a:solidFill>
                <a:latin typeface="Comic Sans MS" pitchFamily="66" charset="0"/>
              </a:rPr>
              <a:t> Святослава </a:t>
            </a:r>
            <a:r>
              <a:rPr lang="ru-RU" sz="3200" dirty="0" err="1" smtClean="0">
                <a:solidFill>
                  <a:schemeClr val="bg2">
                    <a:lumMod val="60000"/>
                    <a:lumOff val="40000"/>
                  </a:schemeClr>
                </a:solidFill>
                <a:latin typeface="Comic Sans MS" pitchFamily="66" charset="0"/>
              </a:rPr>
              <a:t>Вакарчука</a:t>
            </a:r>
            <a:endParaRPr lang="ru-RU" sz="3200" dirty="0">
              <a:solidFill>
                <a:schemeClr val="bg2">
                  <a:lumMod val="60000"/>
                  <a:lumOff val="40000"/>
                </a:schemeClr>
              </a:solidFill>
            </a:endParaRPr>
          </a:p>
        </p:txBody>
      </p:sp>
      <p:sp>
        <p:nvSpPr>
          <p:cNvPr id="3" name="Текст 2"/>
          <p:cNvSpPr>
            <a:spLocks noGrp="1"/>
          </p:cNvSpPr>
          <p:nvPr>
            <p:ph type="body" idx="1"/>
          </p:nvPr>
        </p:nvSpPr>
        <p:spPr>
          <a:xfrm>
            <a:off x="0" y="1428736"/>
            <a:ext cx="9144000" cy="5429264"/>
          </a:xfrm>
        </p:spPr>
        <p:txBody>
          <a:bodyPr/>
          <a:lstStyle/>
          <a:p>
            <a:r>
              <a:rPr lang="ru-RU" dirty="0" smtClean="0">
                <a:latin typeface="Comic Sans MS" pitchFamily="66" charset="0"/>
              </a:rPr>
              <a:t>З</a:t>
            </a:r>
            <a:r>
              <a:rPr lang="ru-RU" sz="2000" dirty="0" smtClean="0">
                <a:latin typeface="Comic Sans MS" pitchFamily="66" charset="0"/>
              </a:rPr>
              <a:t> </a:t>
            </a:r>
            <a:r>
              <a:rPr lang="ru-RU" sz="2000" dirty="0" smtClean="0">
                <a:latin typeface="Comic Sans MS" pitchFamily="66" charset="0"/>
                <a:hlinkClick r:id="rId2" tooltip="2004 в музиці"/>
              </a:rPr>
              <a:t>2004</a:t>
            </a:r>
            <a:r>
              <a:rPr lang="ru-RU" sz="2000" dirty="0" smtClean="0">
                <a:latin typeface="Comic Sans MS" pitchFamily="66" charset="0"/>
              </a:rPr>
              <a:t> року в </a:t>
            </a:r>
            <a:r>
              <a:rPr lang="ru-RU" sz="2000" dirty="0" err="1" smtClean="0">
                <a:latin typeface="Comic Sans MS" pitchFamily="66" charset="0"/>
              </a:rPr>
              <a:t>гурті</a:t>
            </a:r>
            <a:r>
              <a:rPr lang="ru-RU" sz="2000" dirty="0" smtClean="0">
                <a:latin typeface="Comic Sans MS" pitchFamily="66" charset="0"/>
              </a:rPr>
              <a:t> </a:t>
            </a:r>
            <a:r>
              <a:rPr lang="ru-RU" sz="2000" dirty="0" err="1" smtClean="0">
                <a:latin typeface="Comic Sans MS" pitchFamily="66" charset="0"/>
              </a:rPr>
              <a:t>грають</a:t>
            </a:r>
            <a:r>
              <a:rPr lang="ru-RU" sz="2000" dirty="0" smtClean="0">
                <a:latin typeface="Comic Sans MS" pitchFamily="66" charset="0"/>
              </a:rPr>
              <a:t> басист Денис Дудко </a:t>
            </a:r>
            <a:r>
              <a:rPr lang="ru-RU" sz="2000" dirty="0" err="1" smtClean="0">
                <a:latin typeface="Comic Sans MS" pitchFamily="66" charset="0"/>
              </a:rPr>
              <a:t>і</a:t>
            </a:r>
            <a:r>
              <a:rPr lang="ru-RU" sz="2000" dirty="0" smtClean="0">
                <a:latin typeface="Comic Sans MS" pitchFamily="66" charset="0"/>
              </a:rPr>
              <a:t> </a:t>
            </a:r>
            <a:r>
              <a:rPr lang="ru-RU" sz="2000" dirty="0" err="1" smtClean="0">
                <a:latin typeface="Comic Sans MS" pitchFamily="66" charset="0"/>
                <a:hlinkClick r:id="rId3" tooltip="Сербія"/>
              </a:rPr>
              <a:t>сербський</a:t>
            </a:r>
            <a:r>
              <a:rPr lang="ru-RU" sz="2000" dirty="0" smtClean="0">
                <a:latin typeface="Comic Sans MS" pitchFamily="66" charset="0"/>
              </a:rPr>
              <a:t> </a:t>
            </a:r>
            <a:r>
              <a:rPr lang="ru-RU" sz="2000" dirty="0" err="1" smtClean="0">
                <a:latin typeface="Comic Sans MS" pitchFamily="66" charset="0"/>
              </a:rPr>
              <a:t>клавішник</a:t>
            </a:r>
            <a:r>
              <a:rPr lang="ru-RU" sz="2000" dirty="0" smtClean="0">
                <a:latin typeface="Comic Sans MS" pitchFamily="66" charset="0"/>
              </a:rPr>
              <a:t> </a:t>
            </a:r>
            <a:r>
              <a:rPr lang="ru-RU" sz="2000" dirty="0" err="1" smtClean="0">
                <a:latin typeface="Comic Sans MS" pitchFamily="66" charset="0"/>
              </a:rPr>
              <a:t>Мілош</a:t>
            </a:r>
            <a:r>
              <a:rPr lang="ru-RU" sz="2000" dirty="0" smtClean="0">
                <a:latin typeface="Comic Sans MS" pitchFamily="66" charset="0"/>
              </a:rPr>
              <a:t> </a:t>
            </a:r>
            <a:r>
              <a:rPr lang="ru-RU" sz="2000" dirty="0" err="1" smtClean="0">
                <a:latin typeface="Comic Sans MS" pitchFamily="66" charset="0"/>
              </a:rPr>
              <a:t>Єліч</a:t>
            </a:r>
            <a:r>
              <a:rPr lang="ru-RU" sz="2000" dirty="0" smtClean="0">
                <a:latin typeface="Comic Sans MS" pitchFamily="66" charset="0"/>
              </a:rPr>
              <a:t>, </a:t>
            </a:r>
            <a:r>
              <a:rPr lang="ru-RU" sz="2000" dirty="0" err="1" smtClean="0">
                <a:latin typeface="Comic Sans MS" pitchFamily="66" charset="0"/>
              </a:rPr>
              <a:t>який</a:t>
            </a:r>
            <a:r>
              <a:rPr lang="ru-RU" sz="2000" dirty="0" smtClean="0">
                <a:latin typeface="Comic Sans MS" pitchFamily="66" charset="0"/>
              </a:rPr>
              <a:t> </a:t>
            </a:r>
            <a:r>
              <a:rPr lang="ru-RU" sz="2000" dirty="0" err="1" smtClean="0">
                <a:latin typeface="Comic Sans MS" pitchFamily="66" charset="0"/>
              </a:rPr>
              <a:t>співпрацював</a:t>
            </a:r>
            <a:r>
              <a:rPr lang="ru-RU" sz="2000" dirty="0" smtClean="0">
                <a:latin typeface="Comic Sans MS" pitchFamily="66" charset="0"/>
              </a:rPr>
              <a:t> </a:t>
            </a:r>
            <a:r>
              <a:rPr lang="ru-RU" sz="2000" dirty="0" err="1" smtClean="0">
                <a:latin typeface="Comic Sans MS" pitchFamily="66" charset="0"/>
              </a:rPr>
              <a:t>із</a:t>
            </a:r>
            <a:r>
              <a:rPr lang="ru-RU" sz="2000" dirty="0" smtClean="0">
                <a:latin typeface="Comic Sans MS" pitchFamily="66" charset="0"/>
              </a:rPr>
              <a:t> гуртом </a:t>
            </a:r>
            <a:r>
              <a:rPr lang="ru-RU" sz="2000" dirty="0" err="1" smtClean="0">
                <a:latin typeface="Comic Sans MS" pitchFamily="66" charset="0"/>
              </a:rPr>
              <a:t>під</a:t>
            </a:r>
            <a:r>
              <a:rPr lang="ru-RU" sz="2000" dirty="0" smtClean="0">
                <a:latin typeface="Comic Sans MS" pitchFamily="66" charset="0"/>
              </a:rPr>
              <a:t> час туру «Тихий океан». Перший концерт «Океану </a:t>
            </a:r>
            <a:r>
              <a:rPr lang="ru-RU" sz="2000" dirty="0" err="1" smtClean="0">
                <a:latin typeface="Comic Sans MS" pitchFamily="66" charset="0"/>
              </a:rPr>
              <a:t>Ельзи</a:t>
            </a:r>
            <a:r>
              <a:rPr lang="ru-RU" sz="2000" dirty="0" smtClean="0">
                <a:latin typeface="Comic Sans MS" pitchFamily="66" charset="0"/>
              </a:rPr>
              <a:t>» в новому </a:t>
            </a:r>
            <a:r>
              <a:rPr lang="ru-RU" sz="2000" dirty="0" err="1" smtClean="0">
                <a:latin typeface="Comic Sans MS" pitchFamily="66" charset="0"/>
              </a:rPr>
              <a:t>складі</a:t>
            </a:r>
            <a:r>
              <a:rPr lang="ru-RU" sz="2000" dirty="0" smtClean="0">
                <a:latin typeface="Comic Sans MS" pitchFamily="66" charset="0"/>
              </a:rPr>
              <a:t> </a:t>
            </a:r>
            <a:r>
              <a:rPr lang="ru-RU" sz="2000" dirty="0" err="1" smtClean="0">
                <a:latin typeface="Comic Sans MS" pitchFamily="66" charset="0"/>
              </a:rPr>
              <a:t>відбувся</a:t>
            </a:r>
            <a:r>
              <a:rPr lang="ru-RU" sz="2000" dirty="0" smtClean="0">
                <a:latin typeface="Comic Sans MS" pitchFamily="66" charset="0"/>
              </a:rPr>
              <a:t> в </a:t>
            </a:r>
            <a:r>
              <a:rPr lang="ru-RU" sz="2000" dirty="0" err="1" smtClean="0">
                <a:latin typeface="Comic Sans MS" pitchFamily="66" charset="0"/>
              </a:rPr>
              <a:t>липні</a:t>
            </a:r>
            <a:r>
              <a:rPr lang="ru-RU" sz="2000" dirty="0" smtClean="0">
                <a:latin typeface="Comic Sans MS" pitchFamily="66" charset="0"/>
              </a:rPr>
              <a:t> </a:t>
            </a:r>
            <a:r>
              <a:rPr lang="ru-RU" sz="2000" dirty="0" err="1" smtClean="0">
                <a:latin typeface="Comic Sans MS" pitchFamily="66" charset="0"/>
              </a:rPr>
              <a:t>в</a:t>
            </a:r>
            <a:r>
              <a:rPr lang="ru-RU" sz="2000" dirty="0" smtClean="0">
                <a:latin typeface="Comic Sans MS" pitchFamily="66" charset="0"/>
              </a:rPr>
              <a:t> </a:t>
            </a:r>
            <a:r>
              <a:rPr lang="ru-RU" sz="2000" dirty="0" err="1" smtClean="0">
                <a:latin typeface="Comic Sans MS" pitchFamily="66" charset="0"/>
              </a:rPr>
              <a:t>місті</a:t>
            </a:r>
            <a:r>
              <a:rPr lang="ru-RU" sz="2000" dirty="0" smtClean="0">
                <a:latin typeface="Comic Sans MS" pitchFamily="66" charset="0"/>
              </a:rPr>
              <a:t> </a:t>
            </a:r>
            <a:r>
              <a:rPr lang="ru-RU" sz="2000" dirty="0" err="1" smtClean="0">
                <a:latin typeface="Comic Sans MS" pitchFamily="66" charset="0"/>
                <a:hlinkClick r:id="rId4" tooltip="Алмати"/>
              </a:rPr>
              <a:t>Алмати</a:t>
            </a:r>
            <a:r>
              <a:rPr lang="ru-RU" sz="2000" dirty="0" smtClean="0">
                <a:latin typeface="Comic Sans MS" pitchFamily="66" charset="0"/>
              </a:rPr>
              <a:t>. У </a:t>
            </a:r>
            <a:r>
              <a:rPr lang="ru-RU" sz="2000" dirty="0" err="1" smtClean="0">
                <a:latin typeface="Comic Sans MS" pitchFamily="66" charset="0"/>
              </a:rPr>
              <a:t>квітні</a:t>
            </a:r>
            <a:r>
              <a:rPr lang="ru-RU" sz="2000" dirty="0" smtClean="0">
                <a:latin typeface="Comic Sans MS" pitchFamily="66" charset="0"/>
              </a:rPr>
              <a:t> </a:t>
            </a:r>
            <a:r>
              <a:rPr lang="ru-RU" sz="2000" dirty="0" smtClean="0">
                <a:latin typeface="Comic Sans MS" pitchFamily="66" charset="0"/>
                <a:hlinkClick r:id="rId5" tooltip="2005 в музиці"/>
              </a:rPr>
              <a:t>2005</a:t>
            </a:r>
            <a:r>
              <a:rPr lang="ru-RU" sz="2000" dirty="0" smtClean="0">
                <a:latin typeface="Comic Sans MS" pitchFamily="66" charset="0"/>
              </a:rPr>
              <a:t>-го року гурт покинув </a:t>
            </a:r>
            <a:r>
              <a:rPr lang="ru-RU" sz="2000" dirty="0" err="1" smtClean="0">
                <a:latin typeface="Comic Sans MS" pitchFamily="66" charset="0"/>
              </a:rPr>
              <a:t>гітарист</a:t>
            </a:r>
            <a:r>
              <a:rPr lang="ru-RU" sz="2000" dirty="0" smtClean="0">
                <a:latin typeface="Comic Sans MS" pitchFamily="66" charset="0"/>
              </a:rPr>
              <a:t> </a:t>
            </a:r>
            <a:r>
              <a:rPr lang="ru-RU" sz="2000" dirty="0" err="1" smtClean="0">
                <a:latin typeface="Comic Sans MS" pitchFamily="66" charset="0"/>
              </a:rPr>
              <a:t>Павло</a:t>
            </a:r>
            <a:r>
              <a:rPr lang="ru-RU" sz="2000" dirty="0" smtClean="0">
                <a:latin typeface="Comic Sans MS" pitchFamily="66" charset="0"/>
              </a:rPr>
              <a:t> </a:t>
            </a:r>
            <a:r>
              <a:rPr lang="ru-RU" sz="2000" dirty="0" err="1" smtClean="0">
                <a:latin typeface="Comic Sans MS" pitchFamily="66" charset="0"/>
              </a:rPr>
              <a:t>Гудімов</a:t>
            </a:r>
            <a:r>
              <a:rPr lang="ru-RU" sz="2000" dirty="0" smtClean="0">
                <a:latin typeface="Comic Sans MS" pitchFamily="66" charset="0"/>
              </a:rPr>
              <a:t>, </a:t>
            </a:r>
            <a:r>
              <a:rPr lang="ru-RU" sz="2000" dirty="0" err="1" smtClean="0">
                <a:latin typeface="Comic Sans MS" pitchFamily="66" charset="0"/>
              </a:rPr>
              <a:t>ця</a:t>
            </a:r>
            <a:r>
              <a:rPr lang="ru-RU" sz="2000" dirty="0" smtClean="0">
                <a:latin typeface="Comic Sans MS" pitchFamily="66" charset="0"/>
              </a:rPr>
              <a:t> </a:t>
            </a:r>
            <a:r>
              <a:rPr lang="ru-RU" sz="2000" dirty="0" err="1" smtClean="0">
                <a:latin typeface="Comic Sans MS" pitchFamily="66" charset="0"/>
              </a:rPr>
              <a:t>подія</a:t>
            </a:r>
            <a:r>
              <a:rPr lang="ru-RU" sz="2000" dirty="0" smtClean="0">
                <a:latin typeface="Comic Sans MS" pitchFamily="66" charset="0"/>
              </a:rPr>
              <a:t> </a:t>
            </a:r>
            <a:r>
              <a:rPr lang="ru-RU" sz="2000" dirty="0" err="1" smtClean="0">
                <a:latin typeface="Comic Sans MS" pitchFamily="66" charset="0"/>
              </a:rPr>
              <a:t>отримала</a:t>
            </a:r>
            <a:r>
              <a:rPr lang="ru-RU" sz="2000" dirty="0" smtClean="0">
                <a:latin typeface="Comic Sans MS" pitchFamily="66" charset="0"/>
              </a:rPr>
              <a:t> </a:t>
            </a:r>
            <a:r>
              <a:rPr lang="ru-RU" sz="2000" dirty="0" err="1" smtClean="0">
                <a:latin typeface="Comic Sans MS" pitchFamily="66" charset="0"/>
              </a:rPr>
              <a:t>значний</a:t>
            </a:r>
            <a:r>
              <a:rPr lang="ru-RU" sz="2000" dirty="0" smtClean="0">
                <a:latin typeface="Comic Sans MS" pitchFamily="66" charset="0"/>
              </a:rPr>
              <a:t> резонанс, </a:t>
            </a:r>
            <a:r>
              <a:rPr lang="ru-RU" sz="2000" dirty="0" err="1" smtClean="0">
                <a:latin typeface="Comic Sans MS" pitchFamily="66" charset="0"/>
              </a:rPr>
              <a:t>оскільки</a:t>
            </a:r>
            <a:r>
              <a:rPr lang="ru-RU" sz="2000" dirty="0" smtClean="0">
                <a:latin typeface="Comic Sans MS" pitchFamily="66" charset="0"/>
              </a:rPr>
              <a:t>, за словами </a:t>
            </a:r>
            <a:r>
              <a:rPr lang="ru-RU" sz="2000" dirty="0" err="1" smtClean="0">
                <a:latin typeface="Comic Sans MS" pitchFamily="66" charset="0"/>
              </a:rPr>
              <a:t>Гудімова</a:t>
            </a:r>
            <a:r>
              <a:rPr lang="ru-RU" sz="2000" dirty="0" smtClean="0">
                <a:latin typeface="Comic Sans MS" pitchFamily="66" charset="0"/>
              </a:rPr>
              <a:t>, </a:t>
            </a:r>
            <a:r>
              <a:rPr lang="ru-RU" sz="2000" dirty="0" err="1" smtClean="0">
                <a:latin typeface="Comic Sans MS" pitchFamily="66" charset="0"/>
              </a:rPr>
              <a:t>ініціатором</a:t>
            </a:r>
            <a:r>
              <a:rPr lang="ru-RU" sz="2000" dirty="0" smtClean="0">
                <a:latin typeface="Comic Sans MS" pitchFamily="66" charset="0"/>
              </a:rPr>
              <a:t> </a:t>
            </a:r>
            <a:r>
              <a:rPr lang="ru-RU" sz="2000" dirty="0" err="1" smtClean="0">
                <a:latin typeface="Comic Sans MS" pitchFamily="66" charset="0"/>
              </a:rPr>
              <a:t>цієї</a:t>
            </a:r>
            <a:r>
              <a:rPr lang="ru-RU" sz="2000" dirty="0" smtClean="0">
                <a:latin typeface="Comic Sans MS" pitchFamily="66" charset="0"/>
              </a:rPr>
              <a:t> </a:t>
            </a:r>
            <a:r>
              <a:rPr lang="ru-RU" sz="2000" dirty="0" err="1" smtClean="0">
                <a:latin typeface="Comic Sans MS" pitchFamily="66" charset="0"/>
              </a:rPr>
              <a:t>зміни</a:t>
            </a:r>
            <a:r>
              <a:rPr lang="ru-RU" sz="2000" dirty="0" smtClean="0">
                <a:latin typeface="Comic Sans MS" pitchFamily="66" charset="0"/>
              </a:rPr>
              <a:t> складу </a:t>
            </a:r>
            <a:r>
              <a:rPr lang="ru-RU" sz="2000" dirty="0" err="1" smtClean="0">
                <a:latin typeface="Comic Sans MS" pitchFamily="66" charset="0"/>
              </a:rPr>
              <a:t>був</a:t>
            </a:r>
            <a:r>
              <a:rPr lang="ru-RU" sz="2000" dirty="0" smtClean="0">
                <a:latin typeface="Comic Sans MS" pitchFamily="66" charset="0"/>
              </a:rPr>
              <a:t> </a:t>
            </a:r>
            <a:r>
              <a:rPr lang="ru-RU" sz="2000" dirty="0" err="1" smtClean="0">
                <a:latin typeface="Comic Sans MS" pitchFamily="66" charset="0"/>
              </a:rPr>
              <a:t>Вакарчук</a:t>
            </a:r>
            <a:r>
              <a:rPr lang="ru-RU" sz="2000" dirty="0" smtClean="0">
                <a:latin typeface="Comic Sans MS" pitchFamily="66" charset="0"/>
              </a:rPr>
              <a:t>.</a:t>
            </a:r>
            <a:r>
              <a:rPr lang="ru-RU" sz="2000" baseline="30000" dirty="0" smtClean="0">
                <a:latin typeface="Comic Sans MS" pitchFamily="66" charset="0"/>
                <a:hlinkClick r:id="rId6"/>
              </a:rPr>
              <a:t>[4]</a:t>
            </a:r>
            <a:r>
              <a:rPr lang="ru-RU" sz="2000" dirty="0" smtClean="0">
                <a:latin typeface="Comic Sans MS" pitchFamily="66" charset="0"/>
              </a:rPr>
              <a:t> Але </a:t>
            </a:r>
            <a:r>
              <a:rPr lang="ru-RU" sz="2000" dirty="0" err="1" smtClean="0">
                <a:latin typeface="Comic Sans MS" pitchFamily="66" charset="0"/>
              </a:rPr>
              <a:t>вже</a:t>
            </a:r>
            <a:r>
              <a:rPr lang="ru-RU" sz="2000" dirty="0" smtClean="0">
                <a:latin typeface="Comic Sans MS" pitchFamily="66" charset="0"/>
              </a:rPr>
              <a:t> через </a:t>
            </a:r>
            <a:r>
              <a:rPr lang="ru-RU" sz="2000" dirty="0" err="1" smtClean="0">
                <a:latin typeface="Comic Sans MS" pitchFamily="66" charset="0"/>
              </a:rPr>
              <a:t>місяць</a:t>
            </a:r>
            <a:r>
              <a:rPr lang="ru-RU" sz="2000" dirty="0" smtClean="0">
                <a:latin typeface="Comic Sans MS" pitchFamily="66" charset="0"/>
              </a:rPr>
              <a:t> </a:t>
            </a:r>
            <a:r>
              <a:rPr lang="ru-RU" sz="2000" dirty="0" err="1" smtClean="0">
                <a:latin typeface="Comic Sans MS" pitchFamily="66" charset="0"/>
              </a:rPr>
              <a:t>його</a:t>
            </a:r>
            <a:r>
              <a:rPr lang="ru-RU" sz="2000" dirty="0" smtClean="0">
                <a:latin typeface="Comic Sans MS" pitchFamily="66" charset="0"/>
              </a:rPr>
              <a:t> </a:t>
            </a:r>
            <a:r>
              <a:rPr lang="ru-RU" sz="2000" dirty="0" err="1" smtClean="0">
                <a:latin typeface="Comic Sans MS" pitchFamily="66" charset="0"/>
              </a:rPr>
              <a:t>замінив</a:t>
            </a:r>
            <a:r>
              <a:rPr lang="ru-RU" sz="2000" dirty="0" smtClean="0">
                <a:latin typeface="Comic Sans MS" pitchFamily="66" charset="0"/>
              </a:rPr>
              <a:t> </a:t>
            </a:r>
            <a:r>
              <a:rPr lang="ru-RU" sz="2000" dirty="0" err="1" smtClean="0">
                <a:latin typeface="Comic Sans MS" pitchFamily="66" charset="0"/>
              </a:rPr>
              <a:t>гітарист</a:t>
            </a:r>
            <a:r>
              <a:rPr lang="ru-RU" sz="2000" dirty="0" smtClean="0">
                <a:latin typeface="Comic Sans MS" pitchFamily="66" charset="0"/>
              </a:rPr>
              <a:t> </a:t>
            </a:r>
            <a:r>
              <a:rPr lang="ru-RU" sz="2000" dirty="0" smtClean="0">
                <a:latin typeface="Comic Sans MS" pitchFamily="66" charset="0"/>
                <a:hlinkClick r:id="rId7" tooltip="Петро Чернявський"/>
              </a:rPr>
              <a:t>Петро </a:t>
            </a:r>
            <a:r>
              <a:rPr lang="ru-RU" sz="2000" dirty="0" err="1" smtClean="0">
                <a:latin typeface="Comic Sans MS" pitchFamily="66" charset="0"/>
                <a:hlinkClick r:id="rId7" tooltip="Петро Чернявський"/>
              </a:rPr>
              <a:t>Чернявський</a:t>
            </a:r>
            <a:r>
              <a:rPr lang="ru-RU" sz="2000" dirty="0" smtClean="0">
                <a:latin typeface="Comic Sans MS" pitchFamily="66" charset="0"/>
              </a:rPr>
              <a:t>. </a:t>
            </a:r>
            <a:r>
              <a:rPr lang="ru-RU" sz="2000" dirty="0" smtClean="0">
                <a:latin typeface="Comic Sans MS" pitchFamily="66" charset="0"/>
                <a:hlinkClick r:id="rId8" tooltip="22 вересня"/>
              </a:rPr>
              <a:t>22 </a:t>
            </a:r>
            <a:r>
              <a:rPr lang="ru-RU" sz="2000" dirty="0" err="1" smtClean="0">
                <a:latin typeface="Comic Sans MS" pitchFamily="66" charset="0"/>
                <a:hlinkClick r:id="rId8" tooltip="22 вересня"/>
              </a:rPr>
              <a:t>вересня</a:t>
            </a:r>
            <a:r>
              <a:rPr lang="ru-RU" sz="2000" dirty="0" smtClean="0">
                <a:latin typeface="Comic Sans MS" pitchFamily="66" charset="0"/>
              </a:rPr>
              <a:t> 2005 року </a:t>
            </a:r>
            <a:r>
              <a:rPr lang="ru-RU" sz="2000" dirty="0" err="1" smtClean="0">
                <a:latin typeface="Comic Sans MS" pitchFamily="66" charset="0"/>
              </a:rPr>
              <a:t>відбувся</a:t>
            </a:r>
            <a:r>
              <a:rPr lang="ru-RU" sz="2000" dirty="0" smtClean="0">
                <a:latin typeface="Comic Sans MS" pitchFamily="66" charset="0"/>
              </a:rPr>
              <a:t> </a:t>
            </a:r>
            <a:r>
              <a:rPr lang="ru-RU" sz="2000" dirty="0" err="1" smtClean="0">
                <a:latin typeface="Comic Sans MS" pitchFamily="66" charset="0"/>
              </a:rPr>
              <a:t>реліз</a:t>
            </a:r>
            <a:r>
              <a:rPr lang="ru-RU" sz="2000" dirty="0" smtClean="0">
                <a:latin typeface="Comic Sans MS" pitchFamily="66" charset="0"/>
              </a:rPr>
              <a:t> альбому </a:t>
            </a:r>
            <a:r>
              <a:rPr lang="en-US" sz="2000" dirty="0" smtClean="0">
                <a:latin typeface="Comic Sans MS" pitchFamily="66" charset="0"/>
                <a:hlinkClick r:id="rId9" tooltip="GLORIA (альбом)"/>
              </a:rPr>
              <a:t>Gloria</a:t>
            </a:r>
            <a:r>
              <a:rPr lang="en-US" sz="2000" dirty="0" smtClean="0">
                <a:latin typeface="Comic Sans MS" pitchFamily="66" charset="0"/>
              </a:rPr>
              <a:t>, </a:t>
            </a:r>
            <a:r>
              <a:rPr lang="ru-RU" sz="2000" dirty="0" err="1" smtClean="0">
                <a:latin typeface="Comic Sans MS" pitchFamily="66" charset="0"/>
              </a:rPr>
              <a:t>який</a:t>
            </a:r>
            <a:r>
              <a:rPr lang="ru-RU" sz="2000" dirty="0" smtClean="0">
                <a:latin typeface="Comic Sans MS" pitchFamily="66" charset="0"/>
              </a:rPr>
              <a:t> у перший же день продажу став «</a:t>
            </a:r>
            <a:r>
              <a:rPr lang="ru-RU" sz="2000" dirty="0" err="1" smtClean="0">
                <a:latin typeface="Comic Sans MS" pitchFamily="66" charset="0"/>
              </a:rPr>
              <a:t>платиновим</a:t>
            </a:r>
            <a:r>
              <a:rPr lang="ru-RU" sz="2000" dirty="0" smtClean="0">
                <a:latin typeface="Comic Sans MS" pitchFamily="66" charset="0"/>
              </a:rPr>
              <a:t>» — за 6 годин </a:t>
            </a:r>
            <a:r>
              <a:rPr lang="ru-RU" sz="2000" dirty="0" err="1" smtClean="0">
                <a:latin typeface="Comic Sans MS" pitchFamily="66" charset="0"/>
              </a:rPr>
              <a:t>було</a:t>
            </a:r>
            <a:r>
              <a:rPr lang="ru-RU" sz="2000" dirty="0" smtClean="0">
                <a:latin typeface="Comic Sans MS" pitchFamily="66" charset="0"/>
              </a:rPr>
              <a:t> продано 106 000 </a:t>
            </a:r>
            <a:r>
              <a:rPr lang="ru-RU" sz="2000" dirty="0" err="1" smtClean="0">
                <a:latin typeface="Comic Sans MS" pitchFamily="66" charset="0"/>
              </a:rPr>
              <a:t>примірників</a:t>
            </a:r>
            <a:r>
              <a:rPr lang="ru-RU" sz="2000" dirty="0" smtClean="0">
                <a:latin typeface="Comic Sans MS" pitchFamily="66" charset="0"/>
              </a:rPr>
              <a:t>, а до </a:t>
            </a:r>
            <a:r>
              <a:rPr lang="ru-RU" sz="2000" dirty="0" err="1" smtClean="0">
                <a:latin typeface="Comic Sans MS" pitchFamily="66" charset="0"/>
              </a:rPr>
              <a:t>кінця</a:t>
            </a:r>
            <a:r>
              <a:rPr lang="ru-RU" sz="2000" dirty="0" smtClean="0">
                <a:latin typeface="Comic Sans MS" pitchFamily="66" charset="0"/>
              </a:rPr>
              <a:t> року </a:t>
            </a:r>
            <a:r>
              <a:rPr lang="ru-RU" sz="2000" dirty="0" err="1" smtClean="0">
                <a:latin typeface="Comic Sans MS" pitchFamily="66" charset="0"/>
              </a:rPr>
              <a:t>вже</a:t>
            </a:r>
            <a:r>
              <a:rPr lang="ru-RU" sz="2000" dirty="0" smtClean="0">
                <a:latin typeface="Comic Sans MS" pitchFamily="66" charset="0"/>
              </a:rPr>
              <a:t> </a:t>
            </a:r>
            <a:r>
              <a:rPr lang="ru-RU" sz="2000" dirty="0" err="1" smtClean="0">
                <a:latin typeface="Comic Sans MS" pitchFamily="66" charset="0"/>
              </a:rPr>
              <a:t>двісті</a:t>
            </a:r>
            <a:r>
              <a:rPr lang="ru-RU" sz="2000" dirty="0" smtClean="0">
                <a:latin typeface="Comic Sans MS" pitchFamily="66" charset="0"/>
              </a:rPr>
              <a:t> </a:t>
            </a:r>
            <a:r>
              <a:rPr lang="ru-RU" sz="2000" dirty="0" err="1" smtClean="0">
                <a:latin typeface="Comic Sans MS" pitchFamily="66" charset="0"/>
              </a:rPr>
              <a:t>тисяч</a:t>
            </a:r>
            <a:r>
              <a:rPr lang="ru-RU" sz="2000" dirty="0" smtClean="0">
                <a:latin typeface="Comic Sans MS" pitchFamily="66" charset="0"/>
              </a:rPr>
              <a:t>.</a:t>
            </a:r>
          </a:p>
          <a:p>
            <a:r>
              <a:rPr lang="ru-RU" sz="2000" dirty="0" err="1" smtClean="0">
                <a:latin typeface="Comic Sans MS" pitchFamily="66" charset="0"/>
              </a:rPr>
              <a:t>Вокаліст</a:t>
            </a:r>
            <a:r>
              <a:rPr lang="ru-RU" sz="2000" dirty="0" smtClean="0">
                <a:latin typeface="Comic Sans MS" pitchFamily="66" charset="0"/>
              </a:rPr>
              <a:t> </a:t>
            </a:r>
            <a:r>
              <a:rPr lang="ru-RU" sz="2000" dirty="0" smtClean="0">
                <a:latin typeface="Comic Sans MS" pitchFamily="66" charset="0"/>
                <a:hlinkClick r:id="rId10" tooltip="Святослав Вакарчук"/>
              </a:rPr>
              <a:t>Святослав </a:t>
            </a:r>
            <a:r>
              <a:rPr lang="ru-RU" sz="2000" dirty="0" err="1" smtClean="0">
                <a:latin typeface="Comic Sans MS" pitchFamily="66" charset="0"/>
                <a:hlinkClick r:id="rId10" tooltip="Святослав Вакарчук"/>
              </a:rPr>
              <a:t>Вакарчук</a:t>
            </a:r>
            <a:r>
              <a:rPr lang="ru-RU" sz="2000" dirty="0" smtClean="0">
                <a:latin typeface="Comic Sans MS" pitchFamily="66" charset="0"/>
              </a:rPr>
              <a:t> як посол </a:t>
            </a:r>
            <a:r>
              <a:rPr lang="ru-RU" sz="2000" dirty="0" err="1" smtClean="0">
                <a:latin typeface="Comic Sans MS" pitchFamily="66" charset="0"/>
              </a:rPr>
              <a:t>доброї</a:t>
            </a:r>
            <a:r>
              <a:rPr lang="ru-RU" sz="2000" dirty="0" smtClean="0">
                <a:latin typeface="Comic Sans MS" pitchFamily="66" charset="0"/>
              </a:rPr>
              <a:t> </a:t>
            </a:r>
            <a:r>
              <a:rPr lang="ru-RU" sz="2000" dirty="0" err="1" smtClean="0">
                <a:latin typeface="Comic Sans MS" pitchFamily="66" charset="0"/>
              </a:rPr>
              <a:t>волі</a:t>
            </a:r>
            <a:r>
              <a:rPr lang="ru-RU" sz="2000" dirty="0" smtClean="0">
                <a:latin typeface="Comic Sans MS" pitchFamily="66" charset="0"/>
              </a:rPr>
              <a:t> </a:t>
            </a:r>
            <a:r>
              <a:rPr lang="ru-RU" sz="2000" dirty="0" err="1" smtClean="0">
                <a:latin typeface="Comic Sans MS" pitchFamily="66" charset="0"/>
              </a:rPr>
              <a:t>Програми</a:t>
            </a:r>
            <a:r>
              <a:rPr lang="ru-RU" sz="2000" dirty="0" smtClean="0">
                <a:latin typeface="Comic Sans MS" pitchFamily="66" charset="0"/>
              </a:rPr>
              <a:t> </a:t>
            </a:r>
            <a:r>
              <a:rPr lang="ru-RU" sz="2000" dirty="0" err="1" smtClean="0">
                <a:latin typeface="Comic Sans MS" pitchFamily="66" charset="0"/>
              </a:rPr>
              <a:t>Розвитку</a:t>
            </a:r>
            <a:r>
              <a:rPr lang="ru-RU" sz="2000" dirty="0" smtClean="0">
                <a:latin typeface="Comic Sans MS" pitchFamily="66" charset="0"/>
              </a:rPr>
              <a:t> ООН для </a:t>
            </a:r>
            <a:r>
              <a:rPr lang="ru-RU" sz="2000" dirty="0" err="1" smtClean="0">
                <a:latin typeface="Comic Sans MS" pitchFamily="66" charset="0"/>
              </a:rPr>
              <a:t>молоді</a:t>
            </a:r>
            <a:r>
              <a:rPr lang="ru-RU" sz="2000" dirty="0" smtClean="0">
                <a:latin typeface="Comic Sans MS" pitchFamily="66" charset="0"/>
              </a:rPr>
              <a:t> в </a:t>
            </a:r>
            <a:r>
              <a:rPr lang="ru-RU" sz="2000" dirty="0" err="1" smtClean="0">
                <a:latin typeface="Comic Sans MS" pitchFamily="66" charset="0"/>
              </a:rPr>
              <a:t>Україні</a:t>
            </a:r>
            <a:r>
              <a:rPr lang="ru-RU" sz="2000" dirty="0" smtClean="0">
                <a:latin typeface="Comic Sans MS" pitchFamily="66" charset="0"/>
              </a:rPr>
              <a:t> взяв участь у </a:t>
            </a:r>
            <a:r>
              <a:rPr lang="ru-RU" sz="2000" dirty="0" err="1" smtClean="0">
                <a:latin typeface="Comic Sans MS" pitchFamily="66" charset="0"/>
              </a:rPr>
              <a:t>багатьох</a:t>
            </a:r>
            <a:r>
              <a:rPr lang="ru-RU" sz="2000" dirty="0" smtClean="0">
                <a:latin typeface="Comic Sans MS" pitchFamily="66" charset="0"/>
              </a:rPr>
              <a:t> </a:t>
            </a:r>
            <a:r>
              <a:rPr lang="ru-RU" sz="2000" dirty="0" err="1" smtClean="0">
                <a:latin typeface="Comic Sans MS" pitchFamily="66" charset="0"/>
              </a:rPr>
              <a:t>соціальних</a:t>
            </a:r>
            <a:r>
              <a:rPr lang="ru-RU" sz="2000" dirty="0" smtClean="0">
                <a:latin typeface="Comic Sans MS" pitchFamily="66" charset="0"/>
              </a:rPr>
              <a:t> та </a:t>
            </a:r>
            <a:r>
              <a:rPr lang="ru-RU" sz="2000" dirty="0" err="1" smtClean="0">
                <a:latin typeface="Comic Sans MS" pitchFamily="66" charset="0"/>
              </a:rPr>
              <a:t>культурних</a:t>
            </a:r>
            <a:r>
              <a:rPr lang="ru-RU" sz="2000" dirty="0" smtClean="0">
                <a:latin typeface="Comic Sans MS" pitchFamily="66" charset="0"/>
              </a:rPr>
              <a:t> проектах. </a:t>
            </a:r>
            <a:r>
              <a:rPr lang="ru-RU" sz="2000" dirty="0" err="1" smtClean="0">
                <a:latin typeface="Comic Sans MS" pitchFamily="66" charset="0"/>
              </a:rPr>
              <a:t>Зокрема</a:t>
            </a:r>
            <a:r>
              <a:rPr lang="ru-RU" sz="2000" dirty="0" smtClean="0">
                <a:latin typeface="Comic Sans MS" pitchFamily="66" charset="0"/>
              </a:rPr>
              <a:t>, </a:t>
            </a:r>
            <a:r>
              <a:rPr lang="ru-RU" sz="2000" dirty="0" err="1" smtClean="0">
                <a:latin typeface="Comic Sans MS" pitchFamily="66" charset="0"/>
              </a:rPr>
              <a:t>всі</a:t>
            </a:r>
            <a:r>
              <a:rPr lang="ru-RU" sz="2000" dirty="0" smtClean="0">
                <a:latin typeface="Comic Sans MS" pitchFamily="66" charset="0"/>
              </a:rPr>
              <a:t> </a:t>
            </a:r>
            <a:r>
              <a:rPr lang="ru-RU" sz="2000" dirty="0" err="1" smtClean="0">
                <a:latin typeface="Comic Sans MS" pitchFamily="66" charset="0"/>
              </a:rPr>
              <a:t>кошти</a:t>
            </a:r>
            <a:r>
              <a:rPr lang="ru-RU" sz="2000" dirty="0" smtClean="0">
                <a:latin typeface="Comic Sans MS" pitchFamily="66" charset="0"/>
              </a:rPr>
              <a:t>, </a:t>
            </a:r>
            <a:r>
              <a:rPr lang="ru-RU" sz="2000" dirty="0" err="1" smtClean="0">
                <a:latin typeface="Comic Sans MS" pitchFamily="66" charset="0"/>
              </a:rPr>
              <a:t>отримані</a:t>
            </a:r>
            <a:r>
              <a:rPr lang="ru-RU" sz="2000" dirty="0" smtClean="0">
                <a:latin typeface="Comic Sans MS" pitchFamily="66" charset="0"/>
              </a:rPr>
              <a:t> </a:t>
            </a:r>
            <a:r>
              <a:rPr lang="ru-RU" sz="2000" dirty="0" err="1" smtClean="0">
                <a:latin typeface="Comic Sans MS" pitchFamily="66" charset="0"/>
              </a:rPr>
              <a:t>від</a:t>
            </a:r>
            <a:r>
              <a:rPr lang="ru-RU" sz="2000" dirty="0" smtClean="0">
                <a:latin typeface="Comic Sans MS" pitchFamily="66" charset="0"/>
              </a:rPr>
              <a:t> продажу </a:t>
            </a:r>
            <a:r>
              <a:rPr lang="ru-RU" sz="2000" dirty="0" err="1" smtClean="0">
                <a:latin typeface="Comic Sans MS" pitchFamily="66" charset="0"/>
                <a:hlinkClick r:id="rId11" tooltip="Сингл"/>
              </a:rPr>
              <a:t>синґлу</a:t>
            </a:r>
            <a:r>
              <a:rPr lang="ru-RU" sz="2000" dirty="0" smtClean="0">
                <a:latin typeface="Comic Sans MS" pitchFamily="66" charset="0"/>
              </a:rPr>
              <a:t> </a:t>
            </a:r>
            <a:r>
              <a:rPr lang="ru-RU" sz="2000" i="1" dirty="0" smtClean="0">
                <a:latin typeface="Comic Sans MS" pitchFamily="66" charset="0"/>
                <a:hlinkClick r:id="rId12" tooltip="Веселі, брате, часи настали... (сингл)"/>
              </a:rPr>
              <a:t>«</a:t>
            </a:r>
            <a:r>
              <a:rPr lang="ru-RU" sz="2000" i="1" dirty="0" err="1" smtClean="0">
                <a:latin typeface="Comic Sans MS" pitchFamily="66" charset="0"/>
                <a:hlinkClick r:id="rId12" tooltip="Веселі, брате, часи настали... (сингл)"/>
              </a:rPr>
              <a:t>Веселі</a:t>
            </a:r>
            <a:r>
              <a:rPr lang="ru-RU" sz="2000" i="1" dirty="0" smtClean="0">
                <a:latin typeface="Comic Sans MS" pitchFamily="66" charset="0"/>
                <a:hlinkClick r:id="rId12" tooltip="Веселі, брате, часи настали... (сингл)"/>
              </a:rPr>
              <a:t>, брате, </a:t>
            </a:r>
            <a:r>
              <a:rPr lang="ru-RU" sz="2000" i="1" dirty="0" err="1" smtClean="0">
                <a:latin typeface="Comic Sans MS" pitchFamily="66" charset="0"/>
                <a:hlinkClick r:id="rId12" tooltip="Веселі, брате, часи настали... (сингл)"/>
              </a:rPr>
              <a:t>часи</a:t>
            </a:r>
            <a:r>
              <a:rPr lang="ru-RU" sz="2000" i="1" dirty="0" smtClean="0">
                <a:latin typeface="Comic Sans MS" pitchFamily="66" charset="0"/>
                <a:hlinkClick r:id="rId12" tooltip="Веселі, брате, часи настали... (сингл)"/>
              </a:rPr>
              <a:t> настали…»</a:t>
            </a:r>
            <a:r>
              <a:rPr lang="ru-RU" sz="2000" dirty="0" smtClean="0">
                <a:latin typeface="Comic Sans MS" pitchFamily="66" charset="0"/>
              </a:rPr>
              <a:t> </a:t>
            </a:r>
            <a:r>
              <a:rPr lang="ru-RU" sz="2000" dirty="0" err="1" smtClean="0">
                <a:latin typeface="Comic Sans MS" pitchFamily="66" charset="0"/>
              </a:rPr>
              <a:t>було</a:t>
            </a:r>
            <a:r>
              <a:rPr lang="ru-RU" sz="2000" dirty="0" smtClean="0">
                <a:latin typeface="Comic Sans MS" pitchFamily="66" charset="0"/>
              </a:rPr>
              <a:t> </a:t>
            </a:r>
            <a:r>
              <a:rPr lang="ru-RU" sz="2000" dirty="0" err="1" smtClean="0">
                <a:latin typeface="Comic Sans MS" pitchFamily="66" charset="0"/>
              </a:rPr>
              <a:t>призначено</a:t>
            </a:r>
            <a:r>
              <a:rPr lang="ru-RU" sz="2000" dirty="0" smtClean="0">
                <a:latin typeface="Comic Sans MS" pitchFamily="66" charset="0"/>
              </a:rPr>
              <a:t> для </a:t>
            </a:r>
            <a:r>
              <a:rPr lang="ru-RU" sz="2000" dirty="0" err="1" smtClean="0">
                <a:latin typeface="Comic Sans MS" pitchFamily="66" charset="0"/>
              </a:rPr>
              <a:t>дитячого</a:t>
            </a:r>
            <a:r>
              <a:rPr lang="ru-RU" sz="2000" dirty="0" smtClean="0">
                <a:latin typeface="Comic Sans MS" pitchFamily="66" charset="0"/>
              </a:rPr>
              <a:t> </a:t>
            </a:r>
            <a:r>
              <a:rPr lang="ru-RU" sz="2000" dirty="0" err="1" smtClean="0">
                <a:latin typeface="Comic Sans MS" pitchFamily="66" charset="0"/>
              </a:rPr>
              <a:t>будинку</a:t>
            </a:r>
            <a:r>
              <a:rPr lang="ru-RU" sz="2000" dirty="0" smtClean="0">
                <a:latin typeface="Comic Sans MS" pitchFamily="66" charset="0"/>
              </a:rPr>
              <a:t> в </a:t>
            </a:r>
            <a:r>
              <a:rPr lang="ru-RU" sz="2000" dirty="0" err="1" smtClean="0">
                <a:latin typeface="Comic Sans MS" pitchFamily="66" charset="0"/>
              </a:rPr>
              <a:t>місті</a:t>
            </a:r>
            <a:r>
              <a:rPr lang="ru-RU" sz="2000" dirty="0" smtClean="0">
                <a:latin typeface="Comic Sans MS" pitchFamily="66" charset="0"/>
              </a:rPr>
              <a:t> </a:t>
            </a:r>
            <a:r>
              <a:rPr lang="ru-RU" sz="2000" dirty="0" err="1" smtClean="0">
                <a:latin typeface="Comic Sans MS" pitchFamily="66" charset="0"/>
                <a:hlinkClick r:id="rId13" tooltip="Макіївка"/>
              </a:rPr>
              <a:t>Макіївці</a:t>
            </a:r>
            <a:r>
              <a:rPr lang="ru-RU" sz="2000" dirty="0" smtClean="0">
                <a:latin typeface="Comic Sans MS" pitchFamily="66" charset="0"/>
              </a:rPr>
              <a:t>. </a:t>
            </a:r>
            <a:r>
              <a:rPr lang="ru-RU" sz="2000" dirty="0" smtClean="0">
                <a:latin typeface="Comic Sans MS" pitchFamily="66" charset="0"/>
                <a:hlinkClick r:id="rId14" tooltip="2006 в музиці"/>
              </a:rPr>
              <a:t>2006</a:t>
            </a:r>
            <a:r>
              <a:rPr lang="ru-RU" sz="2000" dirty="0" smtClean="0">
                <a:latin typeface="Comic Sans MS" pitchFamily="66" charset="0"/>
              </a:rPr>
              <a:t> року </a:t>
            </a:r>
            <a:r>
              <a:rPr lang="ru-RU" sz="2000" dirty="0" smtClean="0">
                <a:latin typeface="Comic Sans MS" pitchFamily="66" charset="0"/>
                <a:hlinkClick r:id="rId15" tooltip="Рок-музика"/>
              </a:rPr>
              <a:t>рок-гурт</a:t>
            </a:r>
            <a:r>
              <a:rPr lang="ru-RU" sz="2000" dirty="0" smtClean="0">
                <a:latin typeface="Comic Sans MS" pitchFamily="66" charset="0"/>
              </a:rPr>
              <a:t> </a:t>
            </a:r>
            <a:r>
              <a:rPr lang="ru-RU" sz="2000" dirty="0" err="1" smtClean="0">
                <a:latin typeface="Comic Sans MS" pitchFamily="66" charset="0"/>
              </a:rPr>
              <a:t>зіграв</a:t>
            </a:r>
            <a:r>
              <a:rPr lang="ru-RU" sz="2000" dirty="0" smtClean="0">
                <a:latin typeface="Comic Sans MS" pitchFamily="66" charset="0"/>
              </a:rPr>
              <a:t> </a:t>
            </a:r>
            <a:r>
              <a:rPr lang="ru-RU" sz="2000" dirty="0" err="1" smtClean="0">
                <a:latin typeface="Comic Sans MS" pitchFamily="66" charset="0"/>
              </a:rPr>
              <a:t>безкоштовний</a:t>
            </a:r>
            <a:r>
              <a:rPr lang="ru-RU" sz="2000" dirty="0" smtClean="0">
                <a:latin typeface="Comic Sans MS" pitchFamily="66" charset="0"/>
              </a:rPr>
              <a:t> концерт для </a:t>
            </a:r>
            <a:r>
              <a:rPr lang="ru-RU" sz="2000" dirty="0" err="1" smtClean="0">
                <a:latin typeface="Comic Sans MS" pitchFamily="66" charset="0"/>
              </a:rPr>
              <a:t>українських</a:t>
            </a:r>
            <a:r>
              <a:rPr lang="ru-RU" sz="2000" dirty="0" smtClean="0">
                <a:latin typeface="Comic Sans MS" pitchFamily="66" charset="0"/>
              </a:rPr>
              <a:t> </a:t>
            </a:r>
            <a:r>
              <a:rPr lang="ru-RU" sz="2000" dirty="0" err="1" smtClean="0">
                <a:latin typeface="Comic Sans MS" pitchFamily="66" charset="0"/>
              </a:rPr>
              <a:t>миротворців</a:t>
            </a:r>
            <a:r>
              <a:rPr lang="ru-RU" sz="2000" dirty="0" smtClean="0">
                <a:latin typeface="Comic Sans MS" pitchFamily="66" charset="0"/>
              </a:rPr>
              <a:t> у </a:t>
            </a:r>
            <a:r>
              <a:rPr lang="ru-RU" sz="2000" dirty="0" err="1" smtClean="0">
                <a:latin typeface="Comic Sans MS" pitchFamily="66" charset="0"/>
                <a:hlinkClick r:id="rId16" tooltip="Косово"/>
              </a:rPr>
              <a:t>Косові</a:t>
            </a:r>
            <a:r>
              <a:rPr lang="ru-RU" sz="2000" dirty="0" smtClean="0">
                <a:latin typeface="Comic Sans MS" pitchFamily="66" charset="0"/>
              </a:rPr>
              <a:t>.</a:t>
            </a:r>
          </a:p>
          <a:p>
            <a:endParaRPr lang="ru-RU" dirty="0"/>
          </a:p>
        </p:txBody>
      </p:sp>
    </p:spTree>
  </p:cSld>
  <p:clrMapOvr>
    <a:masterClrMapping/>
  </p:clrMapOvr>
  <p:transition>
    <p:wheel spokes="1"/>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30352" y="0"/>
            <a:ext cx="7772400" cy="45719"/>
          </a:xfrm>
        </p:spPr>
        <p:txBody>
          <a:bodyPr/>
          <a:lstStyle/>
          <a:p>
            <a:endParaRPr lang="ru-RU" dirty="0"/>
          </a:p>
        </p:txBody>
      </p:sp>
      <p:sp>
        <p:nvSpPr>
          <p:cNvPr id="3" name="Текст 2"/>
          <p:cNvSpPr>
            <a:spLocks noGrp="1"/>
          </p:cNvSpPr>
          <p:nvPr>
            <p:ph type="body" idx="1"/>
          </p:nvPr>
        </p:nvSpPr>
        <p:spPr>
          <a:xfrm>
            <a:off x="0" y="0"/>
            <a:ext cx="9144000" cy="6858000"/>
          </a:xfrm>
        </p:spPr>
        <p:txBody>
          <a:bodyPr>
            <a:normAutofit lnSpcReduction="10000"/>
          </a:bodyPr>
          <a:lstStyle/>
          <a:p>
            <a:r>
              <a:rPr lang="ru-RU" dirty="0" smtClean="0">
                <a:latin typeface="Comic Sans MS" pitchFamily="66" charset="0"/>
                <a:hlinkClick r:id="rId2" tooltip="25 квітня"/>
              </a:rPr>
              <a:t>25 </a:t>
            </a:r>
            <a:r>
              <a:rPr lang="ru-RU" dirty="0" err="1" smtClean="0">
                <a:latin typeface="Comic Sans MS" pitchFamily="66" charset="0"/>
                <a:hlinkClick r:id="rId2" tooltip="25 квітня"/>
              </a:rPr>
              <a:t>квітня</a:t>
            </a:r>
            <a:r>
              <a:rPr lang="ru-RU" dirty="0" smtClean="0">
                <a:latin typeface="Comic Sans MS" pitchFamily="66" charset="0"/>
              </a:rPr>
              <a:t> </a:t>
            </a:r>
            <a:r>
              <a:rPr lang="ru-RU" dirty="0" smtClean="0">
                <a:latin typeface="Comic Sans MS" pitchFamily="66" charset="0"/>
                <a:hlinkClick r:id="rId3" tooltip="2007 рік в музиці"/>
              </a:rPr>
              <a:t>2007</a:t>
            </a:r>
            <a:r>
              <a:rPr lang="ru-RU" dirty="0" smtClean="0">
                <a:latin typeface="Comic Sans MS" pitchFamily="66" charset="0"/>
              </a:rPr>
              <a:t> року гурт Океан </a:t>
            </a:r>
            <a:r>
              <a:rPr lang="ru-RU" dirty="0" err="1" smtClean="0">
                <a:latin typeface="Comic Sans MS" pitchFamily="66" charset="0"/>
              </a:rPr>
              <a:t>Ельзи</a:t>
            </a:r>
            <a:r>
              <a:rPr lang="ru-RU" dirty="0" smtClean="0">
                <a:latin typeface="Comic Sans MS" pitchFamily="66" charset="0"/>
              </a:rPr>
              <a:t> </a:t>
            </a:r>
            <a:r>
              <a:rPr lang="ru-RU" dirty="0" err="1" smtClean="0">
                <a:latin typeface="Comic Sans MS" pitchFamily="66" charset="0"/>
              </a:rPr>
              <a:t>презентував</a:t>
            </a:r>
            <a:r>
              <a:rPr lang="ru-RU" dirty="0" smtClean="0">
                <a:latin typeface="Comic Sans MS" pitchFamily="66" charset="0"/>
              </a:rPr>
              <a:t> </a:t>
            </a:r>
            <a:r>
              <a:rPr lang="ru-RU" dirty="0" err="1" smtClean="0">
                <a:latin typeface="Comic Sans MS" pitchFamily="66" charset="0"/>
              </a:rPr>
              <a:t>новий</a:t>
            </a:r>
            <a:r>
              <a:rPr lang="ru-RU" dirty="0" smtClean="0">
                <a:latin typeface="Comic Sans MS" pitchFamily="66" charset="0"/>
              </a:rPr>
              <a:t> альбом </a:t>
            </a:r>
            <a:r>
              <a:rPr lang="ru-RU" dirty="0" smtClean="0">
                <a:latin typeface="Comic Sans MS" pitchFamily="66" charset="0"/>
                <a:hlinkClick r:id="rId4" tooltip="Міра (альбом)"/>
              </a:rPr>
              <a:t>«</a:t>
            </a:r>
            <a:r>
              <a:rPr lang="ru-RU" dirty="0" err="1" smtClean="0">
                <a:latin typeface="Comic Sans MS" pitchFamily="66" charset="0"/>
                <a:hlinkClick r:id="rId4" tooltip="Міра (альбом)"/>
              </a:rPr>
              <a:t>Міра</a:t>
            </a:r>
            <a:r>
              <a:rPr lang="ru-RU" dirty="0" smtClean="0">
                <a:latin typeface="Comic Sans MS" pitchFamily="66" charset="0"/>
                <a:hlinkClick r:id="rId4" tooltip="Міра (альбом)"/>
              </a:rPr>
              <a:t>»</a:t>
            </a:r>
            <a:r>
              <a:rPr lang="ru-RU" dirty="0" smtClean="0">
                <a:latin typeface="Comic Sans MS" pitchFamily="66" charset="0"/>
              </a:rPr>
              <a:t>. </a:t>
            </a:r>
            <a:r>
              <a:rPr lang="ru-RU" dirty="0" err="1" smtClean="0">
                <a:latin typeface="Comic Sans MS" pitchFamily="66" charset="0"/>
              </a:rPr>
              <a:t>Новий</a:t>
            </a:r>
            <a:r>
              <a:rPr lang="ru-RU" dirty="0" smtClean="0">
                <a:latin typeface="Comic Sans MS" pitchFamily="66" charset="0"/>
              </a:rPr>
              <a:t> </a:t>
            </a:r>
            <a:r>
              <a:rPr lang="ru-RU" dirty="0" err="1" smtClean="0">
                <a:latin typeface="Comic Sans MS" pitchFamily="66" charset="0"/>
              </a:rPr>
              <a:t>реліз</a:t>
            </a:r>
            <a:r>
              <a:rPr lang="ru-RU" dirty="0" smtClean="0">
                <a:latin typeface="Comic Sans MS" pitchFamily="66" charset="0"/>
              </a:rPr>
              <a:t> </a:t>
            </a:r>
            <a:r>
              <a:rPr lang="ru-RU" dirty="0" err="1" smtClean="0">
                <a:latin typeface="Comic Sans MS" pitchFamily="66" charset="0"/>
              </a:rPr>
              <a:t>було</a:t>
            </a:r>
            <a:r>
              <a:rPr lang="ru-RU" dirty="0" smtClean="0">
                <a:latin typeface="Comic Sans MS" pitchFamily="66" charset="0"/>
              </a:rPr>
              <a:t> </a:t>
            </a:r>
            <a:r>
              <a:rPr lang="ru-RU" dirty="0" err="1" smtClean="0">
                <a:latin typeface="Comic Sans MS" pitchFamily="66" charset="0"/>
              </a:rPr>
              <a:t>присвячено</a:t>
            </a:r>
            <a:r>
              <a:rPr lang="ru-RU" dirty="0" smtClean="0">
                <a:latin typeface="Comic Sans MS" pitchFamily="66" charset="0"/>
              </a:rPr>
              <a:t> </a:t>
            </a:r>
            <a:r>
              <a:rPr lang="ru-RU" dirty="0" err="1" smtClean="0">
                <a:latin typeface="Comic Sans MS" pitchFamily="66" charset="0"/>
              </a:rPr>
              <a:t>загиблому</a:t>
            </a:r>
            <a:r>
              <a:rPr lang="ru-RU" dirty="0" smtClean="0">
                <a:latin typeface="Comic Sans MS" pitchFamily="66" charset="0"/>
              </a:rPr>
              <a:t> </a:t>
            </a:r>
            <a:r>
              <a:rPr lang="ru-RU" dirty="0" err="1" smtClean="0">
                <a:latin typeface="Comic Sans MS" pitchFamily="66" charset="0"/>
              </a:rPr>
              <a:t>саундпродюсеру</a:t>
            </a:r>
            <a:r>
              <a:rPr lang="ru-RU" dirty="0" smtClean="0">
                <a:latin typeface="Comic Sans MS" pitchFamily="66" charset="0"/>
              </a:rPr>
              <a:t> Океан </a:t>
            </a:r>
            <a:r>
              <a:rPr lang="ru-RU" dirty="0" err="1" smtClean="0">
                <a:latin typeface="Comic Sans MS" pitchFamily="66" charset="0"/>
              </a:rPr>
              <a:t>Ельзи</a:t>
            </a:r>
            <a:r>
              <a:rPr lang="ru-RU" dirty="0" smtClean="0">
                <a:latin typeface="Comic Sans MS" pitchFamily="66" charset="0"/>
              </a:rPr>
              <a:t> </a:t>
            </a:r>
            <a:r>
              <a:rPr lang="ru-RU" dirty="0" err="1" smtClean="0">
                <a:latin typeface="Comic Sans MS" pitchFamily="66" charset="0"/>
              </a:rPr>
              <a:t>Сергію</a:t>
            </a:r>
            <a:r>
              <a:rPr lang="ru-RU" dirty="0" smtClean="0">
                <a:latin typeface="Comic Sans MS" pitchFamily="66" charset="0"/>
              </a:rPr>
              <a:t> </a:t>
            </a:r>
            <a:r>
              <a:rPr lang="ru-RU" dirty="0" err="1" smtClean="0">
                <a:latin typeface="Comic Sans MS" pitchFamily="66" charset="0"/>
              </a:rPr>
              <a:t>Товстолузькому</a:t>
            </a:r>
            <a:r>
              <a:rPr lang="ru-RU" dirty="0" smtClean="0">
                <a:latin typeface="Comic Sans MS" pitchFamily="66" charset="0"/>
              </a:rPr>
              <a:t>. </a:t>
            </a:r>
            <a:r>
              <a:rPr lang="ru-RU" dirty="0" err="1" smtClean="0">
                <a:latin typeface="Comic Sans MS" pitchFamily="66" charset="0"/>
              </a:rPr>
              <a:t>Учасники</a:t>
            </a:r>
            <a:r>
              <a:rPr lang="ru-RU" dirty="0" smtClean="0">
                <a:latin typeface="Comic Sans MS" pitchFamily="66" charset="0"/>
              </a:rPr>
              <a:t> гурту </a:t>
            </a:r>
            <a:r>
              <a:rPr lang="ru-RU" dirty="0" err="1" smtClean="0">
                <a:latin typeface="Comic Sans MS" pitchFamily="66" charset="0"/>
              </a:rPr>
              <a:t>вважають</a:t>
            </a:r>
            <a:r>
              <a:rPr lang="ru-RU" dirty="0" smtClean="0">
                <a:latin typeface="Comic Sans MS" pitchFamily="66" charset="0"/>
              </a:rPr>
              <a:t> альбом </a:t>
            </a:r>
            <a:r>
              <a:rPr lang="ru-RU" dirty="0" err="1" smtClean="0">
                <a:latin typeface="Comic Sans MS" pitchFamily="66" charset="0"/>
              </a:rPr>
              <a:t>найбільш</a:t>
            </a:r>
            <a:r>
              <a:rPr lang="ru-RU" dirty="0" smtClean="0">
                <a:latin typeface="Comic Sans MS" pitchFamily="66" charset="0"/>
              </a:rPr>
              <a:t> </a:t>
            </a:r>
            <a:r>
              <a:rPr lang="ru-RU" dirty="0" smtClean="0">
                <a:latin typeface="Comic Sans MS" pitchFamily="66" charset="0"/>
                <a:hlinkClick r:id="rId5" tooltip="Рок"/>
              </a:rPr>
              <a:t>«</a:t>
            </a:r>
            <a:r>
              <a:rPr lang="ru-RU" dirty="0" err="1" smtClean="0">
                <a:latin typeface="Comic Sans MS" pitchFamily="66" charset="0"/>
                <a:hlinkClick r:id="rId5" tooltip="Рок"/>
              </a:rPr>
              <a:t>роковим</a:t>
            </a:r>
            <a:r>
              <a:rPr lang="ru-RU" dirty="0" smtClean="0">
                <a:latin typeface="Comic Sans MS" pitchFamily="66" charset="0"/>
                <a:hlinkClick r:id="rId5" tooltip="Рок"/>
              </a:rPr>
              <a:t>»</a:t>
            </a:r>
            <a:r>
              <a:rPr lang="ru-RU" dirty="0" smtClean="0">
                <a:latin typeface="Comic Sans MS" pitchFamily="66" charset="0"/>
              </a:rPr>
              <a:t> за всю </a:t>
            </a:r>
            <a:r>
              <a:rPr lang="ru-RU" dirty="0" err="1" smtClean="0">
                <a:latin typeface="Comic Sans MS" pitchFamily="66" charset="0"/>
              </a:rPr>
              <a:t>історію</a:t>
            </a:r>
            <a:r>
              <a:rPr lang="ru-RU" dirty="0" smtClean="0">
                <a:latin typeface="Comic Sans MS" pitchFamily="66" charset="0"/>
              </a:rPr>
              <a:t> </a:t>
            </a:r>
            <a:r>
              <a:rPr lang="ru-RU" dirty="0" err="1" smtClean="0">
                <a:latin typeface="Comic Sans MS" pitchFamily="66" charset="0"/>
              </a:rPr>
              <a:t>команди</a:t>
            </a:r>
            <a:r>
              <a:rPr lang="ru-RU" dirty="0" smtClean="0">
                <a:latin typeface="Comic Sans MS" pitchFamily="66" charset="0"/>
              </a:rPr>
              <a:t>.</a:t>
            </a:r>
          </a:p>
          <a:p>
            <a:r>
              <a:rPr lang="ru-RU" dirty="0" smtClean="0">
                <a:latin typeface="Comic Sans MS" pitchFamily="66" charset="0"/>
              </a:rPr>
              <a:t>У </a:t>
            </a:r>
            <a:r>
              <a:rPr lang="ru-RU" dirty="0" err="1" smtClean="0">
                <a:latin typeface="Comic Sans MS" pitchFamily="66" charset="0"/>
              </a:rPr>
              <a:t>грудні</a:t>
            </a:r>
            <a:r>
              <a:rPr lang="ru-RU" dirty="0" smtClean="0">
                <a:latin typeface="Comic Sans MS" pitchFamily="66" charset="0"/>
              </a:rPr>
              <a:t> 2007-го року гурт </a:t>
            </a:r>
            <a:r>
              <a:rPr lang="ru-RU" dirty="0" err="1" smtClean="0">
                <a:latin typeface="Comic Sans MS" pitchFamily="66" charset="0"/>
              </a:rPr>
              <a:t>випустив</a:t>
            </a:r>
            <a:r>
              <a:rPr lang="ru-RU" dirty="0" smtClean="0">
                <a:latin typeface="Comic Sans MS" pitchFamily="66" charset="0"/>
              </a:rPr>
              <a:t> </a:t>
            </a:r>
            <a:r>
              <a:rPr lang="ru-RU" dirty="0" err="1" smtClean="0">
                <a:latin typeface="Comic Sans MS" pitchFamily="66" charset="0"/>
              </a:rPr>
              <a:t>відео</a:t>
            </a:r>
            <a:r>
              <a:rPr lang="ru-RU" dirty="0" smtClean="0">
                <a:latin typeface="Comic Sans MS" pitchFamily="66" charset="0"/>
              </a:rPr>
              <a:t> до </a:t>
            </a:r>
            <a:r>
              <a:rPr lang="ru-RU" dirty="0" err="1" smtClean="0">
                <a:latin typeface="Comic Sans MS" pitchFamily="66" charset="0"/>
              </a:rPr>
              <a:t>пісні</a:t>
            </a:r>
            <a:r>
              <a:rPr lang="ru-RU" dirty="0" smtClean="0">
                <a:latin typeface="Comic Sans MS" pitchFamily="66" charset="0"/>
              </a:rPr>
              <a:t> «Лист до </a:t>
            </a:r>
            <a:r>
              <a:rPr lang="ru-RU" dirty="0" err="1" smtClean="0">
                <a:latin typeface="Comic Sans MS" pitchFamily="66" charset="0"/>
              </a:rPr>
              <a:t>мами</a:t>
            </a:r>
            <a:r>
              <a:rPr lang="ru-RU" dirty="0" smtClean="0">
                <a:latin typeface="Comic Sans MS" pitchFamily="66" charset="0"/>
              </a:rPr>
              <a:t>», </a:t>
            </a:r>
            <a:r>
              <a:rPr lang="ru-RU" dirty="0" err="1" smtClean="0">
                <a:latin typeface="Comic Sans MS" pitchFamily="66" charset="0"/>
              </a:rPr>
              <a:t>вихід</a:t>
            </a:r>
            <a:r>
              <a:rPr lang="ru-RU" dirty="0" smtClean="0">
                <a:latin typeface="Comic Sans MS" pitchFamily="66" charset="0"/>
              </a:rPr>
              <a:t> </a:t>
            </a:r>
            <a:r>
              <a:rPr lang="ru-RU" dirty="0" err="1" smtClean="0">
                <a:latin typeface="Comic Sans MS" pitchFamily="66" charset="0"/>
              </a:rPr>
              <a:t>якої</a:t>
            </a:r>
            <a:r>
              <a:rPr lang="ru-RU" dirty="0" smtClean="0">
                <a:latin typeface="Comic Sans MS" pitchFamily="66" charset="0"/>
              </a:rPr>
              <a:t> </a:t>
            </a:r>
            <a:r>
              <a:rPr lang="ru-RU" dirty="0" err="1" smtClean="0">
                <a:latin typeface="Comic Sans MS" pitchFamily="66" charset="0"/>
              </a:rPr>
              <a:t>був</a:t>
            </a:r>
            <a:r>
              <a:rPr lang="ru-RU" dirty="0" smtClean="0">
                <a:latin typeface="Comic Sans MS" pitchFamily="66" charset="0"/>
              </a:rPr>
              <a:t> приурочений до Дня </a:t>
            </a:r>
            <a:r>
              <a:rPr lang="ru-RU" dirty="0" err="1" smtClean="0">
                <a:latin typeface="Comic Sans MS" pitchFamily="66" charset="0"/>
                <a:hlinkClick r:id="rId6" tooltip="Збройні сили України"/>
              </a:rPr>
              <a:t>Збройних</a:t>
            </a:r>
            <a:r>
              <a:rPr lang="ru-RU" dirty="0" smtClean="0">
                <a:latin typeface="Comic Sans MS" pitchFamily="66" charset="0"/>
                <a:hlinkClick r:id="rId6" tooltip="Збройні сили України"/>
              </a:rPr>
              <a:t> Сил </a:t>
            </a:r>
            <a:r>
              <a:rPr lang="ru-RU" dirty="0" err="1" smtClean="0">
                <a:latin typeface="Comic Sans MS" pitchFamily="66" charset="0"/>
                <a:hlinkClick r:id="rId6" tooltip="Збройні сили України"/>
              </a:rPr>
              <a:t>України</a:t>
            </a:r>
            <a:r>
              <a:rPr lang="ru-RU" dirty="0" smtClean="0">
                <a:latin typeface="Comic Sans MS" pitchFamily="66" charset="0"/>
              </a:rPr>
              <a:t>.</a:t>
            </a:r>
          </a:p>
          <a:p>
            <a:r>
              <a:rPr lang="ru-RU" dirty="0" smtClean="0">
                <a:latin typeface="Comic Sans MS" pitchFamily="66" charset="0"/>
                <a:hlinkClick r:id="rId7" tooltip="2008"/>
              </a:rPr>
              <a:t>2008</a:t>
            </a:r>
            <a:r>
              <a:rPr lang="ru-RU" dirty="0" smtClean="0">
                <a:latin typeface="Comic Sans MS" pitchFamily="66" charset="0"/>
              </a:rPr>
              <a:t> року </a:t>
            </a:r>
            <a:r>
              <a:rPr lang="ru-RU" dirty="0" smtClean="0">
                <a:latin typeface="Comic Sans MS" pitchFamily="66" charset="0"/>
                <a:hlinkClick r:id="rId8" tooltip="Святослав Вакарчук"/>
              </a:rPr>
              <a:t>Святослав </a:t>
            </a:r>
            <a:r>
              <a:rPr lang="ru-RU" dirty="0" err="1" smtClean="0">
                <a:latin typeface="Comic Sans MS" pitchFamily="66" charset="0"/>
                <a:hlinkClick r:id="rId8" tooltip="Святослав Вакарчук"/>
              </a:rPr>
              <a:t>Вакарчук</a:t>
            </a:r>
            <a:r>
              <a:rPr lang="ru-RU" dirty="0" smtClean="0">
                <a:latin typeface="Comic Sans MS" pitchFamily="66" charset="0"/>
              </a:rPr>
              <a:t> </a:t>
            </a:r>
            <a:r>
              <a:rPr lang="ru-RU" dirty="0" err="1" smtClean="0">
                <a:latin typeface="Comic Sans MS" pitchFamily="66" charset="0"/>
              </a:rPr>
              <a:t>презентував</a:t>
            </a:r>
            <a:r>
              <a:rPr lang="ru-RU" dirty="0" smtClean="0">
                <a:latin typeface="Comic Sans MS" pitchFamily="66" charset="0"/>
              </a:rPr>
              <a:t> </a:t>
            </a:r>
            <a:r>
              <a:rPr lang="ru-RU" dirty="0" smtClean="0">
                <a:latin typeface="Comic Sans MS" pitchFamily="66" charset="0"/>
                <a:hlinkClick r:id="rId9" tooltip="Джаз"/>
              </a:rPr>
              <a:t>джаз</a:t>
            </a:r>
            <a:r>
              <a:rPr lang="ru-RU" dirty="0" smtClean="0">
                <a:latin typeface="Comic Sans MS" pitchFamily="66" charset="0"/>
              </a:rPr>
              <a:t>-проект </a:t>
            </a:r>
            <a:r>
              <a:rPr lang="ru-RU" dirty="0" err="1" smtClean="0">
                <a:latin typeface="Comic Sans MS" pitchFamily="66" charset="0"/>
                <a:hlinkClick r:id="rId10" tooltip="Вночі"/>
              </a:rPr>
              <a:t>Вночі</a:t>
            </a:r>
            <a:r>
              <a:rPr lang="ru-RU" dirty="0" smtClean="0">
                <a:latin typeface="Comic Sans MS" pitchFamily="66" charset="0"/>
              </a:rPr>
              <a:t>, </a:t>
            </a:r>
            <a:r>
              <a:rPr lang="ru-RU" dirty="0" err="1" smtClean="0">
                <a:latin typeface="Comic Sans MS" pitchFamily="66" charset="0"/>
              </a:rPr>
              <a:t>випустивши</a:t>
            </a:r>
            <a:r>
              <a:rPr lang="ru-RU" dirty="0" smtClean="0">
                <a:latin typeface="Comic Sans MS" pitchFamily="66" charset="0"/>
              </a:rPr>
              <a:t> </a:t>
            </a:r>
            <a:r>
              <a:rPr lang="ru-RU" dirty="0" err="1" smtClean="0">
                <a:latin typeface="Comic Sans MS" pitchFamily="66" charset="0"/>
              </a:rPr>
              <a:t>однойменний</a:t>
            </a:r>
            <a:r>
              <a:rPr lang="ru-RU" dirty="0" smtClean="0">
                <a:latin typeface="Comic Sans MS" pitchFamily="66" charset="0"/>
              </a:rPr>
              <a:t> альбом. Альбом </a:t>
            </a:r>
            <a:r>
              <a:rPr lang="ru-RU" dirty="0" err="1" smtClean="0">
                <a:latin typeface="Comic Sans MS" pitchFamily="66" charset="0"/>
              </a:rPr>
              <a:t>вийшов</a:t>
            </a:r>
            <a:r>
              <a:rPr lang="ru-RU" dirty="0" smtClean="0">
                <a:latin typeface="Comic Sans MS" pitchFamily="66" charset="0"/>
              </a:rPr>
              <a:t> </a:t>
            </a:r>
            <a:r>
              <a:rPr lang="ru-RU" dirty="0" err="1" smtClean="0">
                <a:latin typeface="Comic Sans MS" pitchFamily="66" charset="0"/>
              </a:rPr>
              <a:t>під</a:t>
            </a:r>
            <a:r>
              <a:rPr lang="ru-RU" dirty="0" smtClean="0">
                <a:latin typeface="Comic Sans MS" pitchFamily="66" charset="0"/>
              </a:rPr>
              <a:t> </a:t>
            </a:r>
            <a:r>
              <a:rPr lang="ru-RU" dirty="0" err="1" smtClean="0">
                <a:latin typeface="Comic Sans MS" pitchFamily="66" charset="0"/>
              </a:rPr>
              <a:t>ім'ям</a:t>
            </a:r>
            <a:r>
              <a:rPr lang="ru-RU" dirty="0" smtClean="0">
                <a:latin typeface="Comic Sans MS" pitchFamily="66" charset="0"/>
              </a:rPr>
              <a:t> </a:t>
            </a:r>
            <a:r>
              <a:rPr lang="ru-RU" dirty="0" smtClean="0">
                <a:latin typeface="Comic Sans MS" pitchFamily="66" charset="0"/>
                <a:hlinkClick r:id="rId8" tooltip="Святослав Вакарчук"/>
              </a:rPr>
              <a:t>Святослава </a:t>
            </a:r>
            <a:r>
              <a:rPr lang="ru-RU" dirty="0" err="1" smtClean="0">
                <a:latin typeface="Comic Sans MS" pitchFamily="66" charset="0"/>
                <a:hlinkClick r:id="rId8" tooltip="Святослав Вакарчук"/>
              </a:rPr>
              <a:t>Вакарчука</a:t>
            </a:r>
            <a:r>
              <a:rPr lang="ru-RU" dirty="0" smtClean="0">
                <a:latin typeface="Comic Sans MS" pitchFamily="66" charset="0"/>
              </a:rPr>
              <a:t> як </a:t>
            </a:r>
            <a:r>
              <a:rPr lang="ru-RU" dirty="0" err="1" smtClean="0">
                <a:latin typeface="Comic Sans MS" pitchFamily="66" charset="0"/>
              </a:rPr>
              <a:t>ідейного</a:t>
            </a:r>
            <a:r>
              <a:rPr lang="ru-RU" dirty="0" smtClean="0">
                <a:latin typeface="Comic Sans MS" pitchFamily="66" charset="0"/>
              </a:rPr>
              <a:t> </a:t>
            </a:r>
            <a:r>
              <a:rPr lang="ru-RU" dirty="0" err="1" smtClean="0">
                <a:latin typeface="Comic Sans MS" pitchFamily="66" charset="0"/>
              </a:rPr>
              <a:t>натхненника</a:t>
            </a:r>
            <a:r>
              <a:rPr lang="ru-RU" dirty="0" smtClean="0">
                <a:latin typeface="Comic Sans MS" pitchFamily="66" charset="0"/>
              </a:rPr>
              <a:t>, </a:t>
            </a:r>
            <a:r>
              <a:rPr lang="ru-RU" dirty="0" err="1" smtClean="0">
                <a:latin typeface="Comic Sans MS" pitchFamily="66" charset="0"/>
              </a:rPr>
              <a:t>проте</a:t>
            </a:r>
            <a:r>
              <a:rPr lang="ru-RU" dirty="0" smtClean="0">
                <a:latin typeface="Comic Sans MS" pitchFamily="66" charset="0"/>
              </a:rPr>
              <a:t> над ним </a:t>
            </a:r>
            <a:r>
              <a:rPr lang="ru-RU" dirty="0" err="1" smtClean="0">
                <a:latin typeface="Comic Sans MS" pitchFamily="66" charset="0"/>
              </a:rPr>
              <a:t>працювали</a:t>
            </a:r>
            <a:r>
              <a:rPr lang="ru-RU" dirty="0" smtClean="0">
                <a:latin typeface="Comic Sans MS" pitchFamily="66" charset="0"/>
              </a:rPr>
              <a:t> </a:t>
            </a:r>
            <a:r>
              <a:rPr lang="ru-RU" dirty="0" err="1" smtClean="0">
                <a:latin typeface="Comic Sans MS" pitchFamily="66" charset="0"/>
              </a:rPr>
              <a:t>всі</a:t>
            </a:r>
            <a:r>
              <a:rPr lang="ru-RU" dirty="0" smtClean="0">
                <a:latin typeface="Comic Sans MS" pitchFamily="66" charset="0"/>
              </a:rPr>
              <a:t> </a:t>
            </a:r>
            <a:r>
              <a:rPr lang="ru-RU" dirty="0" err="1" smtClean="0">
                <a:latin typeface="Comic Sans MS" pitchFamily="66" charset="0"/>
              </a:rPr>
              <a:t>музиканти</a:t>
            </a:r>
            <a:r>
              <a:rPr lang="ru-RU" dirty="0" smtClean="0">
                <a:latin typeface="Comic Sans MS" pitchFamily="66" charset="0"/>
              </a:rPr>
              <a:t> О. Е., як </a:t>
            </a:r>
            <a:r>
              <a:rPr lang="ru-RU" dirty="0" err="1" smtClean="0">
                <a:latin typeface="Comic Sans MS" pitchFamily="66" charset="0"/>
              </a:rPr>
              <a:t>і</a:t>
            </a:r>
            <a:r>
              <a:rPr lang="ru-RU" dirty="0" smtClean="0">
                <a:latin typeface="Comic Sans MS" pitchFamily="66" charset="0"/>
              </a:rPr>
              <a:t> </a:t>
            </a:r>
            <a:r>
              <a:rPr lang="ru-RU" dirty="0" err="1" smtClean="0">
                <a:latin typeface="Comic Sans MS" pitchFamily="66" charset="0"/>
              </a:rPr>
              <a:t>багато</a:t>
            </a:r>
            <a:r>
              <a:rPr lang="ru-RU" dirty="0" smtClean="0">
                <a:latin typeface="Comic Sans MS" pitchFamily="66" charset="0"/>
              </a:rPr>
              <a:t> </a:t>
            </a:r>
            <a:r>
              <a:rPr lang="ru-RU" dirty="0" err="1" smtClean="0">
                <a:latin typeface="Comic Sans MS" pitchFamily="66" charset="0"/>
              </a:rPr>
              <a:t>запрошених</a:t>
            </a:r>
            <a:r>
              <a:rPr lang="ru-RU" dirty="0" smtClean="0">
                <a:latin typeface="Comic Sans MS" pitchFamily="66" charset="0"/>
              </a:rPr>
              <a:t> </a:t>
            </a:r>
            <a:r>
              <a:rPr lang="ru-RU" dirty="0" err="1" smtClean="0">
                <a:latin typeface="Comic Sans MS" pitchFamily="66" charset="0"/>
              </a:rPr>
              <a:t>музикантів</a:t>
            </a:r>
            <a:r>
              <a:rPr lang="ru-RU" dirty="0" smtClean="0">
                <a:latin typeface="Comic Sans MS" pitchFamily="66" charset="0"/>
              </a:rPr>
              <a:t>.</a:t>
            </a:r>
          </a:p>
          <a:p>
            <a:r>
              <a:rPr lang="ru-RU" dirty="0" smtClean="0">
                <a:latin typeface="Comic Sans MS" pitchFamily="66" charset="0"/>
                <a:hlinkClick r:id="rId11" tooltip="10 березня"/>
              </a:rPr>
              <a:t>10 </a:t>
            </a:r>
            <a:r>
              <a:rPr lang="ru-RU" dirty="0" err="1" smtClean="0">
                <a:latin typeface="Comic Sans MS" pitchFamily="66" charset="0"/>
                <a:hlinkClick r:id="rId11" tooltip="10 березня"/>
              </a:rPr>
              <a:t>березня</a:t>
            </a:r>
            <a:r>
              <a:rPr lang="ru-RU" dirty="0" smtClean="0">
                <a:latin typeface="Comic Sans MS" pitchFamily="66" charset="0"/>
              </a:rPr>
              <a:t> </a:t>
            </a:r>
            <a:r>
              <a:rPr lang="ru-RU" dirty="0" smtClean="0">
                <a:latin typeface="Comic Sans MS" pitchFamily="66" charset="0"/>
                <a:hlinkClick r:id="rId12" tooltip="2010 рік у музиці"/>
              </a:rPr>
              <a:t>2010</a:t>
            </a:r>
            <a:r>
              <a:rPr lang="ru-RU" dirty="0" smtClean="0">
                <a:latin typeface="Comic Sans MS" pitchFamily="66" charset="0"/>
              </a:rPr>
              <a:t> року </a:t>
            </a:r>
            <a:r>
              <a:rPr lang="ru-RU" dirty="0" err="1" smtClean="0">
                <a:latin typeface="Comic Sans MS" pitchFamily="66" charset="0"/>
              </a:rPr>
              <a:t>було</a:t>
            </a:r>
            <a:r>
              <a:rPr lang="ru-RU" dirty="0" smtClean="0">
                <a:latin typeface="Comic Sans MS" pitchFamily="66" charset="0"/>
              </a:rPr>
              <a:t> презентовано </a:t>
            </a:r>
            <a:r>
              <a:rPr lang="ru-RU" dirty="0" err="1" smtClean="0">
                <a:latin typeface="Comic Sans MS" pitchFamily="66" charset="0"/>
              </a:rPr>
              <a:t>сьомий</a:t>
            </a:r>
            <a:r>
              <a:rPr lang="ru-RU" dirty="0" smtClean="0">
                <a:latin typeface="Comic Sans MS" pitchFamily="66" charset="0"/>
              </a:rPr>
              <a:t> </a:t>
            </a:r>
            <a:r>
              <a:rPr lang="ru-RU" dirty="0" err="1" smtClean="0">
                <a:latin typeface="Comic Sans MS" pitchFamily="66" charset="0"/>
              </a:rPr>
              <a:t>студійний</a:t>
            </a:r>
            <a:r>
              <a:rPr lang="ru-RU" dirty="0" smtClean="0">
                <a:latin typeface="Comic Sans MS" pitchFamily="66" charset="0"/>
              </a:rPr>
              <a:t> альбом гурту, </a:t>
            </a:r>
            <a:r>
              <a:rPr lang="ru-RU" dirty="0" err="1" smtClean="0">
                <a:latin typeface="Comic Sans MS" pitchFamily="66" charset="0"/>
              </a:rPr>
              <a:t>що</a:t>
            </a:r>
            <a:r>
              <a:rPr lang="ru-RU" dirty="0" smtClean="0">
                <a:latin typeface="Comic Sans MS" pitchFamily="66" charset="0"/>
              </a:rPr>
              <a:t> </a:t>
            </a:r>
            <a:r>
              <a:rPr lang="ru-RU" dirty="0" err="1" smtClean="0">
                <a:latin typeface="Comic Sans MS" pitchFamily="66" charset="0"/>
              </a:rPr>
              <a:t>отримав</a:t>
            </a:r>
            <a:r>
              <a:rPr lang="ru-RU" dirty="0" smtClean="0">
                <a:latin typeface="Comic Sans MS" pitchFamily="66" charset="0"/>
              </a:rPr>
              <a:t> </a:t>
            </a:r>
            <a:r>
              <a:rPr lang="ru-RU" dirty="0" err="1" smtClean="0">
                <a:latin typeface="Comic Sans MS" pitchFamily="66" charset="0"/>
              </a:rPr>
              <a:t>назву</a:t>
            </a:r>
            <a:r>
              <a:rPr lang="ru-RU" dirty="0" smtClean="0">
                <a:latin typeface="Comic Sans MS" pitchFamily="66" charset="0"/>
              </a:rPr>
              <a:t> </a:t>
            </a:r>
            <a:r>
              <a:rPr lang="ru-RU" dirty="0" smtClean="0">
                <a:latin typeface="Comic Sans MS" pitchFamily="66" charset="0"/>
                <a:hlinkClick r:id="rId13" tooltip="Dolce Vita (альбом)"/>
              </a:rPr>
              <a:t>«</a:t>
            </a:r>
            <a:r>
              <a:rPr lang="en-US" dirty="0" smtClean="0">
                <a:latin typeface="Comic Sans MS" pitchFamily="66" charset="0"/>
                <a:hlinkClick r:id="rId13" tooltip="Dolce Vita (альбом)"/>
              </a:rPr>
              <a:t>Dolce Vita»</a:t>
            </a:r>
            <a:r>
              <a:rPr lang="en-US" dirty="0" smtClean="0">
                <a:latin typeface="Comic Sans MS" pitchFamily="66" charset="0"/>
              </a:rPr>
              <a:t>. </a:t>
            </a:r>
            <a:r>
              <a:rPr lang="ru-RU" dirty="0" smtClean="0">
                <a:latin typeface="Comic Sans MS" pitchFamily="66" charset="0"/>
              </a:rPr>
              <a:t>Альбом </a:t>
            </a:r>
            <a:r>
              <a:rPr lang="ru-RU" dirty="0" err="1" smtClean="0">
                <a:latin typeface="Comic Sans MS" pitchFamily="66" charset="0"/>
              </a:rPr>
              <a:t>містить</a:t>
            </a:r>
            <a:r>
              <a:rPr lang="ru-RU" dirty="0" smtClean="0">
                <a:latin typeface="Comic Sans MS" pitchFamily="66" charset="0"/>
              </a:rPr>
              <a:t> </a:t>
            </a:r>
            <a:r>
              <a:rPr lang="ru-RU" dirty="0" err="1" smtClean="0">
                <a:latin typeface="Comic Sans MS" pitchFamily="66" charset="0"/>
              </a:rPr>
              <a:t>тринадцять</a:t>
            </a:r>
            <a:r>
              <a:rPr lang="ru-RU" dirty="0" smtClean="0">
                <a:latin typeface="Comic Sans MS" pitchFamily="66" charset="0"/>
              </a:rPr>
              <a:t> </a:t>
            </a:r>
            <a:r>
              <a:rPr lang="ru-RU" dirty="0" err="1" smtClean="0">
                <a:latin typeface="Comic Sans MS" pitchFamily="66" charset="0"/>
              </a:rPr>
              <a:t>композицій</a:t>
            </a:r>
            <a:r>
              <a:rPr lang="ru-RU" dirty="0" smtClean="0">
                <a:latin typeface="Comic Sans MS" pitchFamily="66" charset="0"/>
              </a:rPr>
              <a:t>, а </a:t>
            </a:r>
            <a:r>
              <a:rPr lang="ru-RU" dirty="0" err="1" smtClean="0">
                <a:latin typeface="Comic Sans MS" pitchFamily="66" charset="0"/>
              </a:rPr>
              <a:t>також</a:t>
            </a:r>
            <a:r>
              <a:rPr lang="ru-RU" dirty="0" smtClean="0">
                <a:latin typeface="Comic Sans MS" pitchFamily="66" charset="0"/>
              </a:rPr>
              <a:t> </a:t>
            </a:r>
            <a:r>
              <a:rPr lang="ru-RU" dirty="0" err="1" smtClean="0">
                <a:latin typeface="Comic Sans MS" pitchFamily="66" charset="0"/>
              </a:rPr>
              <a:t>бонусний</a:t>
            </a:r>
            <a:r>
              <a:rPr lang="ru-RU" dirty="0" smtClean="0">
                <a:latin typeface="Comic Sans MS" pitchFamily="66" charset="0"/>
              </a:rPr>
              <a:t> трек — </a:t>
            </a:r>
            <a:r>
              <a:rPr lang="ru-RU" dirty="0" err="1" smtClean="0">
                <a:latin typeface="Comic Sans MS" pitchFamily="66" charset="0"/>
              </a:rPr>
              <a:t>народну</a:t>
            </a:r>
            <a:r>
              <a:rPr lang="ru-RU" dirty="0" smtClean="0">
                <a:latin typeface="Comic Sans MS" pitchFamily="66" charset="0"/>
              </a:rPr>
              <a:t> </a:t>
            </a:r>
            <a:r>
              <a:rPr lang="ru-RU" dirty="0" err="1" smtClean="0">
                <a:latin typeface="Comic Sans MS" pitchFamily="66" charset="0"/>
              </a:rPr>
              <a:t>пісню</a:t>
            </a:r>
            <a:r>
              <a:rPr lang="ru-RU" dirty="0" smtClean="0">
                <a:latin typeface="Comic Sans MS" pitchFamily="66" charset="0"/>
              </a:rPr>
              <a:t> </a:t>
            </a:r>
            <a:r>
              <a:rPr lang="ru-RU" dirty="0" smtClean="0">
                <a:latin typeface="Comic Sans MS" pitchFamily="66" charset="0"/>
                <a:hlinkClick r:id="rId14" tooltip="«Ой, чий то кінь стоїть» (ще не написана)"/>
              </a:rPr>
              <a:t>«Ой, чий то </a:t>
            </a:r>
            <a:r>
              <a:rPr lang="ru-RU" dirty="0" err="1" smtClean="0">
                <a:latin typeface="Comic Sans MS" pitchFamily="66" charset="0"/>
                <a:hlinkClick r:id="rId14" tooltip="«Ой, чий то кінь стоїть» (ще не написана)"/>
              </a:rPr>
              <a:t>кінь</a:t>
            </a:r>
            <a:r>
              <a:rPr lang="ru-RU" dirty="0" smtClean="0">
                <a:latin typeface="Comic Sans MS" pitchFamily="66" charset="0"/>
                <a:hlinkClick r:id="rId14" tooltip="«Ой, чий то кінь стоїть» (ще не написана)"/>
              </a:rPr>
              <a:t> </a:t>
            </a:r>
            <a:r>
              <a:rPr lang="ru-RU" dirty="0" err="1" smtClean="0">
                <a:latin typeface="Comic Sans MS" pitchFamily="66" charset="0"/>
                <a:hlinkClick r:id="rId14" tooltip="«Ой, чий то кінь стоїть» (ще не написана)"/>
              </a:rPr>
              <a:t>стоїть</a:t>
            </a:r>
            <a:r>
              <a:rPr lang="ru-RU" dirty="0" smtClean="0">
                <a:latin typeface="Comic Sans MS" pitchFamily="66" charset="0"/>
                <a:hlinkClick r:id="rId14" tooltip="«Ой, чий то кінь стоїть» (ще не написана)"/>
              </a:rPr>
              <a:t>»</a:t>
            </a:r>
            <a:r>
              <a:rPr lang="ru-RU" dirty="0" smtClean="0">
                <a:latin typeface="Comic Sans MS" pitchFamily="66" charset="0"/>
              </a:rPr>
              <a:t>. На </a:t>
            </a:r>
            <a:r>
              <a:rPr lang="ru-RU" dirty="0" err="1" smtClean="0">
                <a:latin typeface="Comic Sans MS" pitchFamily="66" charset="0"/>
              </a:rPr>
              <a:t>підтримку</a:t>
            </a:r>
            <a:r>
              <a:rPr lang="ru-RU" dirty="0" smtClean="0">
                <a:latin typeface="Comic Sans MS" pitchFamily="66" charset="0"/>
              </a:rPr>
              <a:t> альбому </a:t>
            </a:r>
            <a:r>
              <a:rPr lang="ru-RU" dirty="0" err="1" smtClean="0">
                <a:latin typeface="Comic Sans MS" pitchFamily="66" charset="0"/>
              </a:rPr>
              <a:t>відбувся</a:t>
            </a:r>
            <a:r>
              <a:rPr lang="ru-RU" dirty="0" smtClean="0">
                <a:latin typeface="Comic Sans MS" pitchFamily="66" charset="0"/>
              </a:rPr>
              <a:t> </a:t>
            </a:r>
            <a:r>
              <a:rPr lang="ru-RU" dirty="0" err="1" smtClean="0">
                <a:latin typeface="Comic Sans MS" pitchFamily="66" charset="0"/>
              </a:rPr>
              <a:t>масштабний</a:t>
            </a:r>
            <a:r>
              <a:rPr lang="ru-RU" dirty="0" smtClean="0">
                <a:latin typeface="Comic Sans MS" pitchFamily="66" charset="0"/>
              </a:rPr>
              <a:t> (8 </a:t>
            </a:r>
            <a:r>
              <a:rPr lang="ru-RU" dirty="0" err="1" smtClean="0">
                <a:latin typeface="Comic Sans MS" pitchFamily="66" charset="0"/>
              </a:rPr>
              <a:t>місяців</a:t>
            </a:r>
            <a:r>
              <a:rPr lang="ru-RU" dirty="0" smtClean="0">
                <a:latin typeface="Comic Sans MS" pitchFamily="66" charset="0"/>
              </a:rPr>
              <a:t>) </a:t>
            </a:r>
            <a:r>
              <a:rPr lang="ru-RU" dirty="0" smtClean="0">
                <a:latin typeface="Comic Sans MS" pitchFamily="66" charset="0"/>
                <a:hlinkClick r:id="rId15" tooltip="Dolce Vita тур"/>
              </a:rPr>
              <a:t>«</a:t>
            </a:r>
            <a:r>
              <a:rPr lang="en-US" dirty="0" smtClean="0">
                <a:latin typeface="Comic Sans MS" pitchFamily="66" charset="0"/>
                <a:hlinkClick r:id="rId15" tooltip="Dolce Vita тур"/>
              </a:rPr>
              <a:t>Dolce Vita </a:t>
            </a:r>
            <a:r>
              <a:rPr lang="ru-RU" dirty="0" smtClean="0">
                <a:latin typeface="Comic Sans MS" pitchFamily="66" charset="0"/>
                <a:hlinkClick r:id="rId15" tooltip="Dolce Vita тур"/>
              </a:rPr>
              <a:t>тур»</a:t>
            </a:r>
            <a:r>
              <a:rPr lang="ru-RU" dirty="0" smtClean="0">
                <a:latin typeface="Comic Sans MS" pitchFamily="66" charset="0"/>
              </a:rPr>
              <a:t>, </a:t>
            </a:r>
            <a:r>
              <a:rPr lang="ru-RU" dirty="0" err="1" smtClean="0">
                <a:latin typeface="Comic Sans MS" pitchFamily="66" charset="0"/>
              </a:rPr>
              <a:t>що</a:t>
            </a:r>
            <a:r>
              <a:rPr lang="ru-RU" dirty="0" smtClean="0">
                <a:latin typeface="Comic Sans MS" pitchFamily="66" charset="0"/>
              </a:rPr>
              <a:t> </a:t>
            </a:r>
            <a:r>
              <a:rPr lang="ru-RU" dirty="0" err="1" smtClean="0">
                <a:latin typeface="Comic Sans MS" pitchFamily="66" charset="0"/>
              </a:rPr>
              <a:t>охопив</a:t>
            </a:r>
            <a:r>
              <a:rPr lang="ru-RU" dirty="0" smtClean="0">
                <a:latin typeface="Comic Sans MS" pitchFamily="66" charset="0"/>
              </a:rPr>
              <a:t> </a:t>
            </a:r>
            <a:r>
              <a:rPr lang="ru-RU" dirty="0" err="1" smtClean="0">
                <a:latin typeface="Comic Sans MS" pitchFamily="66" charset="0"/>
              </a:rPr>
              <a:t>майже</a:t>
            </a:r>
            <a:r>
              <a:rPr lang="ru-RU" dirty="0" smtClean="0">
                <a:latin typeface="Comic Sans MS" pitchFamily="66" charset="0"/>
              </a:rPr>
              <a:t> 100 </a:t>
            </a:r>
            <a:r>
              <a:rPr lang="ru-RU" dirty="0" err="1" smtClean="0">
                <a:latin typeface="Comic Sans MS" pitchFamily="66" charset="0"/>
              </a:rPr>
              <a:t>міст</a:t>
            </a:r>
            <a:r>
              <a:rPr lang="ru-RU" dirty="0" smtClean="0">
                <a:latin typeface="Comic Sans MS" pitchFamily="66" charset="0"/>
              </a:rPr>
              <a:t> в </a:t>
            </a:r>
            <a:r>
              <a:rPr lang="ru-RU" dirty="0" err="1" smtClean="0">
                <a:latin typeface="Comic Sans MS" pitchFamily="66" charset="0"/>
              </a:rPr>
              <a:t>Україні</a:t>
            </a:r>
            <a:r>
              <a:rPr lang="ru-RU" dirty="0" smtClean="0">
                <a:latin typeface="Comic Sans MS" pitchFamily="66" charset="0"/>
              </a:rPr>
              <a:t>, </a:t>
            </a:r>
            <a:r>
              <a:rPr lang="ru-RU" dirty="0" err="1" smtClean="0">
                <a:latin typeface="Comic Sans MS" pitchFamily="66" charset="0"/>
              </a:rPr>
              <a:t>Росії,</a:t>
            </a:r>
            <a:r>
              <a:rPr lang="ru-RU" dirty="0" err="1" smtClean="0">
                <a:latin typeface="Comic Sans MS" pitchFamily="66" charset="0"/>
                <a:hlinkClick r:id="rId16" tooltip="Білорусія"/>
              </a:rPr>
              <a:t>Білорусі</a:t>
            </a:r>
            <a:r>
              <a:rPr lang="ru-RU" dirty="0" smtClean="0">
                <a:latin typeface="Comic Sans MS" pitchFamily="66" charset="0"/>
              </a:rPr>
              <a:t>, </a:t>
            </a:r>
            <a:r>
              <a:rPr lang="ru-RU" dirty="0" err="1" smtClean="0">
                <a:latin typeface="Comic Sans MS" pitchFamily="66" charset="0"/>
              </a:rPr>
              <a:t>Європі</a:t>
            </a:r>
            <a:r>
              <a:rPr lang="ru-RU" dirty="0" smtClean="0">
                <a:latin typeface="Comic Sans MS" pitchFamily="66" charset="0"/>
              </a:rPr>
              <a:t>, </a:t>
            </a:r>
            <a:r>
              <a:rPr lang="ru-RU" dirty="0" err="1" smtClean="0">
                <a:latin typeface="Comic Sans MS" pitchFamily="66" charset="0"/>
                <a:hlinkClick r:id="rId17" tooltip="Канада"/>
              </a:rPr>
              <a:t>Канаді</a:t>
            </a:r>
            <a:r>
              <a:rPr lang="ru-RU" dirty="0" smtClean="0">
                <a:latin typeface="Comic Sans MS" pitchFamily="66" charset="0"/>
              </a:rPr>
              <a:t> та </a:t>
            </a:r>
            <a:r>
              <a:rPr lang="ru-RU" dirty="0" smtClean="0">
                <a:latin typeface="Comic Sans MS" pitchFamily="66" charset="0"/>
                <a:hlinkClick r:id="rId18" tooltip="США"/>
              </a:rPr>
              <a:t>США</a:t>
            </a:r>
            <a:r>
              <a:rPr lang="ru-RU" dirty="0" smtClean="0">
                <a:latin typeface="Comic Sans MS" pitchFamily="66" charset="0"/>
              </a:rPr>
              <a:t>. 1 </a:t>
            </a:r>
            <a:r>
              <a:rPr lang="ru-RU" dirty="0" err="1" smtClean="0">
                <a:latin typeface="Comic Sans MS" pitchFamily="66" charset="0"/>
              </a:rPr>
              <a:t>грудня</a:t>
            </a:r>
            <a:r>
              <a:rPr lang="ru-RU" dirty="0" smtClean="0">
                <a:latin typeface="Comic Sans MS" pitchFamily="66" charset="0"/>
              </a:rPr>
              <a:t> 2010 року </a:t>
            </a:r>
            <a:r>
              <a:rPr lang="ru-RU" dirty="0" err="1" smtClean="0">
                <a:latin typeface="Comic Sans MS" pitchFamily="66" charset="0"/>
              </a:rPr>
              <a:t>було</a:t>
            </a:r>
            <a:r>
              <a:rPr lang="ru-RU" dirty="0" smtClean="0">
                <a:latin typeface="Comic Sans MS" pitchFamily="66" charset="0"/>
              </a:rPr>
              <a:t> </a:t>
            </a:r>
            <a:r>
              <a:rPr lang="ru-RU" dirty="0" err="1" smtClean="0">
                <a:latin typeface="Comic Sans MS" pitchFamily="66" charset="0"/>
              </a:rPr>
              <a:t>випущено</a:t>
            </a:r>
            <a:r>
              <a:rPr lang="ru-RU" dirty="0" smtClean="0">
                <a:latin typeface="Comic Sans MS" pitchFamily="66" charset="0"/>
              </a:rPr>
              <a:t> </a:t>
            </a:r>
            <a:r>
              <a:rPr lang="ru-RU" dirty="0" smtClean="0">
                <a:latin typeface="Comic Sans MS" pitchFamily="66" charset="0"/>
                <a:hlinkClick r:id="rId19" tooltip="Dolce Vita/remastered (альбом)"/>
              </a:rPr>
              <a:t>«</a:t>
            </a:r>
            <a:r>
              <a:rPr lang="en-US" dirty="0" smtClean="0">
                <a:latin typeface="Comic Sans MS" pitchFamily="66" charset="0"/>
                <a:hlinkClick r:id="rId19" tooltip="Dolce Vita/remastered (альбом)"/>
              </a:rPr>
              <a:t>Dolce Vita (</a:t>
            </a:r>
            <a:r>
              <a:rPr lang="en-US" dirty="0" err="1" smtClean="0">
                <a:latin typeface="Comic Sans MS" pitchFamily="66" charset="0"/>
                <a:hlinkClick r:id="rId19" tooltip="Dolce Vita/remastered (альбом)"/>
              </a:rPr>
              <a:t>remastered</a:t>
            </a:r>
            <a:r>
              <a:rPr lang="en-US" dirty="0" smtClean="0">
                <a:latin typeface="Comic Sans MS" pitchFamily="66" charset="0"/>
                <a:hlinkClick r:id="rId19" tooltip="Dolce Vita/remastered (альбом)"/>
              </a:rPr>
              <a:t>)»</a:t>
            </a:r>
            <a:r>
              <a:rPr lang="en-US" dirty="0" smtClean="0">
                <a:latin typeface="Comic Sans MS" pitchFamily="66" charset="0"/>
              </a:rPr>
              <a:t>, </a:t>
            </a:r>
            <a:r>
              <a:rPr lang="ru-RU" dirty="0" err="1" smtClean="0">
                <a:latin typeface="Comic Sans MS" pitchFamily="66" charset="0"/>
              </a:rPr>
              <a:t>зі</a:t>
            </a:r>
            <a:r>
              <a:rPr lang="ru-RU" dirty="0" smtClean="0">
                <a:latin typeface="Comic Sans MS" pitchFamily="66" charset="0"/>
              </a:rPr>
              <a:t> </a:t>
            </a:r>
            <a:r>
              <a:rPr lang="ru-RU" dirty="0" err="1" smtClean="0">
                <a:latin typeface="Comic Sans MS" pitchFamily="66" charset="0"/>
              </a:rPr>
              <a:t>зміненим</a:t>
            </a:r>
            <a:r>
              <a:rPr lang="ru-RU" dirty="0" smtClean="0">
                <a:latin typeface="Comic Sans MS" pitchFamily="66" charset="0"/>
              </a:rPr>
              <a:t> </a:t>
            </a:r>
            <a:r>
              <a:rPr lang="ru-RU" dirty="0" err="1" smtClean="0">
                <a:latin typeface="Comic Sans MS" pitchFamily="66" charset="0"/>
              </a:rPr>
              <a:t>звучанням</a:t>
            </a:r>
            <a:r>
              <a:rPr lang="ru-RU" dirty="0" smtClean="0">
                <a:latin typeface="Comic Sans MS" pitchFamily="66" charset="0"/>
              </a:rPr>
              <a:t> все тих же </a:t>
            </a:r>
            <a:r>
              <a:rPr lang="ru-RU" dirty="0" err="1" smtClean="0">
                <a:latin typeface="Comic Sans MS" pitchFamily="66" charset="0"/>
              </a:rPr>
              <a:t>пісень</a:t>
            </a:r>
            <a:r>
              <a:rPr lang="ru-RU" dirty="0" smtClean="0">
                <a:latin typeface="Comic Sans MS" pitchFamily="66" charset="0"/>
              </a:rPr>
              <a:t>.</a:t>
            </a:r>
          </a:p>
          <a:p>
            <a:endParaRPr lang="ru-RU" dirty="0"/>
          </a:p>
        </p:txBody>
      </p:sp>
    </p:spTree>
  </p:cSld>
  <p:clrMapOvr>
    <a:masterClrMapping/>
  </p:clrMapOvr>
  <p:transition>
    <p:wheel/>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Текст 2"/>
          <p:cNvSpPr>
            <a:spLocks noGrp="1"/>
          </p:cNvSpPr>
          <p:nvPr>
            <p:ph type="body" idx="1"/>
          </p:nvPr>
        </p:nvSpPr>
        <p:spPr>
          <a:xfrm>
            <a:off x="0" y="6357958"/>
            <a:ext cx="9144000" cy="500042"/>
          </a:xfrm>
        </p:spPr>
        <p:txBody>
          <a:bodyPr>
            <a:normAutofit/>
          </a:bodyPr>
          <a:lstStyle/>
          <a:p>
            <a:r>
              <a:rPr lang="ru-RU" dirty="0" err="1" smtClean="0"/>
              <a:t>Виступ</a:t>
            </a:r>
            <a:r>
              <a:rPr lang="ru-RU" dirty="0" smtClean="0"/>
              <a:t> у </a:t>
            </a:r>
            <a:r>
              <a:rPr lang="ru-RU" dirty="0" err="1" smtClean="0"/>
              <a:t>Харкові</a:t>
            </a:r>
            <a:r>
              <a:rPr lang="ru-RU" dirty="0" smtClean="0"/>
              <a:t>, 2010 </a:t>
            </a:r>
            <a:r>
              <a:rPr lang="ru-RU" dirty="0" err="1" smtClean="0"/>
              <a:t>рік</a:t>
            </a:r>
            <a:endParaRPr lang="ru-RU" dirty="0"/>
          </a:p>
        </p:txBody>
      </p:sp>
      <p:pic>
        <p:nvPicPr>
          <p:cNvPr id="27650" name="Picture 2" descr="http://upload.wikimedia.org/wikipedia/commons/thumb/e/e9/%D0%92%D0%B0%D0%BA%D0%B0%D1%80%D1%87%D1%83%D0%BA%2C_%D0%A5%D0%B0%D1%80%D1%8C%D0%BA%D0%BE%D0%B2.jpg/200px-%D0%92%D0%B0%D0%BA%D0%B0%D1%80%D1%87%D1%83%D0%BA%2C_%D0%A5%D0%B0%D1%80%D1%8C%D0%BA%D0%BE%D0%B2.jpg"/>
          <p:cNvPicPr>
            <a:picLocks noChangeAspect="1" noChangeArrowheads="1"/>
          </p:cNvPicPr>
          <p:nvPr/>
        </p:nvPicPr>
        <p:blipFill>
          <a:blip r:embed="rId2" cstate="print"/>
          <a:srcRect/>
          <a:stretch>
            <a:fillRect/>
          </a:stretch>
        </p:blipFill>
        <p:spPr bwMode="auto">
          <a:xfrm>
            <a:off x="0" y="0"/>
            <a:ext cx="9144000" cy="6429396"/>
          </a:xfrm>
          <a:prstGeom prst="rect">
            <a:avLst/>
          </a:prstGeom>
          <a:noFill/>
        </p:spPr>
      </p:pic>
    </p:spTree>
  </p:cSld>
  <p:clrMapOvr>
    <a:masterClrMapping/>
  </p:clrMapOvr>
  <p:transition>
    <p:strips dir="rd"/>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30352" y="0"/>
            <a:ext cx="7772400" cy="45719"/>
          </a:xfrm>
        </p:spPr>
        <p:txBody>
          <a:bodyPr/>
          <a:lstStyle/>
          <a:p>
            <a:endParaRPr lang="ru-RU" dirty="0"/>
          </a:p>
        </p:txBody>
      </p:sp>
      <p:sp>
        <p:nvSpPr>
          <p:cNvPr id="3" name="Текст 2"/>
          <p:cNvSpPr>
            <a:spLocks noGrp="1"/>
          </p:cNvSpPr>
          <p:nvPr>
            <p:ph type="body" idx="1"/>
          </p:nvPr>
        </p:nvSpPr>
        <p:spPr>
          <a:xfrm>
            <a:off x="0" y="0"/>
            <a:ext cx="9144000" cy="6858000"/>
          </a:xfrm>
        </p:spPr>
        <p:txBody>
          <a:bodyPr/>
          <a:lstStyle/>
          <a:p>
            <a:r>
              <a:rPr lang="ru-RU" dirty="0" smtClean="0">
                <a:latin typeface="Comic Sans MS" pitchFamily="66" charset="0"/>
              </a:rPr>
              <a:t>27 </a:t>
            </a:r>
            <a:r>
              <a:rPr lang="ru-RU" dirty="0" err="1" smtClean="0">
                <a:latin typeface="Comic Sans MS" pitchFamily="66" charset="0"/>
              </a:rPr>
              <a:t>вересня</a:t>
            </a:r>
            <a:r>
              <a:rPr lang="ru-RU" dirty="0" smtClean="0">
                <a:latin typeface="Comic Sans MS" pitchFamily="66" charset="0"/>
              </a:rPr>
              <a:t> </a:t>
            </a:r>
            <a:r>
              <a:rPr lang="ru-RU" dirty="0" smtClean="0">
                <a:latin typeface="Comic Sans MS" pitchFamily="66" charset="0"/>
                <a:hlinkClick r:id="rId2" tooltip="2011 рік в музиці"/>
              </a:rPr>
              <a:t>2011</a:t>
            </a:r>
            <a:r>
              <a:rPr lang="ru-RU" dirty="0" smtClean="0">
                <a:latin typeface="Comic Sans MS" pitchFamily="66" charset="0"/>
              </a:rPr>
              <a:t> року гурт </a:t>
            </a:r>
            <a:r>
              <a:rPr lang="ru-RU" dirty="0" err="1" smtClean="0">
                <a:latin typeface="Comic Sans MS" pitchFamily="66" charset="0"/>
              </a:rPr>
              <a:t>відіграв</a:t>
            </a:r>
            <a:r>
              <a:rPr lang="ru-RU" dirty="0" smtClean="0">
                <a:latin typeface="Comic Sans MS" pitchFamily="66" charset="0"/>
              </a:rPr>
              <a:t> концерт у Державному </a:t>
            </a:r>
            <a:r>
              <a:rPr lang="ru-RU" dirty="0" err="1" smtClean="0">
                <a:latin typeface="Comic Sans MS" pitchFamily="66" charset="0"/>
              </a:rPr>
              <a:t>Кремлівському</a:t>
            </a:r>
            <a:r>
              <a:rPr lang="ru-RU" dirty="0" smtClean="0">
                <a:latin typeface="Comic Sans MS" pitchFamily="66" charset="0"/>
              </a:rPr>
              <a:t> </a:t>
            </a:r>
            <a:r>
              <a:rPr lang="ru-RU" dirty="0" err="1" smtClean="0">
                <a:latin typeface="Comic Sans MS" pitchFamily="66" charset="0"/>
              </a:rPr>
              <a:t>Палаці</a:t>
            </a:r>
            <a:r>
              <a:rPr lang="ru-RU" dirty="0" smtClean="0">
                <a:latin typeface="Comic Sans MS" pitchFamily="66" charset="0"/>
              </a:rPr>
              <a:t> (</a:t>
            </a:r>
            <a:r>
              <a:rPr lang="ru-RU" dirty="0" smtClean="0">
                <a:latin typeface="Comic Sans MS" pitchFamily="66" charset="0"/>
                <a:hlinkClick r:id="rId3" tooltip="Москва"/>
              </a:rPr>
              <a:t>Москва</a:t>
            </a:r>
            <a:r>
              <a:rPr lang="ru-RU" dirty="0" smtClean="0">
                <a:latin typeface="Comic Sans MS" pitchFamily="66" charset="0"/>
              </a:rPr>
              <a:t>).</a:t>
            </a:r>
            <a:r>
              <a:rPr lang="ru-RU" baseline="30000" dirty="0" smtClean="0">
                <a:latin typeface="Comic Sans MS" pitchFamily="66" charset="0"/>
                <a:hlinkClick r:id="rId4"/>
              </a:rPr>
              <a:t>[5]</a:t>
            </a:r>
            <a:r>
              <a:rPr lang="ru-RU" dirty="0" smtClean="0">
                <a:latin typeface="Comic Sans MS" pitchFamily="66" charset="0"/>
              </a:rPr>
              <a:t> У 6-тисячній </a:t>
            </a:r>
            <a:r>
              <a:rPr lang="ru-RU" dirty="0" err="1" smtClean="0">
                <a:latin typeface="Comic Sans MS" pitchFamily="66" charset="0"/>
              </a:rPr>
              <a:t>залі</a:t>
            </a:r>
            <a:r>
              <a:rPr lang="ru-RU" dirty="0" smtClean="0">
                <a:latin typeface="Comic Sans MS" pitchFamily="66" charset="0"/>
              </a:rPr>
              <a:t> </a:t>
            </a:r>
            <a:r>
              <a:rPr lang="ru-RU" dirty="0" err="1" smtClean="0">
                <a:latin typeface="Comic Sans MS" pitchFamily="66" charset="0"/>
              </a:rPr>
              <a:t>був</a:t>
            </a:r>
            <a:r>
              <a:rPr lang="ru-RU" dirty="0" smtClean="0">
                <a:latin typeface="Comic Sans MS" pitchFamily="66" charset="0"/>
              </a:rPr>
              <a:t> аншлаг, а </a:t>
            </a:r>
            <a:r>
              <a:rPr lang="ru-RU" dirty="0" err="1" smtClean="0">
                <a:latin typeface="Comic Sans MS" pitchFamily="66" charset="0"/>
              </a:rPr>
              <a:t>після</a:t>
            </a:r>
            <a:r>
              <a:rPr lang="ru-RU" dirty="0" smtClean="0">
                <a:latin typeface="Comic Sans MS" pitchFamily="66" charset="0"/>
              </a:rPr>
              <a:t> концерту </a:t>
            </a:r>
            <a:r>
              <a:rPr lang="ru-RU" dirty="0" err="1" smtClean="0">
                <a:latin typeface="Comic Sans MS" pitchFamily="66" charset="0"/>
              </a:rPr>
              <a:t>музикантів</a:t>
            </a:r>
            <a:r>
              <a:rPr lang="ru-RU" dirty="0" smtClean="0">
                <a:latin typeface="Comic Sans MS" pitchFamily="66" charset="0"/>
              </a:rPr>
              <a:t> </a:t>
            </a:r>
            <a:r>
              <a:rPr lang="ru-RU" dirty="0" err="1" smtClean="0">
                <a:latin typeface="Comic Sans MS" pitchFamily="66" charset="0"/>
              </a:rPr>
              <a:t>кілька</a:t>
            </a:r>
            <a:r>
              <a:rPr lang="ru-RU" dirty="0" smtClean="0">
                <a:latin typeface="Comic Sans MS" pitchFamily="66" charset="0"/>
              </a:rPr>
              <a:t> </a:t>
            </a:r>
            <a:r>
              <a:rPr lang="ru-RU" dirty="0" err="1" smtClean="0">
                <a:latin typeface="Comic Sans MS" pitchFamily="66" charset="0"/>
              </a:rPr>
              <a:t>разів</a:t>
            </a:r>
            <a:r>
              <a:rPr lang="ru-RU" dirty="0" smtClean="0">
                <a:latin typeface="Comic Sans MS" pitchFamily="66" charset="0"/>
              </a:rPr>
              <a:t> </a:t>
            </a:r>
            <a:r>
              <a:rPr lang="ru-RU" dirty="0" err="1" smtClean="0">
                <a:latin typeface="Comic Sans MS" pitchFamily="66" charset="0"/>
              </a:rPr>
              <a:t>викликали</a:t>
            </a:r>
            <a:r>
              <a:rPr lang="ru-RU" dirty="0" smtClean="0">
                <a:latin typeface="Comic Sans MS" pitchFamily="66" charset="0"/>
              </a:rPr>
              <a:t> «на </a:t>
            </a:r>
            <a:r>
              <a:rPr lang="ru-RU" dirty="0" err="1" smtClean="0">
                <a:latin typeface="Comic Sans MS" pitchFamily="66" charset="0"/>
              </a:rPr>
              <a:t>біс</a:t>
            </a:r>
            <a:r>
              <a:rPr lang="ru-RU" dirty="0" smtClean="0">
                <a:latin typeface="Comic Sans MS" pitchFamily="66" charset="0"/>
              </a:rPr>
              <a:t>». Цей </a:t>
            </a:r>
            <a:r>
              <a:rPr lang="ru-RU" dirty="0" err="1" smtClean="0">
                <a:latin typeface="Comic Sans MS" pitchFamily="66" charset="0"/>
              </a:rPr>
              <a:t>виступ</a:t>
            </a:r>
            <a:r>
              <a:rPr lang="ru-RU" dirty="0" smtClean="0">
                <a:latin typeface="Comic Sans MS" pitchFamily="66" charset="0"/>
              </a:rPr>
              <a:t> гурт </a:t>
            </a:r>
            <a:r>
              <a:rPr lang="ru-RU" dirty="0" err="1" smtClean="0">
                <a:latin typeface="Comic Sans MS" pitchFamily="66" charset="0"/>
              </a:rPr>
              <a:t>провів</a:t>
            </a:r>
            <a:r>
              <a:rPr lang="ru-RU" dirty="0" smtClean="0">
                <a:latin typeface="Comic Sans MS" pitchFamily="66" charset="0"/>
              </a:rPr>
              <a:t> у </a:t>
            </a:r>
            <a:r>
              <a:rPr lang="ru-RU" dirty="0" err="1" smtClean="0">
                <a:latin typeface="Comic Sans MS" pitchFamily="66" charset="0"/>
              </a:rPr>
              <a:t>супроводі</a:t>
            </a:r>
            <a:r>
              <a:rPr lang="ru-RU" dirty="0" smtClean="0">
                <a:latin typeface="Comic Sans MS" pitchFamily="66" charset="0"/>
              </a:rPr>
              <a:t> </a:t>
            </a:r>
            <a:r>
              <a:rPr lang="ru-RU" dirty="0" err="1" smtClean="0">
                <a:latin typeface="Comic Sans MS" pitchFamily="66" charset="0"/>
              </a:rPr>
              <a:t>симфонічного</a:t>
            </a:r>
            <a:r>
              <a:rPr lang="ru-RU" dirty="0" smtClean="0">
                <a:latin typeface="Comic Sans MS" pitchFamily="66" charset="0"/>
              </a:rPr>
              <a:t> оркестру МВС РФ </a:t>
            </a:r>
            <a:r>
              <a:rPr lang="ru-RU" dirty="0" err="1" smtClean="0">
                <a:latin typeface="Comic Sans MS" pitchFamily="66" charset="0"/>
              </a:rPr>
              <a:t>під</a:t>
            </a:r>
            <a:r>
              <a:rPr lang="ru-RU" dirty="0" smtClean="0">
                <a:latin typeface="Comic Sans MS" pitchFamily="66" charset="0"/>
              </a:rPr>
              <a:t> </a:t>
            </a:r>
            <a:r>
              <a:rPr lang="ru-RU" dirty="0" err="1" smtClean="0">
                <a:latin typeface="Comic Sans MS" pitchFamily="66" charset="0"/>
              </a:rPr>
              <a:t>управлінням</a:t>
            </a:r>
            <a:r>
              <a:rPr lang="ru-RU" dirty="0" smtClean="0">
                <a:latin typeface="Comic Sans MS" pitchFamily="66" charset="0"/>
              </a:rPr>
              <a:t> </a:t>
            </a:r>
            <a:r>
              <a:rPr lang="ru-RU" dirty="0" err="1" smtClean="0">
                <a:latin typeface="Comic Sans MS" pitchFamily="66" charset="0"/>
              </a:rPr>
              <a:t>Фелікса</a:t>
            </a:r>
            <a:r>
              <a:rPr lang="ru-RU" dirty="0" smtClean="0">
                <a:latin typeface="Comic Sans MS" pitchFamily="66" charset="0"/>
              </a:rPr>
              <a:t> </a:t>
            </a:r>
            <a:r>
              <a:rPr lang="ru-RU" dirty="0" err="1" smtClean="0">
                <a:latin typeface="Comic Sans MS" pitchFamily="66" charset="0"/>
              </a:rPr>
              <a:t>Арановського</a:t>
            </a:r>
            <a:r>
              <a:rPr lang="ru-RU" dirty="0" smtClean="0">
                <a:latin typeface="Comic Sans MS" pitchFamily="66" charset="0"/>
              </a:rPr>
              <a:t>.</a:t>
            </a:r>
          </a:p>
          <a:p>
            <a:r>
              <a:rPr lang="ru-RU" dirty="0" smtClean="0">
                <a:latin typeface="Comic Sans MS" pitchFamily="66" charset="0"/>
              </a:rPr>
              <a:t>13 </a:t>
            </a:r>
            <a:r>
              <a:rPr lang="ru-RU" dirty="0" err="1" smtClean="0">
                <a:latin typeface="Comic Sans MS" pitchFamily="66" charset="0"/>
              </a:rPr>
              <a:t>грудня</a:t>
            </a:r>
            <a:r>
              <a:rPr lang="ru-RU" dirty="0" smtClean="0">
                <a:latin typeface="Comic Sans MS" pitchFamily="66" charset="0"/>
              </a:rPr>
              <a:t> 2011 на </a:t>
            </a:r>
            <a:r>
              <a:rPr lang="en-US" dirty="0" smtClean="0">
                <a:latin typeface="Comic Sans MS" pitchFamily="66" charset="0"/>
                <a:hlinkClick r:id="rId5" tooltip="YouTube"/>
              </a:rPr>
              <a:t>YouTube</a:t>
            </a:r>
            <a:r>
              <a:rPr lang="en-US" dirty="0" smtClean="0">
                <a:latin typeface="Comic Sans MS" pitchFamily="66" charset="0"/>
              </a:rPr>
              <a:t> </a:t>
            </a:r>
            <a:r>
              <a:rPr lang="ru-RU" dirty="0" err="1" smtClean="0">
                <a:latin typeface="Comic Sans MS" pitchFamily="66" charset="0"/>
              </a:rPr>
              <a:t>каналі</a:t>
            </a:r>
            <a:r>
              <a:rPr lang="ru-RU" dirty="0" smtClean="0">
                <a:latin typeface="Comic Sans MS" pitchFamily="66" charset="0"/>
              </a:rPr>
              <a:t> Океану </a:t>
            </a:r>
            <a:r>
              <a:rPr lang="ru-RU" dirty="0" err="1" smtClean="0">
                <a:latin typeface="Comic Sans MS" pitchFamily="66" charset="0"/>
              </a:rPr>
              <a:t>Ельзи</a:t>
            </a:r>
            <a:r>
              <a:rPr lang="ru-RU" dirty="0" smtClean="0">
                <a:latin typeface="Comic Sans MS" pitchFamily="66" charset="0"/>
              </a:rPr>
              <a:t> </a:t>
            </a:r>
            <a:r>
              <a:rPr lang="ru-RU" dirty="0" err="1" smtClean="0">
                <a:latin typeface="Comic Sans MS" pitchFamily="66" charset="0"/>
              </a:rPr>
              <a:t>відбулась</a:t>
            </a:r>
            <a:r>
              <a:rPr lang="ru-RU" dirty="0" smtClean="0">
                <a:latin typeface="Comic Sans MS" pitchFamily="66" charset="0"/>
              </a:rPr>
              <a:t> </a:t>
            </a:r>
            <a:r>
              <a:rPr lang="ru-RU" dirty="0" err="1" smtClean="0">
                <a:latin typeface="Comic Sans MS" pitchFamily="66" charset="0"/>
              </a:rPr>
              <a:t>презентація</a:t>
            </a:r>
            <a:r>
              <a:rPr lang="ru-RU" dirty="0" smtClean="0">
                <a:latin typeface="Comic Sans MS" pitchFamily="66" charset="0"/>
              </a:rPr>
              <a:t> другого сольного проекту </a:t>
            </a:r>
            <a:r>
              <a:rPr lang="ru-RU" dirty="0" err="1" smtClean="0">
                <a:latin typeface="Comic Sans MS" pitchFamily="66" charset="0"/>
              </a:rPr>
              <a:t>Вакарчука</a:t>
            </a:r>
            <a:r>
              <a:rPr lang="ru-RU" dirty="0" smtClean="0">
                <a:latin typeface="Comic Sans MS" pitchFamily="66" charset="0"/>
              </a:rPr>
              <a:t> </a:t>
            </a:r>
            <a:r>
              <a:rPr lang="ru-RU" dirty="0" err="1" smtClean="0">
                <a:latin typeface="Comic Sans MS" pitchFamily="66" charset="0"/>
              </a:rPr>
              <a:t>під</a:t>
            </a:r>
            <a:r>
              <a:rPr lang="ru-RU" dirty="0" smtClean="0">
                <a:latin typeface="Comic Sans MS" pitchFamily="66" charset="0"/>
              </a:rPr>
              <a:t> </a:t>
            </a:r>
            <a:r>
              <a:rPr lang="ru-RU" dirty="0" err="1" smtClean="0">
                <a:latin typeface="Comic Sans MS" pitchFamily="66" charset="0"/>
              </a:rPr>
              <a:t>назвою</a:t>
            </a:r>
            <a:r>
              <a:rPr lang="ru-RU" dirty="0" smtClean="0">
                <a:latin typeface="Comic Sans MS" pitchFamily="66" charset="0"/>
              </a:rPr>
              <a:t> </a:t>
            </a:r>
            <a:r>
              <a:rPr lang="ru-RU" dirty="0" smtClean="0">
                <a:latin typeface="Comic Sans MS" pitchFamily="66" charset="0"/>
                <a:hlinkClick r:id="rId6" tooltip="Брюссель (альбом)"/>
              </a:rPr>
              <a:t>«Брюссель»</a:t>
            </a:r>
            <a:r>
              <a:rPr lang="ru-RU" dirty="0" smtClean="0">
                <a:latin typeface="Comic Sans MS" pitchFamily="66" charset="0"/>
              </a:rPr>
              <a:t>. На </a:t>
            </a:r>
            <a:r>
              <a:rPr lang="ru-RU" dirty="0" err="1" smtClean="0">
                <a:latin typeface="Comic Sans MS" pitchFamily="66" charset="0"/>
              </a:rPr>
              <a:t>підтримку</a:t>
            </a:r>
            <a:r>
              <a:rPr lang="ru-RU" dirty="0" smtClean="0">
                <a:latin typeface="Comic Sans MS" pitchFamily="66" charset="0"/>
              </a:rPr>
              <a:t> альбому </a:t>
            </a:r>
            <a:r>
              <a:rPr lang="ru-RU" dirty="0" err="1" smtClean="0">
                <a:latin typeface="Comic Sans MS" pitchFamily="66" charset="0"/>
              </a:rPr>
              <a:t>пройшов</a:t>
            </a:r>
            <a:r>
              <a:rPr lang="ru-RU" dirty="0" smtClean="0">
                <a:latin typeface="Comic Sans MS" pitchFamily="66" charset="0"/>
              </a:rPr>
              <a:t> тур </a:t>
            </a:r>
            <a:r>
              <a:rPr lang="ru-RU" dirty="0" err="1" smtClean="0">
                <a:latin typeface="Comic Sans MS" pitchFamily="66" charset="0"/>
              </a:rPr>
              <a:t>містами</a:t>
            </a:r>
            <a:r>
              <a:rPr lang="ru-RU" dirty="0" smtClean="0">
                <a:latin typeface="Comic Sans MS" pitchFamily="66" charset="0"/>
              </a:rPr>
              <a:t> СНД.</a:t>
            </a:r>
          </a:p>
          <a:p>
            <a:r>
              <a:rPr lang="ru-RU" dirty="0" err="1" smtClean="0">
                <a:latin typeface="Comic Sans MS" pitchFamily="66" charset="0"/>
              </a:rPr>
              <a:t>Виступ</a:t>
            </a:r>
            <a:r>
              <a:rPr lang="ru-RU" dirty="0" smtClean="0">
                <a:latin typeface="Comic Sans MS" pitchFamily="66" charset="0"/>
              </a:rPr>
              <a:t> Океану </a:t>
            </a:r>
            <a:r>
              <a:rPr lang="ru-RU" dirty="0" err="1" smtClean="0">
                <a:latin typeface="Comic Sans MS" pitchFamily="66" charset="0"/>
              </a:rPr>
              <a:t>Ельзи</a:t>
            </a:r>
            <a:r>
              <a:rPr lang="ru-RU" dirty="0" smtClean="0">
                <a:latin typeface="Comic Sans MS" pitchFamily="66" charset="0"/>
              </a:rPr>
              <a:t> </a:t>
            </a:r>
            <a:r>
              <a:rPr lang="ru-RU" dirty="0" err="1" smtClean="0">
                <a:latin typeface="Comic Sans MS" pitchFamily="66" charset="0"/>
              </a:rPr>
              <a:t>відбувся</a:t>
            </a:r>
            <a:r>
              <a:rPr lang="ru-RU" dirty="0" smtClean="0">
                <a:latin typeface="Comic Sans MS" pitchFamily="66" charset="0"/>
              </a:rPr>
              <a:t> на </a:t>
            </a:r>
            <a:r>
              <a:rPr lang="ru-RU" dirty="0" err="1" smtClean="0">
                <a:latin typeface="Comic Sans MS" pitchFamily="66" charset="0"/>
              </a:rPr>
              <a:t>заключному</a:t>
            </a:r>
            <a:r>
              <a:rPr lang="ru-RU" dirty="0" smtClean="0">
                <a:latin typeface="Comic Sans MS" pitchFamily="66" charset="0"/>
              </a:rPr>
              <a:t> </a:t>
            </a:r>
            <a:r>
              <a:rPr lang="ru-RU" dirty="0" err="1" smtClean="0">
                <a:latin typeface="Comic Sans MS" pitchFamily="66" charset="0"/>
              </a:rPr>
              <a:t>концерті</a:t>
            </a:r>
            <a:r>
              <a:rPr lang="ru-RU" dirty="0" smtClean="0">
                <a:latin typeface="Comic Sans MS" pitchFamily="66" charset="0"/>
              </a:rPr>
              <a:t> в рамках </a:t>
            </a:r>
            <a:r>
              <a:rPr lang="en-US" dirty="0" smtClean="0">
                <a:latin typeface="Comic Sans MS" pitchFamily="66" charset="0"/>
              </a:rPr>
              <a:t>Red Rocks festival </a:t>
            </a:r>
            <a:r>
              <a:rPr lang="ru-RU" dirty="0" smtClean="0">
                <a:latin typeface="Comic Sans MS" pitchFamily="66" charset="0"/>
              </a:rPr>
              <a:t>в </a:t>
            </a:r>
            <a:r>
              <a:rPr lang="ru-RU" dirty="0" err="1" smtClean="0">
                <a:latin typeface="Comic Sans MS" pitchFamily="66" charset="0"/>
                <a:hlinkClick r:id="rId7" tooltip="Лондоні (ще не написана)"/>
              </a:rPr>
              <a:t>Лондоні</a:t>
            </a:r>
            <a:r>
              <a:rPr lang="ru-RU" dirty="0" smtClean="0">
                <a:latin typeface="Comic Sans MS" pitchFamily="66" charset="0"/>
              </a:rPr>
              <a:t> </a:t>
            </a:r>
            <a:r>
              <a:rPr lang="ru-RU" dirty="0" err="1" smtClean="0">
                <a:latin typeface="Comic Sans MS" pitchFamily="66" charset="0"/>
              </a:rPr>
              <a:t>напередодні</a:t>
            </a:r>
            <a:r>
              <a:rPr lang="ru-RU" dirty="0" smtClean="0">
                <a:latin typeface="Comic Sans MS" pitchFamily="66" charset="0"/>
              </a:rPr>
              <a:t> </a:t>
            </a:r>
            <a:r>
              <a:rPr lang="ru-RU" dirty="0" err="1" smtClean="0">
                <a:latin typeface="Comic Sans MS" pitchFamily="66" charset="0"/>
              </a:rPr>
              <a:t>закриття</a:t>
            </a:r>
            <a:r>
              <a:rPr lang="ru-RU" dirty="0" smtClean="0">
                <a:latin typeface="Comic Sans MS" pitchFamily="66" charset="0"/>
              </a:rPr>
              <a:t> </a:t>
            </a:r>
            <a:r>
              <a:rPr lang="ru-RU" dirty="0" smtClean="0">
                <a:latin typeface="Comic Sans MS" pitchFamily="66" charset="0"/>
                <a:hlinkClick r:id="rId8" tooltip="Літні Олімпійські ігри 2012"/>
              </a:rPr>
              <a:t>Олімпіади-2012</a:t>
            </a:r>
            <a:r>
              <a:rPr lang="ru-RU" dirty="0" smtClean="0">
                <a:latin typeface="Comic Sans MS" pitchFamily="66" charset="0"/>
              </a:rPr>
              <a:t>.</a:t>
            </a:r>
          </a:p>
          <a:p>
            <a:r>
              <a:rPr lang="ru-RU" dirty="0" err="1" smtClean="0">
                <a:latin typeface="Comic Sans MS" pitchFamily="66" charset="0"/>
              </a:rPr>
              <a:t>Окрім</a:t>
            </a:r>
            <a:r>
              <a:rPr lang="ru-RU" dirty="0" smtClean="0">
                <a:latin typeface="Comic Sans MS" pitchFamily="66" charset="0"/>
              </a:rPr>
              <a:t> </a:t>
            </a:r>
            <a:r>
              <a:rPr lang="ru-RU" dirty="0" err="1" smtClean="0">
                <a:latin typeface="Comic Sans MS" pitchFamily="66" charset="0"/>
              </a:rPr>
              <a:t>вже</a:t>
            </a:r>
            <a:r>
              <a:rPr lang="ru-RU" dirty="0" smtClean="0">
                <a:latin typeface="Comic Sans MS" pitchFamily="66" charset="0"/>
              </a:rPr>
              <a:t> </a:t>
            </a:r>
            <a:r>
              <a:rPr lang="ru-RU" dirty="0" err="1" smtClean="0">
                <a:latin typeface="Comic Sans MS" pitchFamily="66" charset="0"/>
              </a:rPr>
              <a:t>відомих</a:t>
            </a:r>
            <a:r>
              <a:rPr lang="ru-RU" dirty="0" smtClean="0">
                <a:latin typeface="Comic Sans MS" pitchFamily="66" charset="0"/>
              </a:rPr>
              <a:t> </a:t>
            </a:r>
            <a:r>
              <a:rPr lang="ru-RU" dirty="0" err="1" smtClean="0">
                <a:latin typeface="Comic Sans MS" pitchFamily="66" charset="0"/>
              </a:rPr>
              <a:t>хітів</a:t>
            </a:r>
            <a:r>
              <a:rPr lang="ru-RU" dirty="0" smtClean="0">
                <a:latin typeface="Comic Sans MS" pitchFamily="66" charset="0"/>
              </a:rPr>
              <a:t> </a:t>
            </a:r>
            <a:r>
              <a:rPr lang="ru-RU" dirty="0" err="1" smtClean="0">
                <a:latin typeface="Comic Sans MS" pitchFamily="66" charset="0"/>
              </a:rPr>
              <a:t>групи</a:t>
            </a:r>
            <a:r>
              <a:rPr lang="ru-RU" dirty="0" smtClean="0">
                <a:latin typeface="Comic Sans MS" pitchFamily="66" charset="0"/>
              </a:rPr>
              <a:t>, </a:t>
            </a:r>
            <a:r>
              <a:rPr lang="ru-RU" dirty="0" err="1" smtClean="0">
                <a:latin typeface="Comic Sans MS" pitchFamily="66" charset="0"/>
              </a:rPr>
              <a:t>музиканти</a:t>
            </a:r>
            <a:r>
              <a:rPr lang="ru-RU" dirty="0" smtClean="0">
                <a:latin typeface="Comic Sans MS" pitchFamily="66" charset="0"/>
              </a:rPr>
              <a:t> </a:t>
            </a:r>
            <a:r>
              <a:rPr lang="ru-RU" dirty="0" err="1" smtClean="0">
                <a:latin typeface="Comic Sans MS" pitchFamily="66" charset="0"/>
              </a:rPr>
              <a:t>вперше</a:t>
            </a:r>
            <a:r>
              <a:rPr lang="ru-RU" dirty="0" smtClean="0">
                <a:latin typeface="Comic Sans MS" pitchFamily="66" charset="0"/>
              </a:rPr>
              <a:t> </a:t>
            </a:r>
            <a:r>
              <a:rPr lang="ru-RU" dirty="0" err="1" smtClean="0">
                <a:latin typeface="Comic Sans MS" pitchFamily="66" charset="0"/>
              </a:rPr>
              <a:t>виконали</a:t>
            </a:r>
            <a:r>
              <a:rPr lang="ru-RU" dirty="0" smtClean="0">
                <a:latin typeface="Comic Sans MS" pitchFamily="66" charset="0"/>
              </a:rPr>
              <a:t> </a:t>
            </a:r>
            <a:r>
              <a:rPr lang="ru-RU" dirty="0" err="1" smtClean="0">
                <a:latin typeface="Comic Sans MS" pitchFamily="66" charset="0"/>
              </a:rPr>
              <a:t>нову</a:t>
            </a:r>
            <a:r>
              <a:rPr lang="ru-RU" dirty="0" smtClean="0">
                <a:latin typeface="Comic Sans MS" pitchFamily="66" charset="0"/>
              </a:rPr>
              <a:t> </a:t>
            </a:r>
            <a:r>
              <a:rPr lang="ru-RU" dirty="0" err="1" smtClean="0">
                <a:latin typeface="Comic Sans MS" pitchFamily="66" charset="0"/>
              </a:rPr>
              <a:t>пісню</a:t>
            </a:r>
            <a:r>
              <a:rPr lang="ru-RU" dirty="0" smtClean="0">
                <a:latin typeface="Comic Sans MS" pitchFamily="66" charset="0"/>
              </a:rPr>
              <a:t> «</a:t>
            </a:r>
            <a:r>
              <a:rPr lang="en-US" dirty="0" smtClean="0">
                <a:latin typeface="Comic Sans MS" pitchFamily="66" charset="0"/>
              </a:rPr>
              <a:t>All Together».</a:t>
            </a:r>
          </a:p>
          <a:p>
            <a:endParaRPr lang="ru-RU" dirty="0"/>
          </a:p>
        </p:txBody>
      </p:sp>
    </p:spTree>
  </p:cSld>
  <p:clrMapOvr>
    <a:masterClrMapping/>
  </p:clrMapOvr>
  <p:transition>
    <p:newsflash/>
  </p:transition>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Поток">
  <a:themeElements>
    <a:clrScheme name="Поток">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Поток">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Поток">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50</TotalTime>
  <Words>168</Words>
  <Application>Microsoft Office PowerPoint</Application>
  <PresentationFormat>Экран (4:3)</PresentationFormat>
  <Paragraphs>69</Paragraphs>
  <Slides>19</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19</vt:i4>
      </vt:variant>
    </vt:vector>
  </HeadingPairs>
  <TitlesOfParts>
    <vt:vector size="20" baseType="lpstr">
      <vt:lpstr>Поток</vt:lpstr>
      <vt:lpstr>Океан Ельзи</vt:lpstr>
      <vt:lpstr>Слайд 2</vt:lpstr>
      <vt:lpstr>Історія</vt:lpstr>
      <vt:lpstr>Слайд 4</vt:lpstr>
      <vt:lpstr>Слайд 5</vt:lpstr>
      <vt:lpstr>2004–2012, другий склад, сольні проекти Святослава Вакарчука</vt:lpstr>
      <vt:lpstr>Слайд 7</vt:lpstr>
      <vt:lpstr>Слайд 8</vt:lpstr>
      <vt:lpstr>Слайд 9</vt:lpstr>
      <vt:lpstr>Слайд 10</vt:lpstr>
      <vt:lpstr>Земля, 2013 рік</vt:lpstr>
      <vt:lpstr>Слайд 12</vt:lpstr>
      <vt:lpstr>Слайд 13</vt:lpstr>
      <vt:lpstr>2014</vt:lpstr>
      <vt:lpstr>Слайд 15</vt:lpstr>
      <vt:lpstr> Цікаві факти</vt:lpstr>
      <vt:lpstr>Дискологія</vt:lpstr>
      <vt:lpstr>Слайд 18</vt:lpstr>
      <vt:lpstr>Слайд 19</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Океан Ельзи</dc:title>
  <dc:creator>Windows User</dc:creator>
  <cp:lastModifiedBy>Windows User</cp:lastModifiedBy>
  <cp:revision>6</cp:revision>
  <dcterms:created xsi:type="dcterms:W3CDTF">2014-11-21T15:01:48Z</dcterms:created>
  <dcterms:modified xsi:type="dcterms:W3CDTF">2014-11-21T15:52:36Z</dcterms:modified>
</cp:coreProperties>
</file>