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921"/>
    <a:srgbClr val="6699FF"/>
    <a:srgbClr val="F17417"/>
    <a:srgbClr val="60B2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5514C4-7A08-4B12-8A6C-7292BDF2D6D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0D7BA8-6003-4F59-99FB-EA855F76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96;&#1072;\Documents\baseofmp3.com_Ivan_Dorn_-_CocaCol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357430"/>
            <a:ext cx="9144000" cy="61436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А </a:t>
            </a:r>
            <a:r>
              <a:rPr lang="ru-RU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ти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 </a:t>
            </a:r>
            <a:r>
              <a:rPr lang="ru-RU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чекаєш</a:t>
            </a:r>
            <a:endParaRPr lang="ru-RU" sz="8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  <a:latin typeface="Ariston" pitchFamily="66" charset="0"/>
            </a:endParaRPr>
          </a:p>
          <a:p>
            <a:pPr algn="ctr"/>
            <a:r>
              <a:rPr lang="ru-RU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Новий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 </a:t>
            </a:r>
            <a:r>
              <a:rPr lang="ru-RU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рік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ston" pitchFamily="66" charset="0"/>
              </a:rPr>
              <a:t>?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  <a:latin typeface="Ariston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04" y="5000637"/>
            <a:ext cx="642942" cy="714379"/>
            <a:chOff x="3828770" y="3857628"/>
            <a:chExt cx="957544" cy="1020637"/>
          </a:xfrm>
        </p:grpSpPr>
        <p:sp>
          <p:nvSpPr>
            <p:cNvPr id="3" name="Счетверенная стрелка 2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" name="Счетверенная стрелка 3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Счетверенная стрелка 4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24004" y="5153037"/>
            <a:ext cx="642942" cy="714379"/>
            <a:chOff x="3828770" y="3857628"/>
            <a:chExt cx="957544" cy="1020637"/>
          </a:xfrm>
        </p:grpSpPr>
        <p:sp>
          <p:nvSpPr>
            <p:cNvPr id="8" name="Счетверенная стрелка 7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Счетверенная стрелка 8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Счетверенная стрелка 9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29322" y="3000372"/>
            <a:ext cx="642942" cy="714379"/>
            <a:chOff x="3828770" y="3857628"/>
            <a:chExt cx="957544" cy="1020637"/>
          </a:xfrm>
        </p:grpSpPr>
        <p:sp>
          <p:nvSpPr>
            <p:cNvPr id="12" name="Счетверенная стрелка 11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Счетверенная стрелка 12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Счетверенная стрелка 13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14414" y="285728"/>
            <a:ext cx="642942" cy="714379"/>
            <a:chOff x="3828770" y="3857628"/>
            <a:chExt cx="957544" cy="102063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Счетверенная стрелка 15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Счетверенная стрелка 16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" name="Счетверенная стрелка 17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559108">
            <a:off x="500034" y="1357298"/>
            <a:ext cx="642942" cy="714379"/>
            <a:chOff x="3828770" y="3857628"/>
            <a:chExt cx="957544" cy="1020637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4" name="Счетверенная стрелка 23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Счетверенная стрелка 24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6" name="Счетверенная стрелка 25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1472" y="3857628"/>
            <a:ext cx="642942" cy="714379"/>
            <a:chOff x="3828770" y="3857628"/>
            <a:chExt cx="957544" cy="102063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8" name="Счетверенная стрелка 27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29" name="Счетверенная стрелка 28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30" name="Счетверенная стрелка 29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3872" y="4010028"/>
            <a:ext cx="642942" cy="714379"/>
            <a:chOff x="3828770" y="3857628"/>
            <a:chExt cx="957544" cy="102063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2" name="Счетверенная стрелка 31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33" name="Счетверенная стрелка 32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34" name="Счетверенная стрелка 33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286512" y="4500570"/>
            <a:ext cx="642942" cy="714379"/>
            <a:chOff x="3828770" y="3857628"/>
            <a:chExt cx="957544" cy="102063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6" name="Счетверенная стрелка 35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37" name="Счетверенная стрелка 36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38" name="Счетверенная стрелка 37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86116" y="4786322"/>
            <a:ext cx="642942" cy="714379"/>
            <a:chOff x="3828770" y="3857628"/>
            <a:chExt cx="957544" cy="102063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0" name="Счетверенная стрелка 39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41" name="Счетверенная стрелка 40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  <p:sp>
          <p:nvSpPr>
            <p:cNvPr id="42" name="Счетверенная стрелка 41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 rot="1559108">
            <a:off x="652434" y="1509698"/>
            <a:ext cx="642942" cy="714379"/>
            <a:chOff x="3828770" y="3857628"/>
            <a:chExt cx="957544" cy="1020637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44" name="Счетверенная стрелка 43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5" name="Счетверенная стрелка 44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6" name="Счетверенная стрелка 45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 rot="1559108">
            <a:off x="6910578" y="1604914"/>
            <a:ext cx="642942" cy="714379"/>
            <a:chOff x="3828770" y="3857628"/>
            <a:chExt cx="957544" cy="1020637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48" name="Счетверенная стрелка 47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9" name="Счетверенная стрелка 48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0" name="Счетверенная стрелка 49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559108">
            <a:off x="3338678" y="3462301"/>
            <a:ext cx="642942" cy="714379"/>
            <a:chOff x="3828770" y="3857628"/>
            <a:chExt cx="957544" cy="1020637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52" name="Счетверенная стрелка 51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3" name="Счетверенная стрелка 52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4" name="Счетверенная стрелка 53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857224" y="2786058"/>
            <a:ext cx="642942" cy="714379"/>
            <a:chOff x="3828770" y="3857628"/>
            <a:chExt cx="957544" cy="102063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6" name="Счетверенная стрелка 55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7" name="Счетверенная стрелка 56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8" name="Счетверенная стрелка 57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09624" y="2938458"/>
            <a:ext cx="642942" cy="714379"/>
            <a:chOff x="3828770" y="3857628"/>
            <a:chExt cx="957544" cy="102063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0" name="Счетверенная стрелка 59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1" name="Счетверенная стрелка 60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2" name="Счетверенная стрелка 61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643834" y="1071546"/>
            <a:ext cx="642942" cy="714379"/>
            <a:chOff x="3828770" y="3857628"/>
            <a:chExt cx="957544" cy="102063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4" name="Счетверенная стрелка 63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5" name="Счетверенная стрелка 64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6" name="Счетверенная стрелка 65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572396" y="4143380"/>
            <a:ext cx="642942" cy="714379"/>
            <a:chOff x="3828770" y="3857628"/>
            <a:chExt cx="957544" cy="102063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8" name="Счетверенная стрелка 67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9" name="Счетверенная стрелка 68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0" name="Счетверенная стрелка 69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366814" y="438128"/>
            <a:ext cx="642942" cy="714379"/>
            <a:chOff x="3828770" y="3857628"/>
            <a:chExt cx="957544" cy="102063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2" name="Счетверенная стрелка 71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3" name="Счетверенная стрелка 72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4" name="Счетверенная стрелка 73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143372" y="2928934"/>
            <a:ext cx="642942" cy="714379"/>
            <a:chOff x="3828770" y="3857628"/>
            <a:chExt cx="957544" cy="102063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6" name="Счетверенная стрелка 75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7" name="Счетверенная стрелка 76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8" name="Счетверенная стрелка 77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643306" y="1571612"/>
            <a:ext cx="642942" cy="714379"/>
            <a:chOff x="3828770" y="3857628"/>
            <a:chExt cx="957544" cy="102063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80" name="Счетверенная стрелка 79"/>
            <p:cNvSpPr/>
            <p:nvPr/>
          </p:nvSpPr>
          <p:spPr>
            <a:xfrm>
              <a:off x="3857620" y="3857628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1" name="Счетверенная стрелка 80"/>
            <p:cNvSpPr/>
            <p:nvPr/>
          </p:nvSpPr>
          <p:spPr>
            <a:xfrm rot="19839615">
              <a:off x="3828770" y="3878133"/>
              <a:ext cx="928694" cy="100013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2" name="Счетверенная стрелка 81"/>
            <p:cNvSpPr/>
            <p:nvPr/>
          </p:nvSpPr>
          <p:spPr>
            <a:xfrm rot="1397090">
              <a:off x="3911630" y="3963159"/>
              <a:ext cx="749235" cy="789072"/>
            </a:xfrm>
            <a:prstGeom prst="quadArrow">
              <a:avLst>
                <a:gd name="adj1" fmla="val 8810"/>
                <a:gd name="adj2" fmla="val 6529"/>
                <a:gd name="adj3" fmla="val 17937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83" name="baseofmp3.com_Ivan_Dorn_-_CocaCo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4 -0.33773 C 0.63055 -0.33634 0.62396 -0.33611 0.60989 -0.33056 C 0.60677 -0.32593 0.60034 -0.32199 0.60087 -0.3162 C 0.60295 -0.29236 0.60034 -0.24884 0.62777 -0.23819 C 0.62934 -0.23264 0.62934 -0.22639 0.63212 -0.2213 C 0.63489 -0.21574 0.63993 -0.21204 0.6434 -0.20694 C 0.64965 -0.17824 0.65052 -0.18287 0.64548 -0.14375 C 0.64427 -0.1338 0.63281 -0.12963 0.62777 -0.12222 C 0.61805 -0.10625 0.60937 -0.10324 0.59409 -0.09722 C 0.58802 -0.0875 0.58055 -0.07986 0.57413 -0.0706 C 0.57152 -0.06134 0.56736 -0.0537 0.56527 -0.04398 C 0.56284 -0.01852 0.55746 0.00972 0.56962 0.0338 C 0.57465 0.04398 0.58177 0.05324 0.5875 0.06273 C 0.59045 0.06782 0.59652 0.07731 0.59652 0.07778 C 0.60173 0.09537 0.59739 0.08796 0.60746 0.09931 C 0.61024 0.10671 0.61545 0.11528 0.621 0.1213 C 0.62361 0.12431 0.62743 0.125 0.62986 0.1287 C 0.6335 0.13287 0.63871 0.14306 0.63871 0.14329 C 0.64496 0.16852 0.65139 0.19745 0.63663 0.22106 C 0.63246 0.23426 0.62413 0.24213 0.61649 0.25231 C 0.61406 0.25556 0.61284 0.25949 0.60989 0.26227 C 0.60833 0.26389 0.60538 0.26366 0.60312 0.26458 C 0.59496 0.26875 0.58993 0.27199 0.5809 0.27431 C 0.56857 0.28403 0.55798 0.29259 0.54496 0.30093 C 0.54218 0.30509 0.53993 0.31019 0.53611 0.31319 C 0.53368 0.31505 0.52968 0.31389 0.52725 0.31574 C 0.52187 0.31944 0.51823 0.32523 0.51371 0.33032 C 0.51163 0.33264 0.50694 0.3375 0.50694 0.33796 C 0.50243 0.34745 0.49757 0.35532 0.49132 0.36435 C 0.48159 0.39722 0.49288 0.43727 0.49809 0.4706 C 0.49861 0.47361 0.50104 0.48519 0.5026 0.48819 C 0.50607 0.49421 0.51371 0.50532 0.51371 0.50556 C 0.51857 0.52083 0.53038 0.52801 0.54062 0.53889 C 0.54444 0.55648 0.54566 0.56505 0.54722 0.58519 C 0.54496 0.60463 0.54375 0.61088 0.53159 0.62431 " pathEditMode="relative" rAng="0" ptsTypes="ffffffffffffffffffffffffffffffffffA">
                                      <p:cBhvr>
                                        <p:cTn id="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81 -0.55694 C 0.20226 -0.55277 0.2066 -0.54953 0.20209 -0.54189 C 0.20087 -0.53981 0.19879 -0.53888 0.19723 -0.5375 C 0.19236 -0.528 0.18802 -0.5206 0.18264 -0.51203 C 0.179 -0.50578 0.17796 -0.49884 0.17466 -0.49259 C 0.17414 -0.49027 0.17396 -0.48796 0.17309 -0.48611 C 0.17171 -0.48287 0.16927 -0.48055 0.16823 -0.47731 C 0.15955 -0.45162 0.17622 -0.4831 0.16007 -0.45601 C 0.15677 -0.40763 0.15174 -0.35648 0.18438 -0.32685 C 0.20799 -0.32824 0.21684 -0.3199 0.22796 -0.34189 C 0.23091 -0.35439 0.23247 -0.37268 0.22622 -0.38287 C 0.22361 -0.38726 0.21945 -0.38958 0.2165 -0.39351 C 0.19914 -0.39236 0.18177 -0.39814 0.17136 -0.37662 C 0.16684 -0.36713 0.16164 -0.35972 0.15695 -0.35046 C 0.15591 -0.34838 0.15365 -0.34444 0.15365 -0.34421 C 0.14671 -0.29699 0.154 -0.35 0.15052 -0.22592 C 0.15 -0.20833 0.14323 -0.18657 0.13924 -0.1699 C 0.13959 -0.15902 0.14115 -0.11319 0.14236 -0.09907 C 0.14323 -0.08865 0.14236 -0.07777 0.14566 -0.06875 C 0.14966 -0.05763 0.15226 -0.04629 0.15521 -0.03449 C 0.15591 -0.03171 0.15573 -0.02824 0.15695 -0.02592 C 0.1599 -0.0199 0.17136 -0.01713 0.17136 -0.01689 C 0.18368 -0.01782 0.19618 -0.01713 0.20851 -0.01967 C 0.21546 -0.02083 0.21962 -0.03148 0.22622 -0.03449 C 0.23438 -0.04236 0.23559 -0.0449 0.2375 -0.0581 C 0.23698 -0.06805 0.23733 -0.07824 0.23594 -0.08819 C 0.23559 -0.09143 0.22917 -0.10416 0.22796 -0.10763 C 0.22726 -0.10949 0.22743 -0.11226 0.22622 -0.11388 C 0.22136 -0.12037 0.21181 -0.12175 0.20521 -0.12476 C 0.18195 -0.12083 0.18455 -0.12268 0.1698 -0.10995 C 0.16806 -0.10277 0.16181 -0.0905 0.16181 -0.09004 C 0.16025 -0.08078 0.15764 -0.07338 0.15521 -0.06458 C 0.15591 -0.0125 0.15504 0.04514 0.15851 0.09885 C 0.15903 0.10787 0.1632 0.14607 0.16337 0.14838 C 0.16389 0.15255 0.1665 0.16135 0.1665 0.16158 C 0.17014 0.19237 0.17639 0.20857 0.19723 0.22593 C 0.20469 0.23218 0.21146 0.23936 0.2198 0.24306 C 0.22361 0.24213 0.22743 0.2426 0.23108 0.24098 C 0.23733 0.23797 0.2441 0.22662 0.24879 0.2213 C 0.25539 0.21389 0.25469 0.21713 0.26007 0.20857 C 0.26407 0.20209 0.26632 0.19399 0.2698 0.18681 C 0.2691 0.17014 0.27118 0.13241 0.25365 0.12477 C 0.23455 0.10764 0.20903 0.11783 0.1875 0.12477 C 0.179 0.13241 0.17483 0.14213 0.17136 0.15487 C 0.16962 0.18334 0.16389 0.21042 0.15851 0.23843 C 0.15903 0.27894 0.15903 0.31899 0.16007 0.35903 C 0.16025 0.36505 0.15973 0.37269 0.16337 0.37616 C 0.16754 0.38033 0.17292 0.38149 0.17796 0.38264 C 0.18438 0.38426 0.19723 0.38704 0.19723 0.38704 C 0.20174 0.40487 0.20052 0.39537 0.20052 0.41505 " pathEditMode="relative" rAng="0" ptsTypes="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4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36 -0.65625 C -0.50868 -0.65093 -0.51388 -0.63194 -0.52465 -0.61759 C -0.52812 -0.60324 -0.52343 -0.61944 -0.53107 -0.60463 C -0.53524 -0.59653 -0.5375 -0.58565 -0.54079 -0.57685 C -0.53958 -0.53704 -0.53819 -0.50972 -0.52795 -0.47361 C -0.52482 -0.4625 -0.52586 -0.45046 -0.52309 -0.43912 C -0.52361 -0.42477 -0.52326 -0.41042 -0.52465 -0.39606 C -0.52534 -0.38866 -0.52968 -0.38611 -0.53281 -0.38102 C -0.54079 -0.36782 -0.54826 -0.34259 -0.5585 -0.3338 C -0.56423 -0.31898 -0.55902 -0.33125 -0.56666 -0.31667 C -0.56892 -0.3125 -0.57309 -0.3037 -0.57309 -0.30347 C -0.57986 -0.26713 -0.57066 -0.22269 -0.56493 -0.18542 C -0.56354 -0.17685 -0.56197 -0.17731 -0.5585 -0.16806 C -0.55677 -0.16343 -0.55659 -0.15764 -0.55538 -0.15301 C -0.55399 -0.14722 -0.55052 -0.13588 -0.55052 -0.13565 C -0.5467 -0.10718 -0.53993 -0.07477 -0.55694 -0.05208 C -0.56006 -0.03889 -0.56857 -0.03056 -0.57795 -0.02616 C -0.58559 -0.01597 -0.5809 -0.0213 -0.59236 -0.01111 C -0.59618 -0.00764 -0.59878 -0.00255 -0.60208 0.00162 C -0.60364 0.0037 -0.60694 0.0081 -0.60694 0.00833 C -0.60746 0.01088 -0.60746 0.01412 -0.6085 0.01667 C -0.61024 0.0213 -0.61493 0.02963 -0.61493 0.02986 C -0.62309 0.06968 -0.62083 0.05093 -0.62309 0.08565 C -0.62204 0.11458 -0.62187 0.14005 -0.61493 0.16736 C -0.6118 0.1794 -0.60017 0.18912 -0.59409 0.19745 C -0.59166 0.20069 -0.58437 0.20162 -0.58437 0.20185 C -0.58281 0.20301 -0.58107 0.2044 -0.57951 0.20602 C -0.57725 0.20856 -0.57552 0.21204 -0.57309 0.21458 C -0.57118 0.21644 -0.56857 0.21713 -0.56666 0.21898 C -0.56423 0.22153 -0.56267 0.22523 -0.56006 0.22755 C -0.55034 0.23611 -0.54548 0.23634 -0.5375 0.24699 C -0.53333 0.25833 -0.53246 0.26875 -0.53107 0.28125 C -0.53038 0.28819 -0.53177 0.30278 -0.52465 0.30278 " pathEditMode="relative" rAng="0" ptsTypes="ffffffffffffffffffffffffffffffffA">
                                      <p:cBhvr>
                                        <p:cTn id="1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3 -0.74144 C -0.30312 -0.74074 -0.30694 -0.74074 -0.31059 -0.73935 C -0.31562 -0.73727 -0.31857 -0.72847 -0.32343 -0.72431 C -0.32586 -0.71968 -0.32986 -0.71644 -0.33159 -0.71134 C -0.33437 -0.70324 -0.33472 -0.69398 -0.33645 -0.68542 C -0.33541 -0.64375 -0.33871 -0.58333 -0.30729 -0.55648 C -0.30381 -0.53704 -0.30885 -0.55694 -0.30086 -0.54352 C -0.296 -0.53542 -0.2927 -0.52593 -0.28802 -0.51806 C -0.28489 -0.50509 -0.28871 -0.51667 -0.27829 -0.50278 C -0.2743 -0.49745 -0.27083 -0.4912 -0.26701 -0.48542 C -0.25937 -0.47361 -0.25364 -0.45833 -0.24774 -0.44468 C -0.24566 -0.43403 -0.2427 -0.42801 -0.24114 -0.41667 C -0.24166 -0.39167 -0.24149 -0.36644 -0.24288 -0.34144 C -0.24375 -0.32616 -0.24965 -0.31944 -0.25729 -0.30903 C -0.26215 -0.30255 -0.26701 -0.2963 -0.27187 -0.28981 C -0.2743 -0.28657 -0.29635 -0.28218 -0.2993 -0.28125 C -0.3052 -0.27847 -0.30937 -0.27477 -0.31545 -0.27269 C -0.31909 -0.27014 -0.32326 -0.26921 -0.32673 -0.2662 C -0.32864 -0.26458 -0.32968 -0.26157 -0.33159 -0.25972 C -0.34045 -0.25116 -0.33593 -0.26019 -0.34444 -0.24884 C -0.34982 -0.24167 -0.35086 -0.23519 -0.35729 -0.22963 C -0.36059 -0.22338 -0.36215 -0.21667 -0.36545 -0.21019 C -0.36458 -0.18912 -0.36909 -0.17662 -0.36059 -0.16296 C -0.35763 -0.1581 -0.35017 -0.14861 -0.346 -0.1456 C -0.34305 -0.14352 -0.33645 -0.14144 -0.33645 -0.14144 C -0.32534 -0.13079 -0.31354 -0.12639 -0.30086 -0.12014 C -0.29548 -0.11713 -0.28472 -0.11134 -0.28472 -0.11134 C -0.2809 -0.08981 -0.27847 -0.09097 -0.26857 -0.07477 C -0.25937 -0.04259 -0.2717 -0.08079 -0.26059 -0.05764 C -0.25902 -0.0544 -0.25902 -0.05 -0.25729 -0.04676 C -0.25416 -0.04097 -0.246 -0.03171 -0.246 -0.03171 C -0.24288 -0.01505 -0.25173 -0.00972 -0.25902 0.00278 C -0.27569 0.03125 -0.29131 0.03472 -0.31701 0.04144 C -0.32413 0.05556 -0.32534 0.06343 -0.32829 0.07986 C -0.325 0.10741 -0.30868 0.14514 -0.28958 0.15764 C -0.27708 0.16597 -0.26163 0.16111 -0.24774 0.16181 C -0.24618 0.16319 -0.24461 0.16505 -0.24288 0.1662 C -0.24131 0.16713 -0.23732 0.1662 -0.23802 0.16829 C -0.23975 0.17384 -0.24774 0.18125 -0.24774 0.18125 C -0.25052 0.19282 -0.25 0.18356 -0.24444 0.1919 C -0.23229 0.21019 -0.24201 0.20463 -0.23159 0.20903 C -0.2342 0.21991 -0.24184 0.22106 -0.24444 0.23287 C -0.24513 0.23634 -0.24444 0.24005 -0.24444 0.24352 " pathEditMode="relative" ptsTypes="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1868 C 0.0967 -0.1875 0.09514 -0.18958 0.09357 -0.18889 C 0.09027 -0.1875 0.08402 -0.17199 0.08055 -0.16736 C 0.07812 -0.15416 0.07222 -0.14514 0.06771 -0.1331 C 0.06718 -0.13032 0.06684 -0.12731 0.06614 -0.12477 C 0.06527 -0.12176 0.06354 -0.11898 0.06284 -0.11597 C 0.06076 -0.10532 0.05798 -0.08356 0.05798 -0.08356 C 0.05902 0.01598 0.06041 0.11412 0.06614 0.2132 C 0.0651 0.23102 0.06527 0.24931 0.06284 0.2669 C 0.0625 0.26945 0.0592 0.26922 0.05798 0.2713 C 0.05642 0.27385 0.05659 0.27755 0.05486 0.27986 C 0.0467 0.29074 0.03212 0.30047 0.021 0.30533 C 0.01354 0.31204 0.00538 0.31574 -0.0033 0.31829 C -0.01059 0.32523 -0.01719 0.33311 -0.02431 0.34005 C -0.02622 0.34167 -0.02882 0.34236 -0.03073 0.34445 C -0.04063 0.35417 -0.03386 0.3507 -0.04202 0.36158 C -0.04341 0.36343 -0.04549 0.36412 -0.04688 0.36574 C -0.05261 0.37408 -0.05851 0.38218 -0.06302 0.39167 C -0.06615 0.39815 -0.06771 0.40463 -0.07101 0.41111 C -0.075 0.42894 -0.07865 0.4463 -0.08073 0.46482 C -0.07969 0.4919 -0.08125 0.51065 -0.07257 0.53334 C -0.07136 0.54121 -0.07014 0.55209 -0.06771 0.55926 C -0.06129 0.57871 -0.04028 0.58727 -0.02743 0.59607 C -0.02518 0.6088 -0.0191 0.61273 -0.01459 0.62361 C -0.01146 0.63102 -0.01007 0.63843 -0.00643 0.64537 C -0.00538 0.65186 -0.0033 0.65811 -0.0033 0.66482 C -0.0033 0.66713 -0.00643 0.66875 -0.00643 0.6713 C -0.00643 0.6757 -0.00434 0.67963 -0.0033 0.6838 C -0.00868 0.70648 -0.01163 0.70023 -0.03386 0.70139 C -0.05209 0.70209 -0.07049 0.70255 -0.08872 0.70324 C -0.09254 0.70417 -0.09705 0.70209 -0.1 0.70556 C -0.10174 0.70741 -0.09861 0.71135 -0.09844 0.71412 C -0.09809 0.72801 -0.09844 0.74144 -0.09844 0.7551 " pathEditMode="relative" ptsTypes="ffffffffffffffffffffffffffffffffA">
                                      <p:cBhvr>
                                        <p:cTn id="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2 -0.46204 C -0.47968 -0.45348 -0.4802 -0.44445 -0.47847 -0.43611 C -0.47795 -0.43311 -0.47482 -0.43218 -0.47361 -0.42963 C -0.47274 -0.42778 -0.47326 -0.42477 -0.47204 -0.42315 C -0.46493 -0.41366 -0.45208 -0.40718 -0.44305 -0.40186 C -0.43246 -0.39537 -0.42066 -0.38542 -0.4092 -0.38241 C -0.38941 -0.37732 -0.3684 -0.37014 -0.34965 -0.3588 C -0.3342 -0.34954 -0.32361 -0.33403 -0.3092 -0.32223 C -0.29079 -0.29098 -0.31302 -0.32408 -0.29635 -0.30926 C -0.29461 -0.30787 -0.29444 -0.30463 -0.29322 -0.30278 C -0.2868 -0.29445 -0.28125 -0.2882 -0.27534 -0.27917 C -0.26649 -0.26551 -0.25434 -0.23866 -0.24965 -0.22107 C -0.246 -0.20903 -0.24513 -0.19653 -0.24149 -0.18449 C -0.23489 -0.06181 -0.23802 0.05949 -0.23663 0.1831 C -0.23663 0.19791 -0.23333 0.21805 -0.22691 0.23055 C -0.22482 0.23912 -0.22222 0.24352 -0.21736 0.24977 C -0.20572 0.28264 -0.18489 0.29514 -0.15937 0.2993 C -0.13628 0.30833 -0.11197 0.30764 -0.08819 0.31018 C -0.08072 0.31504 -0.07413 0.31875 -0.06562 0.32083 C -0.0585 0.32477 -0.05052 0.32546 -0.04305 0.32939 C -0.04097 0.33055 -0.04027 0.33449 -0.03819 0.33588 C -0.03368 0.33889 -0.02361 0.34236 -0.02361 0.34236 C -0.01753 0.35092 -0.01006 0.35231 -0.00277 0.35949 C 0.01181 0.3743 0.025 0.3912 0.04063 0.40463 C 0.05087 0.425 0.06216 0.44352 0.07309 0.46273 C 0.07553 0.47291 0.07691 0.48194 0.07778 0.49282 C 0.07171 0.51898 0.04653 0.51805 0.02934 0.52083 C 0.02396 0.52014 0.01841 0.52037 0.0132 0.51875 C 0.01129 0.51805 0.01025 0.51527 0.00851 0.51435 C 0.00643 0.51319 0.00417 0.51296 0.00191 0.51227 C -0.00486 0.50602 -0.01892 0.49861 -0.02691 0.49514 C -0.03211 0.49051 -0.03593 0.48402 -0.04149 0.47986 C -0.04687 0.47569 -0.04826 0.47639 -0.05277 0.47129 C -0.05798 0.46527 -0.06041 0.46157 -0.06718 0.45856 C -0.08402 0.46111 -0.08298 0.46111 -0.09305 0.47777 C -0.09531 0.48634 -0.09809 0.49074 -0.10277 0.49722 C -0.10381 0.5 -0.1052 0.50277 -0.10607 0.50578 C -0.10659 0.50787 -0.10746 0.51227 -0.10746 0.51227 " pathEditMode="relative" ptsTypes="fffffffffffffffffffffffffffffffffffffA">
                                      <p:cBhvr>
                                        <p:cTn id="21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77 -0.70833 C -0.2559 -0.67801 -0.2599 -0.63426 -0.24861 -0.60509 C -0.24583 -0.58935 -0.24236 -0.57152 -0.23576 -0.55764 C -0.23316 -0.55208 -0.22899 -0.54791 -0.22604 -0.54259 C -0.22379 -0.53842 -0.22083 -0.53078 -0.21806 -0.52754 C -0.21458 -0.52338 -0.21042 -0.52083 -0.20677 -0.51689 C -0.19462 -0.50393 -0.18958 -0.49467 -0.17448 -0.49097 C -0.1724 -0.48889 -0.17031 -0.48634 -0.16806 -0.48449 C -0.16545 -0.48217 -0.1625 -0.48078 -0.1599 -0.47824 C -0.15799 -0.47639 -0.15712 -0.47314 -0.15504 -0.47176 C -0.15104 -0.46898 -0.14618 -0.4699 -0.14219 -0.46736 C -0.13524 -0.46273 -0.1309 -0.45578 -0.12448 -0.45023 C -0.12292 -0.44745 -0.12135 -0.44421 -0.11962 -0.44166 C -0.11649 -0.43703 -0.1099 -0.4287 -0.1099 -0.42847 C -0.10451 -0.40949 -0.10642 -0.41736 -0.10347 -0.40509 C -0.10226 -0.39097 -0.10017 -0.37615 -0.10347 -0.36203 C -0.10451 -0.35764 -0.10781 -0.35486 -0.1099 -0.35115 C -0.11267 -0.34629 -0.11389 -0.33889 -0.11806 -0.33611 C -0.12535 -0.33125 -0.12899 -0.32939 -0.13576 -0.32338 C -0.13663 -0.32268 -0.14514 -0.31365 -0.14705 -0.3125 C -0.15069 -0.31041 -0.15469 -0.30995 -0.15833 -0.30833 C -0.16719 -0.2993 -0.17309 -0.29745 -0.1842 -0.29537 C -0.18906 -0.29328 -0.19375 -0.29097 -0.19861 -0.28889 C -0.20278 -0.28055 -0.20781 -0.28032 -0.21319 -0.27384 C -0.21667 -0.26967 -0.22292 -0.26088 -0.22292 -0.26064 C -0.22691 -0.24977 -0.23194 -0.23981 -0.23576 -0.2287 C -0.23819 -0.22176 -0.24219 -0.20717 -0.24219 -0.20694 C -0.24566 -0.17314 -0.25486 -0.13217 -0.23576 -0.10602 C -0.23316 -0.09537 -0.22587 -0.08958 -0.22118 -0.08032 C -0.21754 -0.06551 -0.22257 -0.08356 -0.21476 -0.06527 C -0.2066 -0.04629 -0.19601 -0.01875 -0.17934 -0.01157 C -0.17344 -0.00092 -0.1691 0.00278 -0.1599 0.00787 C -0.15833 0.01621 -0.14184 0.05023 -0.13576 0.05741 C -0.12934 0.06505 -0.12101 0.06875 -0.11476 0.07662 C -0.10712 0.08611 -0.09913 0.10255 -0.09063 0.11111 C -0.08559 0.11621 -0.07969 0.11945 -0.07448 0.12408 C -0.07396 0.12616 -0.07292 0.12824 -0.07292 0.13056 C -0.07431 0.19213 -0.06493 0.20116 -0.10191 0.20787 C -0.15538 0.20672 -0.17951 0.21644 -0.21962 0.19931 C -0.22969 0.19005 -0.24497 0.18843 -0.25677 0.18635 C -0.26319 0.18519 -0.26962 0.18357 -0.27604 0.18218 C -0.27986 0.18148 -0.28733 0.17986 -0.28733 0.1801 C -0.31354 0.16644 -0.35174 0.17477 -0.37604 0.1757 C -0.39635 0.18241 -0.36997 0.17269 -0.38733 0.18218 C -0.40087 0.18959 -0.41493 0.19028 -0.4276 0.20139 C -0.43351 0.20648 -0.44045 0.21574 -0.44705 0.21852 C -0.45365 0.22431 -0.45243 0.22732 -0.45677 0.23588 C -0.45885 0.25579 -0.45833 0.24584 -0.45833 0.26598 " pathEditMode="relative" rAng="0" ptsTypes="fffffffffffffffffffffffffffffffffffffffffffffffA">
                                      <p:cBhvr>
                                        <p:cTn id="2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82 -0.28611 C -0.33958 -0.27454 -0.32795 -0.26782 -0.31181 -0.2625 C -0.29844 -0.24861 -0.29948 -0.24792 -0.28611 -0.24305 C -0.27396 -0.22731 -0.26007 -0.21481 -0.2474 -0.2 C -0.24149 -0.19305 -0.23802 -0.18449 -0.23125 -0.1787 C -0.22882 -0.17407 -0.22743 -0.16829 -0.22483 -0.16366 C -0.21892 -0.15301 -0.21875 -0.15833 -0.21511 -0.14861 C -0.21059 -0.13634 -0.20625 -0.12801 -0.19896 -0.11829 C -0.19601 -0.10625 -0.18872 -0.09213 -0.18281 -0.08194 C -0.17917 -0.06643 -0.18438 -0.08518 -0.17639 -0.06898 C -0.17552 -0.06713 -0.1757 -0.06435 -0.17483 -0.0625 C -0.17014 -0.05324 -0.16302 -0.04444 -0.15868 -0.03449 C -0.15816 -0.03333 -0.15226 -0.01528 -0.14896 -0.01088 C -0.14566 -0.00648 -0.14097 -0.0044 -0.13767 -1.11111E-6 C -0.13247 0.00695 -0.13108 0.01366 -0.12483 0.01921 C -0.12257 0.03009 -0.11823 0.03125 -0.11354 0.04074 C -0.09983 0.06829 -0.12101 0.0294 -0.09896 0.06875 C -0.09618 0.07361 -0.09202 0.07685 -0.08924 0.08171 C -0.08125 0.09583 -0.08629 0.0875 -0.07309 0.10533 C -0.07153 0.10741 -0.06823 0.11181 -0.06823 0.11204 C -0.06545 0.12338 -0.06372 0.13472 -0.06024 0.14607 C -0.05833 0.16412 -0.05573 0.18102 -0.0474 0.1956 C -0.04531 0.20625 -0.03767 0.2257 -0.03767 0.22593 C -0.03438 0.24792 -0.03924 0.22408 -0.02952 0.24722 C -0.02847 0.24977 -0.02899 0.25324 -0.02795 0.25579 C -0.02361 0.26713 -0.01632 0.27847 -0.01024 0.28796 C -0.00903 0.29005 -0.00799 0.29213 -0.00695 0.29445 C -0.00538 0.29792 -0.00434 0.30208 -0.00226 0.30533 C 0.00226 0.31227 0.00903 0.31667 0.01233 0.32454 C 0.01875 0.33935 0.02621 0.35162 0.03333 0.36551 C 0.03871 0.3882 0.02864 0.35046 0.04132 0.37847 C 0.0434 0.38287 0.04323 0.38866 0.04462 0.39352 C 0.05121 0.41505 0.06146 0.43727 0.07205 0.45579 C 0.07413 0.46713 0.07899 0.47732 0.08489 0.48588 C 0.08854 0.4912 0.09618 0.50093 0.09618 0.50116 C 0.0967 0.5037 0.09687 0.50671 0.09774 0.50949 C 0.09844 0.51181 0.10035 0.51343 0.10104 0.51597 C 0.10312 0.52408 0.10382 0.53357 0.1059 0.5419 C 0.10851 0.5662 0.11128 0.5912 0.12048 0.6125 C 0.1243 0.62176 0.13073 0.62755 0.13489 0.63634 C 0.14496 0.65741 0.13698 0.64537 0.14618 0.65787 C 0.14913 0.66736 0.1526 0.67755 0.1526 0.68796 " pathEditMode="relative" rAng="0" ptsTypes="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92 -0.47014 C 0.16736 -0.47963 0.18368 -0.47477 0.12291 -0.46805 C 0.11857 -0.46759 0.11007 -0.46389 0.11007 -0.46389 C 0.09774 -0.45416 0.08368 -0.44606 0.07291 -0.43356 C 0.04444 -0.40023 0.0217 -0.3618 0.01007 -0.31319 C 0.00746 -0.30208 0.00573 -0.27777 0.00521 -0.27245 C 0.00607 -0.24051 0.00087 -0.18009 0.01805 -0.1456 C 0.02083 -0.13125 0.02569 -0.12662 0.03264 -0.11527 C 0.03455 -0.11203 0.03524 -0.10764 0.0375 -0.10463 C 0.03923 -0.10231 0.04201 -0.10208 0.04392 -0.10023 C 0.05451 -0.09027 0.05382 -0.08819 0.06805 -0.08518 C 0.0934 -0.07106 0.06753 -0.08449 0.0875 -0.07662 C 0.09236 -0.07477 0.10191 -0.07014 0.10191 -0.07014 C 0.11215 -0.07152 0.17552 -0.06944 0.19548 -0.09166 C 0.19948 -0.09629 0.2026 -0.10254 0.20677 -0.10671 C 0.21632 -0.11643 0.22014 -0.12569 0.22291 -0.1412 C 0.22187 -0.15115 0.22291 -0.16203 0.21979 -0.17129 C 0.21701 -0.17963 0.2026 -0.18287 0.19722 -0.18426 C 0.17291 -0.19074 0.14896 -0.1956 0.12448 -0.20139 C 0.09166 -0.1993 0.05885 -0.19884 0.02621 -0.1949 C 0.02014 -0.19421 0.00104 -0.17939 -0.00469 -0.17569 C -0.02396 -0.16273 -0.04358 -0.15046 -0.0625 -0.1368 C -0.0816 -0.12314 -0.10035 -0.10625 -0.12066 -0.09606 C -0.13611 -0.075 -0.15573 -0.06018 -0.17066 -0.03796 C -0.19636 0.00047 -0.21129 0.06042 -0.21736 0.11042 C -0.21684 0.13056 -0.21841 0.15093 -0.2158 0.17061 C -0.21459 0.1801 -0.21007 0.18843 -0.20608 0.19653 C -0.19271 0.22292 -0.17848 0.24537 -0.15608 0.25672 C -0.13959 0.27477 -0.11736 0.28542 -0.09653 0.28889 C -0.07344 0.29908 -0.08611 0.29422 -0.05469 0.30394 C -0.04983 0.30533 -0.03993 0.30834 -0.03993 0.30834 C -0.02761 0.30764 -0.01511 0.30857 -0.00295 0.30602 C -0.00052 0.30556 3.05556E-6 0.30139 0.00173 0.29977 C 0.01354 0.29005 0.00694 0.30139 0.01805 0.28889 C 0.04357 0.26042 0.02014 0.28218 0.0342 0.26945 C 0.04097 0.24769 0.03281 0.26991 0.04548 0.24815 C 0.05503 0.23172 0.05989 0.20949 0.06493 0.19005 C 0.0684 0.16065 0.06857 0.16621 0.06319 0.1169 C 0.0625 0.10996 0.05555 0.09769 0.05191 0.09329 C 0.03541 0.07315 0.0158 0.05996 -0.00625 0.05672 C -0.04115 0.04306 -0.07986 0.04213 -0.1158 0.03936 C -0.1658 0.04074 -0.2158 0.04167 -0.2658 0.04375 C -0.2691 0.04398 -0.27257 0.04398 -0.27552 0.04584 C -0.27969 0.04838 -0.28264 0.05417 -0.28681 0.05672 C -0.29618 0.06227 -0.30608 0.06528 -0.3158 0.06945 C -0.32552 0.07361 -0.33802 0.08912 -0.34636 0.09537 C -0.35209 0.09977 -0.35851 0.10162 -0.36424 0.10602 C -0.36893 0.10949 -0.3724 0.11528 -0.37709 0.11898 C -0.40174 0.13797 -0.43264 0.15533 -0.44636 0.19213 C -0.45764 0.22223 -0.46285 0.25579 -0.47223 0.28681 C -0.47761 0.33218 -0.48733 0.39746 -0.44809 0.41158 C -0.39844 0.40973 -0.39479 0.41922 -0.3658 0.39005 C -0.35973 0.37662 -0.35556 0.3625 -0.34966 0.34908 C -0.34913 0.34398 -0.34983 0.33866 -0.34809 0.33403 C -0.3474 0.33195 -0.34497 0.33195 -0.34323 0.33195 C -0.33351 0.33195 -0.32396 0.33334 -0.31424 0.33403 C -0.30261 0.33912 -0.29045 0.36135 -0.28351 0.375 C -0.27969 0.39584 -0.26806 0.40811 -0.26094 0.42662 C -0.25382 0.44537 -0.26198 0.42593 -0.25278 0.44167 C -0.25035 0.44561 -0.24636 0.4544 -0.24636 0.4544 C -0.24427 0.4632 -0.24341 0.47408 -0.23993 0.48241 C -0.23802 0.48704 -0.23351 0.49537 -0.23351 0.49537 " pathEditMode="relative" ptsTypes="ffffffff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04 -0.62385 C 0.54809 -0.6095 0.54704 -0.59445 0.55034 -0.58079 C 0.55139 -0.57662 0.55347 -0.56806 0.55347 -0.56806 C 0.55503 -0.55255 0.5559 -0.54862 0.56163 -0.53565 C 0.5651 -0.51875 0.57083 -0.5044 0.57604 -0.48843 C 0.58298 -0.4676 0.58541 -0.4419 0.58906 -0.41968 C 0.58854 -0.40255 0.59062 -0.38473 0.58732 -0.36806 C 0.5868 -0.36575 0.57204 -0.34607 0.56805 -0.34445 C 0.56284 -0.33403 0.55382 -0.33264 0.54548 -0.32709 C 0.53871 -0.32269 0.53073 -0.31991 0.52448 -0.31412 C 0.52257 -0.3125 0.52152 -0.30926 0.51961 -0.30787 C 0.51562 -0.30487 0.51093 -0.30417 0.50677 -0.30139 C 0.50139 -0.29075 0.48958 -0.28542 0.4809 -0.27987 C 0.46649 -0.26065 0.45798 -0.2463 0.44861 -0.22176 C 0.44652 -0.21019 0.44479 -0.19885 0.44218 -0.18727 C 0.44444 -0.1632 0.44392 -0.15718 0.44861 -0.13797 C 0.45347 -0.11852 0.4493 -0.13426 0.45677 -0.12061 C 0.46597 -0.10371 0.47291 -0.08612 0.4842 -0.0713 C 0.48958 -0.05672 0.49722 -0.04607 0.50347 -0.03241 C 0.51545 -0.00625 0.49826 -0.02338 0.52291 0.01041 C 0.54184 0.03634 0.55972 0.06342 0.57604 0.09213 C 0.57795 0.10208 0.58159 0.10532 0.58576 0.11365 C 0.59027 0.13263 0.59652 0.15023 0.60034 0.16967 C 0.60208 0.19166 0.60382 0.203 0.60034 0.22777 C 0.6 0.23078 0.59704 0.23194 0.59548 0.23425 C 0.59062 0.24166 0.58698 0.24745 0.5809 0.25347 C 0.57725 0.26088 0.57326 0.26782 0.56961 0.275 C 0.57204 0.34953 0.56215 0.31018 0.57777 0.33101 " pathEditMode="relative" ptsTypes="fffffffffffffffffffffffffff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12916 C -0.0934 -0.12083 -0.08003 -0.11273 -0.06614 -0.10764 C -0.04913 -0.09467 -0.03038 -0.08727 -0.01284 -0.07546 C -0.00972 -0.07338 -0.00659 -0.0706 -0.00329 -0.06898 C 0.00105 -0.0669 0.00973 -0.0625 0.00973 -0.06227 C 0.01181 -0.05972 0.01372 -0.05625 0.01615 -0.05393 C 0.01754 -0.05254 0.01962 -0.05324 0.02101 -0.05185 C 0.03073 -0.0412 0.0382 -0.02453 0.04844 -0.01528 C 0.05226 0.00023 0.04688 -0.02037 0.05486 0.00417 C 0.0566 0.00972 0.05973 0.0213 0.05973 0.02153 C 0.06111 0.03403 0.06181 0.04236 0.06615 0.05347 C 0.06875 0.06783 0.07223 0.07871 0.07587 0.09236 C 0.07726 0.10579 0.07848 0.11181 0.08386 0.12246 C 0.0849 0.12963 0.09115 0.15232 0.09358 0.15672 C 0.09514 0.15949 0.10018 0.16783 0.10157 0.17176 C 0.10504 0.18148 0.10695 0.18982 0.11285 0.19769 C 0.11389 0.20116 0.11441 0.20533 0.11615 0.20834 C 0.11736 0.21042 0.11997 0.21065 0.12101 0.21273 C 0.12674 0.22384 0.12813 0.23519 0.13542 0.24491 C 0.1448 0.25741 0.16146 0.26158 0.17414 0.26435 C 0.18976 0.26366 0.20556 0.26505 0.22101 0.26227 C 0.2283 0.26088 0.24011 0.24931 0.25 0.24699 C 0.25799 0.24283 0.26598 0.24005 0.27414 0.23634 C 0.33386 0.23866 0.39653 0.22176 0.45313 0.24699 C 0.4573 0.2507 0.46285 0.25556 0.46615 0.25996 C 0.46754 0.26181 0.46789 0.26482 0.46927 0.26644 C 0.48941 0.29074 0.51563 0.31297 0.54184 0.32246 C 0.5658 0.34329 0.57934 0.34954 0.59028 0.38681 C 0.59931 0.46111 0.57292 0.56459 0.63386 0.60625 C 0.6349 0.60834 0.63559 0.61134 0.63716 0.61273 C 0.63907 0.61435 0.6415 0.61366 0.64358 0.61482 C 0.65903 0.62384 0.63664 0.61528 0.65486 0.6213 C 0.66632 0.63172 0.65243 0.62014 0.66615 0.62778 C 0.66789 0.62871 0.66927 0.63079 0.67101 0.63195 C 0.67309 0.63357 0.67518 0.63519 0.67743 0.63634 C 0.68073 0.63797 0.69115 0.64005 0.69358 0.64074 C 0.7 0.64259 0.70643 0.6456 0.71285 0.64699 C 0.72986 0.65093 0.74723 0.6507 0.76441 0.65347 C 0.76598 0.65486 0.76754 0.65672 0.76927 0.65787 C 0.77084 0.6588 0.77275 0.65857 0.77414 0.65996 C 0.7757 0.66158 0.77587 0.66482 0.77743 0.66644 C 0.78108 0.67037 0.78664 0.67014 0.79028 0.675 " pathEditMode="relative" rAng="0" ptsTypes="fffffffffffffffffffffffffffffffffffffffffA">
                                      <p:cBhvr>
                                        <p:cTn id="3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399 -0.83889 C 0.7441 -0.83009 0.73629 -0.81828 0.72674 -0.80879 C 0.71736 -0.7993 0.70695 -0.7912 0.69774 -0.78078 C 0.68698 -0.76898 0.67795 -0.75393 0.66719 -0.74236 C 0.65278 -0.72639 0.64392 -0.71597 0.63333 -0.69699 C 0.63125 -0.6875 0.62934 -0.67916 0.62517 -0.67106 C 0.62344 -0.65949 0.62049 -0.64838 0.61875 -0.6368 C 0.62031 -0.60023 0.62066 -0.56342 0.62344 -0.52708 C 0.62431 -0.51504 0.63542 -0.49653 0.63802 -0.48403 C 0.63993 -0.47639 0.64618 -0.4625 0.64618 -0.46227 C 0.64931 -0.44166 0.65851 -0.42731 0.66545 -0.40879 C 0.66684 -0.40532 0.66719 -0.40139 0.66875 -0.39815 C 0.66997 -0.3956 0.67222 -0.39444 0.67361 -0.39166 C 0.6757 -0.38773 0.67708 -0.38333 0.6783 -0.3787 C 0.67899 -0.37662 0.67899 -0.37407 0.68004 -0.37222 C 0.68177 -0.36828 0.68472 -0.36551 0.68629 -0.36157 C 0.68802 -0.35833 0.68837 -0.35416 0.68976 -0.35069 C 0.69167 -0.34606 0.69479 -0.34259 0.69618 -0.33773 C 0.70347 -0.31134 0.69809 -0.32014 0.70747 -0.30764 C 0.71129 -0.29282 0.70972 -0.29907 0.71233 -0.28842 C 0.71181 -0.28194 0.71198 -0.27523 0.71077 -0.26898 C 0.70903 -0.25995 0.7 -0.25231 0.69618 -0.2456 C 0.68958 -0.23379 0.69601 -0.24004 0.68976 -0.23032 C 0.68177 -0.21805 0.67188 -0.21134 0.66233 -0.20254 C 0.65521 -0.1956 0.64983 -0.18889 0.64132 -0.18518 C 0.63195 -0.17685 0.62222 -0.17477 0.61059 -0.17453 C 0.57361 -0.17291 0.53646 -0.17291 0.49948 -0.17222 C 0.425 -0.16759 0.35017 -0.14953 0.27674 -0.13379 C 0.26024 -0.12245 0.24462 -0.1206 0.22691 -0.11412 C 0.21788 -0.11088 0.21129 -0.10602 0.20261 -0.10139 C 0.18906 -0.09421 0.17309 -0.08842 0.15903 -0.08403 C 0.15365 -0.08032 0.14271 -0.07315 0.1382 -0.06898 C 0.13629 -0.06736 0.13524 -0.06412 0.13316 -0.06273 C 0.12205 -0.05324 0.12847 -0.06319 0.12014 -0.05393 C 0.10851 -0.04028 0.09514 -0.02199 0.08004 -0.01528 C 0.07448 -0.00972 0.07188 -0.00301 0.06545 -0.00023 C 0.05486 0.02778 0.0684 0.07454 0.04948 0.09236 C 0.04705 0.10116 0.04392 0.10648 0.0382 0.11158 C 0.03351 0.12361 0.03247 0.12084 0.02361 0.12662 C -0.01892 0.12269 -0.05069 0.12338 -0.09739 0.12454 C -0.10434 0.12685 -0.10868 0.13102 -0.1151 0.13519 C -0.11753 0.13982 -0.12135 0.14306 -0.12309 0.14815 C -0.12517 0.15417 -0.12483 0.16111 -0.12483 0.16759 " pathEditMode="relative" rAng="0" ptsTypes="ffffffffffffffffffffffffffffffffffffffffffA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" y="5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58 -0.09028 C 0.54792 -0.06805 0.55052 -0.05416 0.56215 -0.03866 C 0.56493 -0.02847 0.57292 -0.02129 0.5783 -0.01273 C 0.58923 0.00463 0.60173 0.01713 0.61545 0.03009 C 0.62361 0.03797 0.62708 0.04468 0.63646 0.04954 C 0.64601 0.06227 0.64739 0.07755 0.65417 0.09259 C 0.65642 0.1044 0.6618 0.11343 0.66545 0.125 C 0.67048 0.14074 0.66823 0.13959 0.67187 0.15926 C 0.67587 0.18033 0.6783 0.19283 0.68003 0.21528 C 0.67951 0.24074 0.67969 0.2669 0.6783 0.29259 C 0.67778 0.30139 0.67257 0.31158 0.66875 0.31852 C 0.65156 0.34931 0.63472 0.3625 0.60573 0.36783 C 0.57743 0.38125 0.54167 0.37824 0.51215 0.38079 C 0.50121 0.38357 0.49097 0.38704 0.48003 0.38935 C 0.47153 0.39329 0.46302 0.39607 0.45417 0.39792 C 0.44184 0.40417 0.42951 0.40741 0.41701 0.41297 C 0.40781 0.4169 0.40035 0.4257 0.39132 0.43033 C 0.38854 0.4331 0.38611 0.43658 0.38316 0.43889 C 0.38073 0.44074 0.3776 0.44074 0.37517 0.44306 C 0.36042 0.45625 0.37812 0.44977 0.35903 0.45394 C 0.35486 0.46204 0.35052 0.46759 0.34444 0.47338 C 0.33628 0.48982 0.34705 0.46991 0.33646 0.48403 C 0.32621 0.49769 0.34045 0.48403 0.3283 0.49445 C 0.32569 0.50903 0.31892 0.52176 0.31215 0.53357 C 0.30833 0.54884 0.31094 0.54236 0.30573 0.55278 C 0.30729 0.58935 0.30781 0.62616 0.31059 0.66227 C 0.31215 0.68403 0.3217 0.71042 0.32673 0.73102 C 0.3316 0.75162 0.33229 0.77338 0.33802 0.79352 C 0.34045 0.80255 0.34618 0.81945 0.34618 0.81945 C 0.34566 0.82593 0.34618 0.83287 0.34444 0.83889 C 0.34375 0.84121 0.33958 0.84306 0.33958 0.84306 " pathEditMode="relative" ptsTypes="ffffffffffffffffffffffffffffffA">
                                      <p:cBhvr>
                                        <p:cTn id="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32 -0.275 C 0.17882 -0.27106 0.17864 -0.26088 0.1842 -0.24931 C 0.19149 -0.23356 0.19965 -0.21875 0.20503 -0.20185 C 0.20746 -0.19421 0.2092 -0.18611 0.21163 -0.17824 C 0.21458 -0.15347 0.22014 -0.10208 0.20191 -0.08565 C 0.19566 -0.07384 0.18802 -0.06435 0.17934 -0.05556 C 0.17621 -0.04005 0.18003 -0.05324 0.17118 -0.03866 C 0.16267 -0.02431 0.16684 -0.02917 0.16163 -0.0169 C 0.15816 -0.0088 0.15347 0.0088 0.15347 0.00903 C 0.15399 0.02384 0.15399 0.03889 0.15503 0.05394 C 0.15555 0.06065 0.16059 0.06667 0.16319 0.0713 C 0.16962 0.0831 0.18871 0.10787 0.19861 0.11204 C 0.21423 0.13287 0.19427 0.1081 0.20833 0.1206 C 0.21024 0.12222 0.21146 0.12523 0.21319 0.12708 C 0.21632 0.13032 0.22291 0.13565 0.22291 0.13588 C 0.22986 0.14977 0.23837 0.1625 0.24218 0.17847 C 0.24166 0.19306 0.24236 0.20764 0.24062 0.22176 C 0.2401 0.22523 0.23732 0.22731 0.23576 0.23032 C 0.22708 0.24606 0.21666 0.26204 0.20191 0.2669 C 0.19184 0.27593 0.20277 0.26736 0.19062 0.27338 C 0.17587 0.28079 0.16632 0.29491 0.16163 0.31435 C 0.1625 0.33866 0.16128 0.36134 0.16962 0.3831 C 0.1717 0.39514 0.17448 0.40741 0.17604 0.41968 C 0.17795 0.43588 0.17708 0.4463 0.18889 0.45394 C 0.19548 0.4669 0.20555 0.475 0.21475 0.48426 C 0.21962 0.48912 0.22604 0.50347 0.22604 0.5037 C 0.22847 0.51319 0.23212 0.5213 0.2342 0.53148 C 0.23246 0.56204 0.23559 0.55995 0.22118 0.57454 C 0.22066 0.5787 0.22152 0.58356 0.21962 0.58727 C 0.21597 0.59421 0.21041 0.59583 0.20503 0.59815 C 0.19722 0.60856 0.18663 0.61736 0.17604 0.62176 C 0.17448 0.62315 0.17309 0.62523 0.17118 0.62616 C 0.16857 0.62755 0.16562 0.62639 0.16319 0.62824 C 0.16059 0.63009 0.1592 0.63449 0.15677 0.63681 C 0.15486 0.63866 0.15243 0.63981 0.15017 0.6412 C 0.14253 0.67245 0.14705 0.64954 0.14705 0.71204 " pathEditMode="relative" rAng="0" ptsTypes="fffffffffffffffffffffffffffffffffffA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306 -0.58565 C 0.77848 -0.55671 0.75955 -0.5287 0.7415 -0.50394 C 0.73785 -0.49097 0.74202 -0.50278 0.73021 -0.48681 C 0.72882 -0.48495 0.7283 -0.48218 0.72691 -0.48032 C 0.72136 -0.47338 0.71546 -0.4669 0.70921 -0.46111 C 0.70764 -0.45972 0.70591 -0.45833 0.70434 -0.45671 C 0.69619 -0.44769 0.69289 -0.43333 0.68664 -0.42222 C 0.68733 -0.40509 0.6849 -0.38657 0.68976 -0.3706 C 0.69445 -0.35463 0.70296 -0.34468 0.71233 -0.33403 C 0.7191 -0.32639 0.72292 -0.31759 0.73021 -0.31042 C 0.73889 -0.30185 0.74809 -0.29722 0.75591 -0.28681 C 0.76007 -0.28958 0.76615 -0.29236 0.76719 -0.29977 C 0.7691 -0.31366 0.76181 -0.32593 0.75278 -0.32986 C 0.74254 -0.32917 0.7323 -0.32894 0.72205 -0.32778 C 0.71615 -0.32708 0.71789 -0.32407 0.71233 -0.3213 C 0.70209 -0.3162 0.68924 -0.31111 0.67848 -0.30833 C 0.66372 -0.29352 0.67049 -0.29861 0.65921 -0.2912 C 0.65539 -0.2838 0.65035 -0.28079 0.64619 -0.27384 C 0.63733 -0.25903 0.63004 -0.24144 0.62362 -0.22454 C 0.62466 -0.21019 0.62518 -0.19583 0.62691 -0.18148 C 0.62952 -0.16019 0.64393 -0.13634 0.65921 -0.12986 C 0.67518 -0.11389 0.69775 -0.10741 0.71719 -0.10394 C 0.7283 -0.09931 0.7382 -0.09977 0.74948 -0.10185 C 0.75643 -0.1081 0.75591 -0.11227 0.75747 -0.12338 C 0.75695 -0.12778 0.75747 -0.13264 0.75591 -0.13634 C 0.75365 -0.14167 0.74254 -0.13542 0.73664 -0.13403 C 0.72171 -0.13079 0.70643 -0.12917 0.6915 -0.12546 C 0.68559 -0.12176 0.67987 -0.11968 0.67362 -0.1169 C 0.66806 -0.11134 0.66407 -0.10463 0.65747 -0.10185 C 0.64896 -0.09329 0.64566 -0.08403 0.6349 -0.08032 C 0.63334 -0.07824 0.63195 -0.07569 0.63021 -0.07384 C 0.62605 -0.06991 0.61719 -0.06319 0.61719 -0.06296 C 0.61563 -0.06042 0.61424 -0.05718 0.61233 -0.05463 C 0.61094 -0.05278 0.60869 -0.05231 0.60747 -0.05023 C 0.60556 -0.04699 0.60469 -0.04282 0.60278 -0.03958 C 0.5974 -0.02986 0.59549 -0.03495 0.5915 -0.02014 C 0.58959 -0.01319 0.58334 -0.00069 0.58334 -0.00046 C 0.58386 0.00995 0.58316 0.02106 0.5849 0.03148 C 0.5875 0.04792 0.6165 0.0456 0.62362 0.04653 C 0.65313 0.05579 0.63855 0.05046 0.69792 0.04861 C 0.70122 0.04722 0.70869 0.04421 0.71077 0.04213 C 0.71441 0.03866 0.72049 0.0294 0.72049 0.02963 C 0.71997 0.02361 0.71997 0.01759 0.71875 0.01204 C 0.71684 0.00301 0.70487 -0.00023 0.69948 -0.00509 C 0.66268 -0.00347 0.63646 -0.00787 0.60591 0.01644 C 0.60226 0.02407 0.59879 0.0287 0.59306 0.03356 C 0.5915 0.03657 0.58646 0.04676 0.5849 0.04861 C 0.58143 0.05278 0.57362 0.05949 0.57362 0.05972 C 0.5698 0.07523 0.55869 0.08773 0.55105 0.10023 C 0.54775 0.10556 0.54723 0.10949 0.54462 0.11528 C 0.53924 0.12708 0.53577 0.13403 0.53334 0.14769 C 0.53386 0.15694 0.53125 0.16759 0.5349 0.17546 C 0.53855 0.1831 0.54757 0.18356 0.55434 0.18403 C 0.60799 0.18704 0.5823 0.18634 0.63178 0.18634 " pathEditMode="relative" rAng="0" ptsTypes="fffffffffffffffffffffffffffffffffffffffffffffffffffffA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65 -0.11065 C 0.24844 -0.10625 0.24844 -0.10139 0.24636 -0.09745 C 0.24219 -0.09051 0.23663 -0.08495 0.23177 -0.07847 C 0.22743 -0.07269 0.22726 -0.06528 0.22379 -0.05903 C 0.22188 -0.05579 0.21945 -0.05324 0.21736 -0.05046 C 0.21476 -0.04097 0.21146 -0.03403 0.20608 -0.02685 C 0.204 -0.01898 0.20122 -0.01343 0.19965 -0.00532 C 0.20035 0.01782 0.1967 0.05324 0.21094 0.07222 C 0.21493 0.08287 0.21493 0.08657 0.22222 0.09352 C 0.23889 0.10926 0.21476 0.08079 0.23177 0.1 C 0.24184 0.11134 0.25417 0.12245 0.26736 0.12593 C 0.27066 0.12801 0.27379 0.13056 0.27709 0.13241 C 0.28021 0.13403 0.28334 0.13472 0.28646 0.13657 C 0.29965 0.14444 0.30938 0.15509 0.32361 0.1581 C 0.32917 0.16181 0.33438 0.16736 0.33993 0.17106 C 0.3434 0.17338 0.34757 0.17361 0.35104 0.17523 C 0.35452 0.17824 0.35868 0.17986 0.36077 0.18403 C 0.36684 0.19468 0.3632 0.19074 0.37049 0.19676 C 0.37275 0.20833 0.37188 0.20486 0.37535 0.21829 C 0.37587 0.22037 0.37709 0.22477 0.37709 0.225 C 0.37604 0.23981 0.37726 0.25556 0.37379 0.26991 C 0.37118 0.28056 0.35625 0.28981 0.34965 0.29352 C 0.33472 0.30162 0.31979 0.30949 0.30417 0.31505 C 0.29479 0.31852 0.28403 0.32199 0.27535 0.32801 C 0.26597 0.33449 0.2566 0.34028 0.24636 0.34306 C 0.23768 0.34907 0.22344 0.3588 0.21563 0.36667 C 0.20972 0.37269 0.2066 0.37731 0.19965 0.38171 C 0.19167 0.39236 0.18073 0.39769 0.17205 0.40764 C 0.16163 0.41968 0.15712 0.43403 0.14775 0.4463 C 0.14531 0.45972 0.13976 0.47269 0.1349 0.48495 C 0.13143 0.52361 0.13559 0.48958 0.13177 0.50856 C 0.13038 0.51435 0.12865 0.52593 0.12865 0.52616 C 0.12969 0.55718 0.12795 0.58264 0.13837 0.60972 C 0.1408 0.62431 0.14601 0.63519 0.15122 0.64838 C 0.15608 0.66065 0.16059 0.67292 0.16545 0.68495 C 0.16754 0.68981 0.16788 0.69583 0.17031 0.7 C 0.17379 0.70556 0.17795 0.70995 0.18177 0.71505 C 0.18386 0.71782 0.18733 0.71782 0.18993 0.71944 C 0.20139 0.72639 0.21146 0.73125 0.22379 0.73449 C 0.24375 0.73241 0.23993 0.73241 0.25434 0.72593 C 0.27084 0.71088 0.26215 0.68148 0.24636 0.67222 C 0.2408 0.66898 0.23125 0.66736 0.22535 0.66574 C 0.21198 0.65694 0.20139 0.65093 0.18663 0.64838 C 0.17136 0.64907 0.15643 0.64931 0.1415 0.65069 C 0.13768 0.65093 0.13316 0.65556 0.13004 0.65718 C 0.11927 0.66296 0.11337 0.66505 0.10278 0.67222 C 0.0842 0.68449 0.06389 0.69421 0.04479 0.70231 C 0.0283 0.70903 0.01129 0.71134 -0.00521 0.71736 C -0.01406 0.72639 -0.0191 0.73171 -0.02951 0.73889 C -0.03298 0.7412 -0.03941 0.74745 -0.03941 0.74769 C -0.04878 0.76574 -0.06024 0.78102 -0.06979 0.79907 C -0.07083 0.80116 -0.07205 0.80324 -0.07291 0.80556 C -0.07361 0.80764 -0.07378 0.80995 -0.07465 0.81181 C -0.07604 0.81435 -0.07795 0.81597 -0.07951 0.81829 C -0.08125 0.82106 -0.08298 0.82384 -0.08437 0.82685 C -0.09253 0.84352 -0.08507 0.83241 -0.09392 0.84421 C -0.096 0.8544 -0.09965 0.86319 -0.10399 0.87222 C -0.10521 0.875 -0.10642 0.87778 -0.10729 0.88079 C -0.10798 0.88287 -0.10798 0.88519 -0.10885 0.88727 C -0.11076 0.89167 -0.11285 0.89583 -0.11493 0.9 C -0.11684 0.9037 -0.12465 0.9044 -0.12465 0.90463 C -0.14271 0.90301 -0.14791 0.90625 -0.16024 0.89583 C -0.16788 0.88032 -0.16545 0.85764 -0.15382 0.8463 C -0.14791 0.84074 -0.14062 0.8375 -0.13437 0.83333 C -0.13264 0.83218 -0.13125 0.83032 -0.12951 0.82917 C -0.12795 0.82824 -0.12465 0.82685 -0.12465 0.82708 " pathEditMode="relative" rAng="0" ptsTypes="fffffffffffffffffffffffffffffffffffffffffffffffffffffffffffffffffA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50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07 -0.52662 C 0.42673 -0.52107 0.41805 -0.51551 0.40954 -0.50926 C 0.40017 -0.50301 0.39514 -0.48982 0.38698 -0.48149 C 0.3835 -0.47338 0.38177 -0.46575 0.37725 -0.45764 C 0.37448 -0.4426 0.37152 -0.42709 0.36753 -0.4125 C 0.36909 -0.37778 0.36475 -0.35047 0.37569 -0.32223 C 0.3776 -0.31204 0.37968 -0.30625 0.38524 -0.29862 C 0.38889 -0.2845 0.38576 -0.29375 0.39965 -0.275 C 0.40972 -0.26181 0.41336 -0.24329 0.42882 -0.23843 C 0.44409 -0.22825 0.45694 -0.21274 0.47395 -0.20857 C 0.49618 -0.19329 0.48402 -0.19676 0.51111 -0.19954 C 0.51267 -0.20255 0.51562 -0.20463 0.51597 -0.20857 C 0.51684 -0.21829 0.51597 -0.22871 0.51441 -0.23843 C 0.51145 -0.25556 0.475 -0.26065 0.46736 -0.26204 C 0.44913 -0.26065 0.4309 -0.25996 0.41267 -0.25787 C 0.4092 -0.25718 0.40312 -0.25348 0.40312 -0.25325 C 0.40139 -0.25139 0.40017 -0.24885 0.39809 -0.247 C 0.39566 -0.24445 0.39253 -0.24329 0.3901 -0.24051 C 0.375 -0.22269 0.36024 -0.19954 0.34826 -0.17848 C 0.33264 -0.1507 0.35208 -0.18172 0.3401 -0.1588 C 0.33211 -0.14375 0.33281 -0.15 0.32725 -0.13519 C 0.32031 -0.1169 0.31145 -0.09491 0.30781 -0.07524 C 0.30486 -0.05973 0.30416 -0.04862 0.29982 -0.03403 C 0.29652 -0.01112 0.28923 0.01388 0.29982 0.03657 C 0.3177 0.075 0.34965 0.09375 0.38055 0.10578 C 0.3967 0.11921 0.41336 0.12338 0.43211 0.12708 C 0.45191 0.13588 0.45694 0.13333 0.48194 0.13148 C 0.49687 0.125 0.50781 0.10763 0.52222 0.10138 C 0.5276 0.0905 0.52968 0.09537 0.53211 0.08217 C 0.53107 0.07685 0.53107 0.07129 0.52882 0.06713 C 0.52725 0.06481 0.52465 0.06504 0.52222 0.06481 C 0.45954 0.05138 0.53055 0.06875 0.48038 0.05625 C 0.34201 0.0618 0.40677 0.04467 0.35954 0.06713 C 0.34652 0.08379 0.3302 0.09537 0.31753 0.11226 C 0.31354 0.12847 0.31632 0.12129 0.30954 0.13379 C 0.30711 0.14606 0.30347 0.1581 0.29982 0.1699 C 0.29618 0.19398 0.29045 0.21643 0.28368 0.23912 C 0.28472 0.25486 0.28507 0.27083 0.28698 0.28634 C 0.28767 0.29143 0.29409 0.29699 0.29652 0.2993 C 0.31527 0.31574 0.34062 0.3243 0.36267 0.32731 C 0.37343 0.3287 0.3842 0.33032 0.39479 0.33148 C 0.40347 0.3324 0.41215 0.33356 0.42083 0.33356 C 0.47777 0.33518 0.53472 0.33518 0.59166 0.33588 C 0.60069 0.33981 0.61093 0.3412 0.61927 0.34652 C 0.62586 0.35069 0.63854 0.35949 0.63854 0.35972 C 0.64236 0.36689 0.6434 0.37245 0.64496 0.38078 C 0.64166 0.40856 0.63489 0.40625 0.61597 0.4155 C 0.59913 0.42384 0.58368 0.43379 0.56579 0.4368 C 0.5467 0.44375 0.52934 0.44768 0.50937 0.44976 C 0.48854 0.45509 0.46736 0.46018 0.44652 0.46481 C 0.36007 0.46412 0.27343 0.4655 0.18698 0.46273 C 0.18472 0.46273 0.18402 0.45787 0.18211 0.45625 C 0.18073 0.45509 0.17882 0.45486 0.17725 0.45416 C 0.16597 0.43449 0.15816 0.41226 0.14826 0.39166 C 0.14531 0.37361 0.14201 0.35578 0.13854 0.33796 C 0.1401 0.30995 0.13975 0.2956 0.16111 0.28634 C 0.16753 0.28773 0.17413 0.28842 0.18055 0.29074 C 0.18663 0.29282 0.18628 0.29884 0.18854 0.30578 C 0.18958 0.30879 0.19062 0.31157 0.19184 0.31435 C 0.1927 0.31666 0.19409 0.31851 0.19496 0.3206 C 0.19843 0.33032 0.19861 0.33981 0.20312 0.34884 C 0.2052 0.36041 0.20937 0.36898 0.21111 0.38078 C 0.2085 0.38819 0.20711 0.39675 0.20312 0.40254 C 0.20086 0.40555 0.19652 0.40509 0.1934 0.40671 C 0.18073 0.41365 0.1684 0.41851 0.15468 0.42175 C 0.14253 0.42731 0.12934 0.42685 0.11753 0.43263 C 0.10607 0.43819 0.09531 0.44699 0.08368 0.45208 C 0.07187 0.45717 0.06024 0.46134 0.04826 0.46481 C 0.04461 0.46805 0.0401 0.46944 0.03698 0.47338 C 0.03159 0.48055 0.03802 0.47986 0.03368 0.47986 " pathEditMode="relative" rAng="0" ptsTypes="fffffffffffffffffffffffffffffffffffffffffffffffffffffffffffffffffffffA">
                                      <p:cBhvr>
                                        <p:cTn id="4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-0.63958 C 0.03663 -0.63356 0.04601 -0.62777 0.05625 -0.62453 C 0.06146 -0.6199 0.06753 -0.61713 0.0724 -0.61157 C 0.08698 -0.5949 0.09149 -0.56875 0.09983 -0.54722 C 0.10087 -0.53495 0.10365 -0.52014 0.09809 -0.50833 C 0.0941 -0.49977 0.07361 -0.48865 0.0691 -0.48264 C 0.05833 -0.46828 0.07118 -0.48379 0.05625 -0.47176 C 0.05017 -0.46689 0.0434 -0.45926 0.03837 -0.45254 C 0.03611 -0.44652 0.03246 -0.44143 0.03038 -0.43541 C 0.02569 -0.42199 0.02187 -0.40602 0.01753 -0.39236 C 0.01701 -0.38727 0.01667 -0.38217 0.0158 -0.37731 C 0.01458 -0.3706 0.01111 -0.35787 0.01111 -0.35764 C 0.01059 -0.35 0.00937 -0.34213 0.00937 -0.33426 C 0.00937 -0.31342 0.00868 -0.29236 0.01111 -0.27176 C 0.01163 -0.26782 0.01528 -0.26597 0.01753 -0.26319 C 0.02847 -0.25046 0.04878 -0.24699 0.06267 -0.24398 C 0.09028 -0.2287 0.12118 -0.22291 0.14983 -0.21157 C 0.17448 -0.20185 0.19687 -0.18981 0.2224 -0.18379 C 0.24097 -0.17106 0.26128 -0.16527 0.28194 -0.16227 C 0.29236 -0.15416 0.30417 -0.1493 0.31424 -0.14074 C 0.32066 -0.12407 0.32309 -0.12129 0.3158 -0.09328 C 0.31389 -0.08564 0.30729 -0.08194 0.30295 -0.07615 C 0.29462 -0.06504 0.28663 -0.0581 0.27552 -0.05463 C 0.26493 -0.04537 0.25556 -0.04352 0.24323 -0.03958 C 0.2191 -0.02407 0.17639 -0.02916 0.14809 -0.02453 C 0.13246 -0.01157 0.11337 0.00162 0.09496 0.00556 C 0.09219 0.00695 0.08906 0.00741 0.08681 0.00996 C 0.08507 0.01204 0.08524 0.01598 0.08368 0.01852 C 0.08038 0.02408 0.07621 0.02848 0.0724 0.03357 L 0.0724 0.0338 C 0.06962 0.03565 0.06684 0.03773 0.06424 0.04005 C 0.0599 0.04422 0.05538 0.04815 0.05139 0.05278 C 0.04792 0.05672 0.04167 0.06574 0.04167 0.06598 C 0.0375 0.08334 0.04601 0.09005 0.05451 0.1044 C 0.06493 0.12199 0.07674 0.13611 0.08837 0.15186 C 0.09323 0.1676 0.10365 0.17662 0.11267 0.18843 C 0.11996 0.19815 0.125 0.20926 0.13524 0.21412 C 0.15347 0.22292 0.17396 0.21875 0.19323 0.22061 C 0.2059 0.22593 0.21476 0.22755 0.22882 0.22917 C 0.28698 0.24445 0.35573 0.23912 0.41111 0.24005 C 0.41233 0.24699 0.41128 0.25533 0.41424 0.26158 C 0.41476 0.2632 0.42934 0.26505 0.43194 0.26574 C 0.43941 0.2676 0.44687 0.27454 0.45434 0.27662 C 0.46042 0.27824 0.46649 0.27801 0.4724 0.27871 C 0.48628 0.2801 0.5158 0.28287 0.5158 0.28311 C 0.53715 0.28912 0.55694 0.29167 0.57882 0.29375 C 0.58507 0.29653 0.59149 0.29838 0.59792 0.30023 C 0.6099 0.31065 0.60382 0.30695 0.6125 0.31088 C 0.61597 0.31227 0.6224 0.31528 0.6224 0.31551 C 0.62674 0.32431 0.62951 0.33125 0.63524 0.33889 C 0.63576 0.34167 0.63559 0.34491 0.63681 0.34746 C 0.64201 0.35811 0.64167 0.34769 0.64167 0.35394 " pathEditMode="relative" rAng="0" ptsTypes="ffffffffffffffffffffffffffffFffffffffffffffffffffffA">
                                      <p:cBhvr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4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31 -0.45625 C 0.17726 -0.44768 0.17378 -0.42963 0.16146 -0.41319 C 0.15868 -0.40532 0.15625 -0.39745 0.15347 -0.38958 C 0.15399 -0.37453 0.1533 -0.35926 0.15503 -0.34444 C 0.15642 -0.3324 0.16701 -0.32407 0.17274 -0.31643 C 0.17465 -0.31389 0.17552 -0.31018 0.1776 -0.30787 C 0.18976 -0.29398 0.20712 -0.28495 0.22118 -0.27546 C 0.23403 -0.26689 0.24601 -0.25717 0.2599 -0.25185 C 0.26371 -0.24745 0.26736 -0.24305 0.27118 -0.23889 C 0.27326 -0.23657 0.27604 -0.23541 0.2776 -0.23264 C 0.27934 -0.22963 0.27969 -0.22523 0.2809 -0.22176 C 0.28524 -0.20926 0.28993 -0.19791 0.29375 -0.18518 C 0.29618 -0.1493 0.29722 -0.11597 0.28403 -0.08402 C 0.27778 -0.06875 0.2849 -0.07708 0.27604 -0.06898 C 0.26719 -0.05231 0.25868 -0.04606 0.24705 -0.03472 C 0.23698 -0.025 0.24792 -0.03009 0.23576 -0.02615 C 0.22795 -0.01574 0.21649 -0.01111 0.2066 -0.00463 C 0.19757 0.00139 0.18941 0.01042 0.17917 0.01482 C 0.17031 0.02269 0.15955 0.03264 0.15191 0.04283 C 0.15 0.04537 0.14896 0.04885 0.14705 0.05139 C 0.13958 0.06135 0.14167 0.05394 0.13576 0.06436 C 0.13229 0.07061 0.12951 0.07732 0.12604 0.08357 C 0.12448 0.08635 0.12274 0.08936 0.12118 0.09213 C 0.11719 0.10903 0.12361 0.08426 0.11319 0.11158 C 0.10191 0.14144 0.12049 0.10116 0.10833 0.12662 C 0.10347 0.16227 0.09983 0.13079 0.10503 0.19329 C 0.10538 0.19676 0.11042 0.20903 0.11146 0.21273 C 0.11545 0.22686 0.1191 0.23635 0.12604 0.24931 C 0.12778 0.25232 0.12795 0.25648 0.12917 0.25996 C 0.13056 0.26366 0.13229 0.26713 0.13403 0.27061 C 0.14167 0.28473 0.15104 0.29723 0.15833 0.31158 C 0.16094 0.32246 0.15851 0.31459 0.16476 0.32662 C 0.16701 0.33079 0.17118 0.33959 0.17118 0.33959 C 0.17691 0.36343 0.17326 0.3926 0.1599 0.41042 C 0.15937 0.4132 0.15972 0.41667 0.15833 0.41898 C 0.15521 0.42385 0.14757 0.42408 0.14375 0.42547 C 0.12014 0.43403 0.15174 0.42848 0.10833 0.43195 C 0.09809 0.43542 0.08785 0.43936 0.0776 0.44283 C 0.06858 0.44584 0.05885 0.44699 0.05017 0.45139 C 0.04757 0.45278 0.04496 0.45486 0.04219 0.45556 C 0.03264 0.45834 0.01319 0.46204 0.01319 0.46204 C -0.00677 0.47107 -0.02726 0.47431 -0.04809 0.47709 C -0.05226 0.47894 -0.05434 0.47963 -0.05781 0.48357 C -0.06129 0.4875 -0.06754 0.49653 -0.06754 0.49653 C -0.06858 0.50093 -0.07222 0.5125 -0.07396 0.51598 C -0.07517 0.51852 -0.07795 0.51945 -0.07882 0.52223 C -0.07986 0.5257 -0.07882 0.5294 -0.07882 0.53311 " pathEditMode="relative" ptsTypes="ffff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5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1"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7082810_n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5" y="0"/>
            <a:ext cx="91360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6248" y="2000240"/>
            <a:ext cx="46478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Чи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написав листа</a:t>
            </a: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 Діду Морозу?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І взагалі,чи віриш ти у</a:t>
            </a: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Справжні новорічні</a:t>
            </a: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Дива?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advClick="0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tte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22"/>
          </a:xfrm>
          <a:prstGeom prst="rect">
            <a:avLst/>
          </a:prstGeom>
        </p:spPr>
      </p:pic>
      <p:pic>
        <p:nvPicPr>
          <p:cNvPr id="5" name="Рисунок 4" descr="291220111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7132">
            <a:off x="4194649" y="1628145"/>
            <a:ext cx="2096693" cy="27955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643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Ялинку встиг  ти вже нарядити?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Адже Новий Рік тебе 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Чекати не буде.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Поспішай!</a:t>
            </a:r>
          </a:p>
        </p:txBody>
      </p:sp>
      <p:pic>
        <p:nvPicPr>
          <p:cNvPr id="4" name="Рисунок 3" descr="090120121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68004">
            <a:off x="700273" y="2348170"/>
            <a:ext cx="219671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PICT0798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tretch>
            <a:fillRect/>
          </a:stretch>
        </p:blipFill>
        <p:spPr>
          <a:xfrm rot="6030386">
            <a:off x="2751141" y="3990884"/>
            <a:ext cx="2651106" cy="1988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PICT0793.JPG"/>
          <p:cNvPicPr>
            <a:picLocks noChangeAspect="1"/>
          </p:cNvPicPr>
          <p:nvPr/>
        </p:nvPicPr>
        <p:blipFill>
          <a:blip r:embed="rId6" cstate="print"/>
          <a:srcRect r="9658" b="20455"/>
          <a:stretch>
            <a:fillRect/>
          </a:stretch>
        </p:blipFill>
        <p:spPr>
          <a:xfrm rot="4159614">
            <a:off x="6079242" y="4922154"/>
            <a:ext cx="2061931" cy="136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ICT09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3721" y="1428736"/>
            <a:ext cx="225027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 descr="Зим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292686" y="428605"/>
            <a:ext cx="6357982" cy="6143692"/>
            <a:chOff x="1500166" y="428604"/>
            <a:chExt cx="6357982" cy="6143692"/>
          </a:xfrm>
          <a:blipFill>
            <a:blip r:embed="rId3"/>
            <a:stretch>
              <a:fillRect/>
            </a:stretch>
          </a:blipFill>
        </p:grpSpPr>
        <p:sp>
          <p:nvSpPr>
            <p:cNvPr id="20" name="Блок-схема: процесс 19"/>
            <p:cNvSpPr/>
            <p:nvPr/>
          </p:nvSpPr>
          <p:spPr>
            <a:xfrm>
              <a:off x="1500166" y="428604"/>
              <a:ext cx="6286544" cy="3429024"/>
            </a:xfrm>
            <a:prstGeom prst="flowChartProcess">
              <a:avLst/>
            </a:prstGeom>
            <a:grpFill/>
            <a:ln w="76200" cap="rnd" cmpd="tri">
              <a:solidFill>
                <a:schemeClr val="tx2">
                  <a:lumMod val="75000"/>
                </a:schemeClr>
              </a:solidFill>
              <a:prstDash val="sysDot"/>
              <a:beve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500166" y="1928802"/>
              <a:ext cx="6357982" cy="4643494"/>
              <a:chOff x="1571604" y="285728"/>
              <a:chExt cx="6572296" cy="5572164"/>
            </a:xfrm>
            <a:grpFill/>
          </p:grpSpPr>
          <p:sp>
            <p:nvSpPr>
              <p:cNvPr id="4" name="Блок-схема: процесс 3"/>
              <p:cNvSpPr/>
              <p:nvPr/>
            </p:nvSpPr>
            <p:spPr>
              <a:xfrm>
                <a:off x="1571604" y="285728"/>
                <a:ext cx="6500858" cy="5572164"/>
              </a:xfrm>
              <a:prstGeom prst="flowChartProcess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>
                <a:off x="-321503" y="3107529"/>
                <a:ext cx="5500726" cy="0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535753" y="3036091"/>
                <a:ext cx="5500726" cy="0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1464447" y="3036091"/>
                <a:ext cx="5500726" cy="0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393141" y="3107529"/>
                <a:ext cx="5500726" cy="0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3393273" y="3107529"/>
                <a:ext cx="5500726" cy="0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4464843" y="3107529"/>
                <a:ext cx="5500726" cy="0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571604" y="1285860"/>
                <a:ext cx="6500858" cy="71438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71604" y="2428868"/>
                <a:ext cx="6500858" cy="71438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643042" y="3500438"/>
                <a:ext cx="6500858" cy="71438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571604" y="4643446"/>
                <a:ext cx="6500858" cy="71438"/>
              </a:xfrm>
              <a:prstGeom prst="line">
                <a:avLst/>
              </a:prstGeom>
              <a:grpFill/>
              <a:ln w="76200" cap="rnd" cmpd="tri">
                <a:solidFill>
                  <a:schemeClr val="tx2">
                    <a:lumMod val="75000"/>
                  </a:schemeClr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Группа 140"/>
          <p:cNvGrpSpPr/>
          <p:nvPr/>
        </p:nvGrpSpPr>
        <p:grpSpPr>
          <a:xfrm>
            <a:off x="2857488" y="5715016"/>
            <a:ext cx="857256" cy="785818"/>
            <a:chOff x="2857488" y="5715016"/>
            <a:chExt cx="857256" cy="785818"/>
          </a:xfrm>
        </p:grpSpPr>
        <p:sp>
          <p:nvSpPr>
            <p:cNvPr id="45" name="Овал 44"/>
            <p:cNvSpPr/>
            <p:nvPr/>
          </p:nvSpPr>
          <p:spPr>
            <a:xfrm>
              <a:off x="2857488" y="5715016"/>
              <a:ext cx="714380" cy="7858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00364" y="585789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rgbClr val="92D050"/>
                  </a:solidFill>
                </a:rPr>
                <a:t>31</a:t>
              </a:r>
              <a:endParaRPr lang="ru-RU" dirty="0">
                <a:solidFill>
                  <a:srgbClr val="92D05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00232" y="642918"/>
            <a:ext cx="4929222" cy="92869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4676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uk-UA" sz="2400" b="1" dirty="0" smtClean="0"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Свято наближається!!!</a:t>
            </a:r>
            <a:endParaRPr lang="ru-RU" sz="2400" b="1" dirty="0"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7290" y="578645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29        30 </a:t>
            </a:r>
            <a:r>
              <a:rPr lang="en-US" dirty="0" smtClean="0">
                <a:solidFill>
                  <a:srgbClr val="92D050"/>
                </a:solidFill>
              </a:rPr>
              <a:t>                           </a:t>
            </a:r>
            <a:r>
              <a:rPr lang="uk-UA" dirty="0" smtClean="0">
                <a:solidFill>
                  <a:srgbClr val="92D050"/>
                </a:solidFill>
              </a:rPr>
              <a:t>1             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uk-UA" dirty="0" smtClean="0">
                <a:solidFill>
                  <a:srgbClr val="92D050"/>
                </a:solidFill>
              </a:rPr>
              <a:t> 2                3               4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7290" y="485776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22       23           24           25           26            27            28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86182" y="40719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18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4876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19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57884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20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6578" y="41433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21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488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17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670" y="400050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16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4414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15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446" y="31432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13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5140" y="31432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14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7752" y="32146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12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9058" y="32146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11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10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3108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9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5852" y="314324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8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22145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1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108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2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488" y="22145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3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9058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4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628" y="22859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92D050"/>
                </a:solidFill>
              </a:rPr>
              <a:t>5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3570" y="22859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6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22859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7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36" name="Блок-схема: знак завершения 135"/>
          <p:cNvSpPr/>
          <p:nvPr/>
        </p:nvSpPr>
        <p:spPr>
          <a:xfrm rot="2298714">
            <a:off x="2214546" y="5644998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7" name="Блок-схема: знак завершения 136"/>
          <p:cNvSpPr/>
          <p:nvPr/>
        </p:nvSpPr>
        <p:spPr>
          <a:xfrm rot="19201887">
            <a:off x="2244933" y="5572140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9" name="Блок-схема: знак завершения 138"/>
          <p:cNvSpPr/>
          <p:nvPr/>
        </p:nvSpPr>
        <p:spPr>
          <a:xfrm rot="2298714">
            <a:off x="1428728" y="5644998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0" name="Блок-схема: знак завершения 139"/>
          <p:cNvSpPr/>
          <p:nvPr/>
        </p:nvSpPr>
        <p:spPr>
          <a:xfrm rot="19201887">
            <a:off x="1459115" y="5572140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7" name="Блок-схема: знак завершения 126"/>
          <p:cNvSpPr/>
          <p:nvPr/>
        </p:nvSpPr>
        <p:spPr>
          <a:xfrm rot="2298714">
            <a:off x="1428728" y="4593899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8" name="Блок-схема: знак завершения 127"/>
          <p:cNvSpPr/>
          <p:nvPr/>
        </p:nvSpPr>
        <p:spPr>
          <a:xfrm rot="19201887">
            <a:off x="1459115" y="4521041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4" name="Блок-схема: знак завершения 123"/>
          <p:cNvSpPr/>
          <p:nvPr/>
        </p:nvSpPr>
        <p:spPr>
          <a:xfrm rot="2298714">
            <a:off x="2143108" y="4593899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5" name="Блок-схема: знак завершения 124"/>
          <p:cNvSpPr/>
          <p:nvPr/>
        </p:nvSpPr>
        <p:spPr>
          <a:xfrm rot="19201887">
            <a:off x="2173495" y="4521041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1" name="Блок-схема: знак завершения 120"/>
          <p:cNvSpPr/>
          <p:nvPr/>
        </p:nvSpPr>
        <p:spPr>
          <a:xfrm rot="2298714">
            <a:off x="3000364" y="4665337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2" name="Блок-схема: знак завершения 121"/>
          <p:cNvSpPr/>
          <p:nvPr/>
        </p:nvSpPr>
        <p:spPr>
          <a:xfrm rot="19201887">
            <a:off x="3030751" y="4592479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8" name="Блок-схема: знак завершения 117"/>
          <p:cNvSpPr/>
          <p:nvPr/>
        </p:nvSpPr>
        <p:spPr>
          <a:xfrm rot="2298714">
            <a:off x="3929058" y="4665337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9" name="Блок-схема: знак завершения 118"/>
          <p:cNvSpPr/>
          <p:nvPr/>
        </p:nvSpPr>
        <p:spPr>
          <a:xfrm rot="19201887">
            <a:off x="3959445" y="4592479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5" name="Блок-схема: знак завершения 114"/>
          <p:cNvSpPr/>
          <p:nvPr/>
        </p:nvSpPr>
        <p:spPr>
          <a:xfrm rot="2298714">
            <a:off x="4857752" y="4665337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6" name="Блок-схема: знак завершения 115"/>
          <p:cNvSpPr/>
          <p:nvPr/>
        </p:nvSpPr>
        <p:spPr>
          <a:xfrm rot="19201887">
            <a:off x="4888139" y="4592479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0" name="Блок-схема: знак завершения 129"/>
          <p:cNvSpPr/>
          <p:nvPr/>
        </p:nvSpPr>
        <p:spPr>
          <a:xfrm rot="2298714">
            <a:off x="5786446" y="4736775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1" name="Блок-схема: знак завершения 130"/>
          <p:cNvSpPr/>
          <p:nvPr/>
        </p:nvSpPr>
        <p:spPr>
          <a:xfrm rot="19201887">
            <a:off x="5816833" y="4663917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3" name="Блок-схема: знак завершения 132"/>
          <p:cNvSpPr/>
          <p:nvPr/>
        </p:nvSpPr>
        <p:spPr>
          <a:xfrm rot="2298714">
            <a:off x="6813373" y="4684116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4" name="Блок-схема: знак завершения 133"/>
          <p:cNvSpPr/>
          <p:nvPr/>
        </p:nvSpPr>
        <p:spPr>
          <a:xfrm rot="19201887">
            <a:off x="6816965" y="4643446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7" name="Блок-схема: знак завершения 66"/>
          <p:cNvSpPr/>
          <p:nvPr/>
        </p:nvSpPr>
        <p:spPr>
          <a:xfrm rot="2298714">
            <a:off x="6858016" y="3879519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8" name="Блок-схема: знак завершения 67"/>
          <p:cNvSpPr/>
          <p:nvPr/>
        </p:nvSpPr>
        <p:spPr>
          <a:xfrm rot="19201887">
            <a:off x="6888403" y="3806661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8" name="Блок-схема: знак завершения 87"/>
          <p:cNvSpPr/>
          <p:nvPr/>
        </p:nvSpPr>
        <p:spPr>
          <a:xfrm rot="2298714">
            <a:off x="5929322" y="3808081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9" name="Блок-схема: знак завершения 88"/>
          <p:cNvSpPr/>
          <p:nvPr/>
        </p:nvSpPr>
        <p:spPr>
          <a:xfrm rot="19201887">
            <a:off x="5959709" y="3735223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1" name="Блок-схема: знак завершения 90"/>
          <p:cNvSpPr/>
          <p:nvPr/>
        </p:nvSpPr>
        <p:spPr>
          <a:xfrm rot="2298714">
            <a:off x="4857752" y="3808081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" name="Блок-схема: знак завершения 91"/>
          <p:cNvSpPr/>
          <p:nvPr/>
        </p:nvSpPr>
        <p:spPr>
          <a:xfrm rot="19201887">
            <a:off x="4888139" y="3735223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4" name="Блок-схема: знак завершения 93"/>
          <p:cNvSpPr/>
          <p:nvPr/>
        </p:nvSpPr>
        <p:spPr>
          <a:xfrm rot="2298714">
            <a:off x="4000496" y="3808081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5" name="Блок-схема: знак завершения 94"/>
          <p:cNvSpPr/>
          <p:nvPr/>
        </p:nvSpPr>
        <p:spPr>
          <a:xfrm rot="19201887">
            <a:off x="4030883" y="3735223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7" name="Блок-схема: знак завершения 96"/>
          <p:cNvSpPr/>
          <p:nvPr/>
        </p:nvSpPr>
        <p:spPr>
          <a:xfrm rot="2298714">
            <a:off x="3071802" y="3808081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8" name="Блок-схема: знак завершения 97"/>
          <p:cNvSpPr/>
          <p:nvPr/>
        </p:nvSpPr>
        <p:spPr>
          <a:xfrm rot="19201887">
            <a:off x="3102189" y="3735223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0" name="Блок-схема: знак завершения 99"/>
          <p:cNvSpPr/>
          <p:nvPr/>
        </p:nvSpPr>
        <p:spPr>
          <a:xfrm rot="2298714">
            <a:off x="2214546" y="3736643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1" name="Блок-схема: знак завершения 100"/>
          <p:cNvSpPr/>
          <p:nvPr/>
        </p:nvSpPr>
        <p:spPr>
          <a:xfrm rot="19201887">
            <a:off x="2244933" y="3663785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3" name="Блок-схема: знак завершения 102"/>
          <p:cNvSpPr/>
          <p:nvPr/>
        </p:nvSpPr>
        <p:spPr>
          <a:xfrm rot="2298714">
            <a:off x="1428728" y="3736643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4" name="Блок-схема: знак завершения 103"/>
          <p:cNvSpPr/>
          <p:nvPr/>
        </p:nvSpPr>
        <p:spPr>
          <a:xfrm rot="19201887">
            <a:off x="1459115" y="3663785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9" name="Блок-схема: знак завершения 78"/>
          <p:cNvSpPr/>
          <p:nvPr/>
        </p:nvSpPr>
        <p:spPr>
          <a:xfrm rot="2298714">
            <a:off x="1436273" y="2918389"/>
            <a:ext cx="168956" cy="774433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0" name="Блок-схема: знак завершения 79"/>
          <p:cNvSpPr/>
          <p:nvPr/>
        </p:nvSpPr>
        <p:spPr>
          <a:xfrm rot="19201887">
            <a:off x="1372655" y="2870556"/>
            <a:ext cx="183583" cy="781863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6" name="Блок-схема: знак завершения 75"/>
          <p:cNvSpPr/>
          <p:nvPr/>
        </p:nvSpPr>
        <p:spPr>
          <a:xfrm rot="2298714">
            <a:off x="2214546" y="2807949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7" name="Блок-схема: знак завершения 76"/>
          <p:cNvSpPr/>
          <p:nvPr/>
        </p:nvSpPr>
        <p:spPr>
          <a:xfrm rot="19201887">
            <a:off x="2244933" y="2735091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3" name="Блок-схема: знак завершения 72"/>
          <p:cNvSpPr/>
          <p:nvPr/>
        </p:nvSpPr>
        <p:spPr>
          <a:xfrm rot="2298714">
            <a:off x="3071802" y="2879387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4" name="Блок-схема: знак завершения 73"/>
          <p:cNvSpPr/>
          <p:nvPr/>
        </p:nvSpPr>
        <p:spPr>
          <a:xfrm rot="19201887">
            <a:off x="3057547" y="2827000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0" name="Блок-схема: знак завершения 69"/>
          <p:cNvSpPr/>
          <p:nvPr/>
        </p:nvSpPr>
        <p:spPr>
          <a:xfrm rot="2298714">
            <a:off x="4071934" y="2950825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" name="Блок-схема: знак завершения 70"/>
          <p:cNvSpPr/>
          <p:nvPr/>
        </p:nvSpPr>
        <p:spPr>
          <a:xfrm rot="19201887">
            <a:off x="4102321" y="2877967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2" name="Блок-схема: знак завершения 111"/>
          <p:cNvSpPr/>
          <p:nvPr/>
        </p:nvSpPr>
        <p:spPr>
          <a:xfrm rot="2298714">
            <a:off x="4929190" y="2950825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3" name="Блок-схема: знак завершения 112"/>
          <p:cNvSpPr/>
          <p:nvPr/>
        </p:nvSpPr>
        <p:spPr>
          <a:xfrm rot="19201887">
            <a:off x="4959577" y="2877967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9" name="Блок-схема: знак завершения 108"/>
          <p:cNvSpPr/>
          <p:nvPr/>
        </p:nvSpPr>
        <p:spPr>
          <a:xfrm rot="2298714">
            <a:off x="6000760" y="2950825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0" name="Блок-схема: знак завершения 109"/>
          <p:cNvSpPr/>
          <p:nvPr/>
        </p:nvSpPr>
        <p:spPr>
          <a:xfrm rot="19201887">
            <a:off x="6031147" y="2877967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6" name="Блок-схема: знак завершения 105"/>
          <p:cNvSpPr/>
          <p:nvPr/>
        </p:nvSpPr>
        <p:spPr>
          <a:xfrm rot="2298714">
            <a:off x="6858016" y="2950825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7" name="Блок-схема: знак завершения 106"/>
          <p:cNvSpPr/>
          <p:nvPr/>
        </p:nvSpPr>
        <p:spPr>
          <a:xfrm rot="19201887">
            <a:off x="6888403" y="2877967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2" name="Блок-схема: знак завершения 81"/>
          <p:cNvSpPr/>
          <p:nvPr/>
        </p:nvSpPr>
        <p:spPr>
          <a:xfrm rot="2298714">
            <a:off x="7007726" y="1950694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3" name="Блок-схема: знак завершения 82"/>
          <p:cNvSpPr/>
          <p:nvPr/>
        </p:nvSpPr>
        <p:spPr>
          <a:xfrm rot="19201887">
            <a:off x="6939878" y="1877836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5" name="Блок-схема: знак завершения 84"/>
          <p:cNvSpPr/>
          <p:nvPr/>
        </p:nvSpPr>
        <p:spPr>
          <a:xfrm rot="2298714">
            <a:off x="5936156" y="1950694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6" name="Блок-схема: знак завершения 85"/>
          <p:cNvSpPr/>
          <p:nvPr/>
        </p:nvSpPr>
        <p:spPr>
          <a:xfrm rot="19201887">
            <a:off x="5966543" y="1877836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4" name="Блок-схема: знак завершения 63"/>
          <p:cNvSpPr/>
          <p:nvPr/>
        </p:nvSpPr>
        <p:spPr>
          <a:xfrm rot="2298714">
            <a:off x="5150338" y="1950694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5" name="Блок-схема: знак завершения 64"/>
          <p:cNvSpPr/>
          <p:nvPr/>
        </p:nvSpPr>
        <p:spPr>
          <a:xfrm rot="19201887">
            <a:off x="5180725" y="1877836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1" name="Блок-схема: знак завершения 60"/>
          <p:cNvSpPr/>
          <p:nvPr/>
        </p:nvSpPr>
        <p:spPr>
          <a:xfrm rot="2298714">
            <a:off x="4150206" y="1950694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2" name="Блок-схема: знак завершения 61"/>
          <p:cNvSpPr/>
          <p:nvPr/>
        </p:nvSpPr>
        <p:spPr>
          <a:xfrm rot="19201887">
            <a:off x="4180593" y="1877836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8" name="Блок-схема: знак завершения 57"/>
          <p:cNvSpPr/>
          <p:nvPr/>
        </p:nvSpPr>
        <p:spPr>
          <a:xfrm rot="2298714">
            <a:off x="3150074" y="1950694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9" name="Блок-схема: знак завершения 58"/>
          <p:cNvSpPr/>
          <p:nvPr/>
        </p:nvSpPr>
        <p:spPr>
          <a:xfrm rot="19201887">
            <a:off x="3180461" y="1877836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5" name="Блок-схема: знак завершения 54"/>
          <p:cNvSpPr/>
          <p:nvPr/>
        </p:nvSpPr>
        <p:spPr>
          <a:xfrm rot="2298714">
            <a:off x="2364256" y="1950694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6" name="Блок-схема: знак завершения 55"/>
          <p:cNvSpPr/>
          <p:nvPr/>
        </p:nvSpPr>
        <p:spPr>
          <a:xfrm rot="19201887">
            <a:off x="2394643" y="1877836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" name="Блок-схема: знак завершения 50"/>
          <p:cNvSpPr/>
          <p:nvPr/>
        </p:nvSpPr>
        <p:spPr>
          <a:xfrm rot="2298714">
            <a:off x="1462358" y="1918506"/>
            <a:ext cx="194398" cy="845376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2" name="Блок-схема: знак завершения 51"/>
          <p:cNvSpPr/>
          <p:nvPr/>
        </p:nvSpPr>
        <p:spPr>
          <a:xfrm rot="19201887">
            <a:off x="1492746" y="1826870"/>
            <a:ext cx="171386" cy="907629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36" grpId="0" animBg="1"/>
      <p:bldP spid="137" grpId="0" animBg="1"/>
      <p:bldP spid="139" grpId="0" animBg="1"/>
      <p:bldP spid="140" grpId="0" animBg="1"/>
      <p:bldP spid="127" grpId="0" animBg="1"/>
      <p:bldP spid="128" grpId="0" animBg="1"/>
      <p:bldP spid="124" grpId="0" animBg="1"/>
      <p:bldP spid="125" grpId="0" animBg="1"/>
      <p:bldP spid="121" grpId="0" animBg="1"/>
      <p:bldP spid="122" grpId="0" animBg="1"/>
      <p:bldP spid="118" grpId="0" animBg="1"/>
      <p:bldP spid="119" grpId="0" animBg="1"/>
      <p:bldP spid="115" grpId="0" animBg="1"/>
      <p:bldP spid="116" grpId="0" animBg="1"/>
      <p:bldP spid="130" grpId="0" animBg="1"/>
      <p:bldP spid="131" grpId="0" animBg="1"/>
      <p:bldP spid="133" grpId="0" animBg="1"/>
      <p:bldP spid="134" grpId="0" animBg="1"/>
      <p:bldP spid="67" grpId="0" animBg="1"/>
      <p:bldP spid="68" grpId="0" animBg="1"/>
      <p:bldP spid="88" grpId="0" animBg="1"/>
      <p:bldP spid="89" grpId="0" animBg="1"/>
      <p:bldP spid="91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100" grpId="0" animBg="1"/>
      <p:bldP spid="101" grpId="0" animBg="1"/>
      <p:bldP spid="103" grpId="0" animBg="1"/>
      <p:bldP spid="104" grpId="0" animBg="1"/>
      <p:bldP spid="79" grpId="0" animBg="1"/>
      <p:bldP spid="80" grpId="0" animBg="1"/>
      <p:bldP spid="76" grpId="0" animBg="1"/>
      <p:bldP spid="77" grpId="0" animBg="1"/>
      <p:bldP spid="73" grpId="0" animBg="1"/>
      <p:bldP spid="74" grpId="0" animBg="1"/>
      <p:bldP spid="70" grpId="0" animBg="1"/>
      <p:bldP spid="71" grpId="0" animBg="1"/>
      <p:bldP spid="112" grpId="0" animBg="1"/>
      <p:bldP spid="113" grpId="0" animBg="1"/>
      <p:bldP spid="109" grpId="0" animBg="1"/>
      <p:bldP spid="110" grpId="0" animBg="1"/>
      <p:bldP spid="106" grpId="0" animBg="1"/>
      <p:bldP spid="107" grpId="0" animBg="1"/>
      <p:bldP spid="82" grpId="0" animBg="1"/>
      <p:bldP spid="83" grpId="0" animBg="1"/>
      <p:bldP spid="85" grpId="0" animBg="1"/>
      <p:bldP spid="86" grpId="0" animBg="1"/>
      <p:bldP spid="64" grpId="0" animBg="1"/>
      <p:bldP spid="65" grpId="0" animBg="1"/>
      <p:bldP spid="61" grpId="0" animBg="1"/>
      <p:bldP spid="62" grpId="0" animBg="1"/>
      <p:bldP spid="58" grpId="0" animBg="1"/>
      <p:bldP spid="59" grpId="0" animBg="1"/>
      <p:bldP spid="55" grpId="0" animBg="1"/>
      <p:bldP spid="56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0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12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0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13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868" y="0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14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0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15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72330" y="0"/>
              <a:ext cx="2071670" cy="1823314"/>
            </a:xfrm>
            <a:prstGeom prst="rect">
              <a:avLst/>
            </a:prstGeom>
            <a:noFill/>
          </p:spPr>
        </p:pic>
        <p:pic>
          <p:nvPicPr>
            <p:cNvPr id="16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8592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17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178592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18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868" y="178592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19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178592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20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72330" y="1785926"/>
              <a:ext cx="2071670" cy="1823314"/>
            </a:xfrm>
            <a:prstGeom prst="rect">
              <a:avLst/>
            </a:prstGeom>
            <a:noFill/>
          </p:spPr>
        </p:pic>
        <p:pic>
          <p:nvPicPr>
            <p:cNvPr id="21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7187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22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357187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23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6388"/>
              <a:ext cx="1827886" cy="1571612"/>
            </a:xfrm>
            <a:prstGeom prst="rect">
              <a:avLst/>
            </a:prstGeom>
            <a:noFill/>
          </p:spPr>
        </p:pic>
        <p:pic>
          <p:nvPicPr>
            <p:cNvPr id="24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868" y="357187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25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72330" y="3571876"/>
              <a:ext cx="2071670" cy="1823314"/>
            </a:xfrm>
            <a:prstGeom prst="rect">
              <a:avLst/>
            </a:prstGeom>
            <a:noFill/>
          </p:spPr>
        </p:pic>
        <p:pic>
          <p:nvPicPr>
            <p:cNvPr id="26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3571876"/>
              <a:ext cx="1827886" cy="1823314"/>
            </a:xfrm>
            <a:prstGeom prst="rect">
              <a:avLst/>
            </a:prstGeom>
            <a:noFill/>
          </p:spPr>
        </p:pic>
        <p:pic>
          <p:nvPicPr>
            <p:cNvPr id="27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5286388"/>
              <a:ext cx="1827886" cy="1571612"/>
            </a:xfrm>
            <a:prstGeom prst="rect">
              <a:avLst/>
            </a:prstGeom>
            <a:noFill/>
          </p:spPr>
        </p:pic>
        <p:pic>
          <p:nvPicPr>
            <p:cNvPr id="28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868" y="5286388"/>
              <a:ext cx="1827886" cy="1571612"/>
            </a:xfrm>
            <a:prstGeom prst="rect">
              <a:avLst/>
            </a:prstGeom>
            <a:noFill/>
          </p:spPr>
        </p:pic>
        <p:pic>
          <p:nvPicPr>
            <p:cNvPr id="29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5286388"/>
              <a:ext cx="1827886" cy="1571612"/>
            </a:xfrm>
            <a:prstGeom prst="rect">
              <a:avLst/>
            </a:prstGeom>
            <a:noFill/>
          </p:spPr>
        </p:pic>
        <p:pic>
          <p:nvPicPr>
            <p:cNvPr id="30" name="Picture 6" descr="C:\Program Files\Microsoft Office\MEDIA\CAGCAT10\j029958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8" y="5286388"/>
              <a:ext cx="2000232" cy="1571612"/>
            </a:xfrm>
            <a:prstGeom prst="rect">
              <a:avLst/>
            </a:prstGeom>
            <a:noFill/>
          </p:spPr>
        </p:pic>
      </p:grpSp>
      <p:pic>
        <p:nvPicPr>
          <p:cNvPr id="32" name="Рисунок 31" descr="03f44fdc79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844498">
            <a:off x="104237" y="964821"/>
            <a:ext cx="3937005" cy="29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68256233_1p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40953">
            <a:off x="4859421" y="1166342"/>
            <a:ext cx="3810000" cy="2857500"/>
          </a:xfrm>
          <a:prstGeom prst="rect">
            <a:avLst/>
          </a:prstGeom>
        </p:spPr>
      </p:pic>
      <p:pic>
        <p:nvPicPr>
          <p:cNvPr id="34" name="Рисунок 33" descr="x_4422cc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857628"/>
            <a:ext cx="3403339" cy="2286016"/>
          </a:xfrm>
          <a:prstGeom prst="rect">
            <a:avLst/>
          </a:prstGeom>
        </p:spPr>
      </p:pic>
      <p:pic>
        <p:nvPicPr>
          <p:cNvPr id="35" name="Рисунок 34" descr="l_e5340b9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9955">
            <a:off x="6611629" y="4368658"/>
            <a:ext cx="2556039" cy="1952355"/>
          </a:xfrm>
          <a:prstGeom prst="rect">
            <a:avLst/>
          </a:prstGeom>
        </p:spPr>
      </p:pic>
      <p:pic>
        <p:nvPicPr>
          <p:cNvPr id="37" name="Рисунок 36" descr="mainPh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612020">
            <a:off x="271494" y="4004692"/>
            <a:ext cx="2365364" cy="23701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9600" b="1" dirty="0" smtClean="0"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Дива існують,треба тільки повірити…</a:t>
            </a:r>
            <a:endParaRPr lang="ru-RU" sz="9600" b="1" dirty="0"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ransition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24 0.05694 C -0.28438 0.03055 -0.25157 0.02153 -0.23438 0.01829 C -0.23004 0.01759 -0.22587 0.0169 -0.22153 0.0162 C -0.19375 0.00301 -0.16528 0.0037 -0.13594 0.00116 C -0.08611 -0.01343 -0.13073 -0.00116 0.00104 -0.00116 " pathEditMode="relative" rAng="0" ptsTypes="ffff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07361 C 0.19375 0.07083 0.19132 0.06828 0.18941 0.06504 C 0.18698 0.06088 0.18628 0.05486 0.18298 0.05208 C 0.1776 0.04745 0.17396 0.0412 0.1684 0.03703 C 0.1625 0.03263 0.15521 0.02939 0.14913 0.02638 C 0.14253 0.02314 0.13663 0.02037 0.12969 0.01782 C 0.12639 0.01666 0.11996 0.01342 0.11996 0.01365 C 0.11146 0.00578 0.10104 0.00254 0.09097 0.00046 C 0.08125 -0.00371 0.07187 -0.00533 0.06198 -0.00811 C 0.05625 -0.00973 0.05243 -0.01389 0.04739 -0.01667 C 0.04166 -0.01991 0.03559 -0.02107 0.02969 -0.02315 C 0.0217 -0.02616 0.01302 -0.02755 0.00712 -0.03612 " pathEditMode="relative" rAng="0" ptsTypes="fffffffffff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JXyqUl38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" y="0"/>
            <a:ext cx="9150096" cy="6858000"/>
          </a:xfrm>
          <a:prstGeom prst="rect">
            <a:avLst/>
          </a:prstGeom>
        </p:spPr>
      </p:pic>
      <p:pic>
        <p:nvPicPr>
          <p:cNvPr id="2" name="Рисунок 1" descr="%D0%BC%D0%B0%D0%BD%D0%B4%D0%B0%D1%80%D0%B8%D0%BD%D1%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26012">
            <a:off x="3664926" y="1800360"/>
            <a:ext cx="2857520" cy="2571768"/>
          </a:xfrm>
          <a:prstGeom prst="rect">
            <a:avLst/>
          </a:prstGeom>
        </p:spPr>
      </p:pic>
      <p:pic>
        <p:nvPicPr>
          <p:cNvPr id="3" name="Рисунок 2" descr="173031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5898">
            <a:off x="428596" y="3786190"/>
            <a:ext cx="2385292" cy="2705109"/>
          </a:xfrm>
          <a:prstGeom prst="rect">
            <a:avLst/>
          </a:prstGeom>
        </p:spPr>
      </p:pic>
      <p:pic>
        <p:nvPicPr>
          <p:cNvPr id="4" name="Рисунок 3" descr="299475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37809">
            <a:off x="6189615" y="3780282"/>
            <a:ext cx="2464596" cy="2643206"/>
          </a:xfrm>
          <a:prstGeom prst="rect">
            <a:avLst/>
          </a:prstGeom>
        </p:spPr>
      </p:pic>
      <p:pic>
        <p:nvPicPr>
          <p:cNvPr id="5" name="Рисунок 4" descr="724401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412687">
            <a:off x="2755779" y="4456522"/>
            <a:ext cx="2638679" cy="1757360"/>
          </a:xfrm>
          <a:prstGeom prst="rect">
            <a:avLst/>
          </a:prstGeom>
        </p:spPr>
      </p:pic>
      <p:pic>
        <p:nvPicPr>
          <p:cNvPr id="6" name="Рисунок 5" descr="x_ae9910c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82312">
            <a:off x="691419" y="1614201"/>
            <a:ext cx="2222493" cy="166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QqJ8XBu_Q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337100">
            <a:off x="6834852" y="896519"/>
            <a:ext cx="2222757" cy="2075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8429684" cy="1071546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cap="all" dirty="0" err="1" smtClean="0">
                <a:ln/>
                <a:blipFill>
                  <a:blip r:embed="rId9"/>
                  <a:stretch>
                    <a:fillRect/>
                  </a:stretch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Мандаринки-</a:t>
            </a:r>
            <a:r>
              <a:rPr lang="uk-UA" sz="3200" b="1" cap="all" dirty="0" smtClean="0">
                <a:ln/>
                <a:blipFill>
                  <a:blip r:embed="rId9"/>
                  <a:stretch>
                    <a:fillRect/>
                  </a:stretch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новорічні </a:t>
            </a:r>
            <a:r>
              <a:rPr lang="uk-UA" sz="3200" b="1" cap="all" dirty="0" err="1" smtClean="0">
                <a:ln/>
                <a:blipFill>
                  <a:blip r:embed="rId9"/>
                  <a:stretch>
                    <a:fillRect/>
                  </a:stretch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сємки</a:t>
            </a:r>
            <a:r>
              <a:rPr lang="uk-UA" sz="3200" b="1" cap="all" dirty="0" smtClean="0">
                <a:ln/>
                <a:blipFill>
                  <a:blip r:embed="rId9"/>
                  <a:stretch>
                    <a:fillRect/>
                  </a:stretch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3200" b="1" cap="all" dirty="0">
              <a:ln/>
              <a:blipFill>
                <a:blip r:embed="rId9"/>
                <a:stretch>
                  <a:fillRect/>
                </a:stretch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714752"/>
          </a:xfrm>
          <a:prstGeom prst="rect">
            <a:avLst/>
          </a:prstGeom>
          <a:gradFill>
            <a:gsLst>
              <a:gs pos="0">
                <a:schemeClr val="accent4">
                  <a:shade val="60000"/>
                </a:schemeClr>
              </a:gs>
              <a:gs pos="33000">
                <a:schemeClr val="accent4">
                  <a:tint val="86500"/>
                </a:schemeClr>
              </a:gs>
              <a:gs pos="46750">
                <a:schemeClr val="accent4">
                  <a:tint val="71000"/>
                  <a:satMod val="112000"/>
                </a:schemeClr>
              </a:gs>
              <a:gs pos="53000">
                <a:schemeClr val="accent4">
                  <a:tint val="71000"/>
                  <a:satMod val="112000"/>
                </a:schemeClr>
              </a:gs>
              <a:gs pos="68000">
                <a:schemeClr val="accent4">
                  <a:tint val="86000"/>
                </a:schemeClr>
              </a:gs>
              <a:gs pos="100000">
                <a:schemeClr val="accent4">
                  <a:shade val="60000"/>
                </a:schemeClr>
              </a:gs>
              <a:gs pos="94000">
                <a:schemeClr val="tx1">
                  <a:lumMod val="60000"/>
                  <a:lumOff val="40000"/>
                  <a:alpha val="66000"/>
                </a:schemeClr>
              </a:gs>
            </a:gsLst>
            <a:lin ang="835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rgbClr val="60B2F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5400000">
            <a:off x="3857623" y="-1357315"/>
            <a:ext cx="1428760" cy="9144003"/>
          </a:xfrm>
          <a:custGeom>
            <a:avLst/>
            <a:gdLst>
              <a:gd name="connsiteX0" fmla="*/ 1214414 w 1214414"/>
              <a:gd name="connsiteY0" fmla="*/ 9610390 h 9610390"/>
              <a:gd name="connsiteX1" fmla="*/ 12728 w 1214414"/>
              <a:gd name="connsiteY1" fmla="*/ 5498989 h 9610390"/>
              <a:gd name="connsiteX2" fmla="*/ 12728 w 1214414"/>
              <a:gd name="connsiteY2" fmla="*/ 4111398 h 9610390"/>
              <a:gd name="connsiteX3" fmla="*/ 1214425 w 1214414"/>
              <a:gd name="connsiteY3" fmla="*/ 1 h 9610390"/>
              <a:gd name="connsiteX4" fmla="*/ 1062623 w 1214414"/>
              <a:gd name="connsiteY4" fmla="*/ 4805202 h 9610390"/>
              <a:gd name="connsiteX5" fmla="*/ 1214426 w 1214414"/>
              <a:gd name="connsiteY5" fmla="*/ 9610413 h 9610390"/>
              <a:gd name="connsiteX6" fmla="*/ 1214414 w 1214414"/>
              <a:gd name="connsiteY6" fmla="*/ 9610390 h 96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14" h="9610390">
                <a:moveTo>
                  <a:pt x="1214414" y="9610390"/>
                </a:moveTo>
                <a:cubicBezTo>
                  <a:pt x="611442" y="9610385"/>
                  <a:pt x="99787" y="7859831"/>
                  <a:pt x="12728" y="5498989"/>
                </a:cubicBezTo>
                <a:cubicBezTo>
                  <a:pt x="-4239" y="5038895"/>
                  <a:pt x="-4239" y="4571492"/>
                  <a:pt x="12728" y="4111398"/>
                </a:cubicBezTo>
                <a:cubicBezTo>
                  <a:pt x="99789" y="1750541"/>
                  <a:pt x="611449" y="-16"/>
                  <a:pt x="1214425" y="1"/>
                </a:cubicBezTo>
                <a:cubicBezTo>
                  <a:pt x="1113616" y="1570596"/>
                  <a:pt x="1062623" y="3184747"/>
                  <a:pt x="1062623" y="4805202"/>
                </a:cubicBezTo>
                <a:cubicBezTo>
                  <a:pt x="1062623" y="6425661"/>
                  <a:pt x="1113616" y="8039815"/>
                  <a:pt x="1214426" y="9610413"/>
                </a:cubicBezTo>
                <a:cubicBezTo>
                  <a:pt x="1214422" y="9610405"/>
                  <a:pt x="1214418" y="9610398"/>
                  <a:pt x="1214414" y="9610390"/>
                </a:cubicBezTo>
                <a:close/>
              </a:path>
            </a:pathLst>
          </a:custGeom>
          <a:solidFill>
            <a:srgbClr val="60B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0" y="4281055"/>
            <a:ext cx="3887535" cy="807694"/>
          </a:xfrm>
          <a:custGeom>
            <a:avLst/>
            <a:gdLst>
              <a:gd name="connsiteX0" fmla="*/ 0 w 3887535"/>
              <a:gd name="connsiteY0" fmla="*/ 526472 h 807694"/>
              <a:gd name="connsiteX1" fmla="*/ 27709 w 3887535"/>
              <a:gd name="connsiteY1" fmla="*/ 484909 h 807694"/>
              <a:gd name="connsiteX2" fmla="*/ 83127 w 3887535"/>
              <a:gd name="connsiteY2" fmla="*/ 346363 h 807694"/>
              <a:gd name="connsiteX3" fmla="*/ 166255 w 3887535"/>
              <a:gd name="connsiteY3" fmla="*/ 290945 h 807694"/>
              <a:gd name="connsiteX4" fmla="*/ 207818 w 3887535"/>
              <a:gd name="connsiteY4" fmla="*/ 263236 h 807694"/>
              <a:gd name="connsiteX5" fmla="*/ 249382 w 3887535"/>
              <a:gd name="connsiteY5" fmla="*/ 235527 h 807694"/>
              <a:gd name="connsiteX6" fmla="*/ 290945 w 3887535"/>
              <a:gd name="connsiteY6" fmla="*/ 207818 h 807694"/>
              <a:gd name="connsiteX7" fmla="*/ 346364 w 3887535"/>
              <a:gd name="connsiteY7" fmla="*/ 180109 h 807694"/>
              <a:gd name="connsiteX8" fmla="*/ 471055 w 3887535"/>
              <a:gd name="connsiteY8" fmla="*/ 110836 h 807694"/>
              <a:gd name="connsiteX9" fmla="*/ 568036 w 3887535"/>
              <a:gd name="connsiteY9" fmla="*/ 55418 h 807694"/>
              <a:gd name="connsiteX10" fmla="*/ 623455 w 3887535"/>
              <a:gd name="connsiteY10" fmla="*/ 41563 h 807694"/>
              <a:gd name="connsiteX11" fmla="*/ 665018 w 3887535"/>
              <a:gd name="connsiteY11" fmla="*/ 13854 h 807694"/>
              <a:gd name="connsiteX12" fmla="*/ 706582 w 3887535"/>
              <a:gd name="connsiteY12" fmla="*/ 0 h 807694"/>
              <a:gd name="connsiteX13" fmla="*/ 1593273 w 3887535"/>
              <a:gd name="connsiteY13" fmla="*/ 13854 h 807694"/>
              <a:gd name="connsiteX14" fmla="*/ 1898073 w 3887535"/>
              <a:gd name="connsiteY14" fmla="*/ 55418 h 807694"/>
              <a:gd name="connsiteX15" fmla="*/ 2119745 w 3887535"/>
              <a:gd name="connsiteY15" fmla="*/ 83127 h 807694"/>
              <a:gd name="connsiteX16" fmla="*/ 2230582 w 3887535"/>
              <a:gd name="connsiteY16" fmla="*/ 96981 h 807694"/>
              <a:gd name="connsiteX17" fmla="*/ 2272145 w 3887535"/>
              <a:gd name="connsiteY17" fmla="*/ 110836 h 807694"/>
              <a:gd name="connsiteX18" fmla="*/ 2507673 w 3887535"/>
              <a:gd name="connsiteY18" fmla="*/ 152400 h 807694"/>
              <a:gd name="connsiteX19" fmla="*/ 2632364 w 3887535"/>
              <a:gd name="connsiteY19" fmla="*/ 180109 h 807694"/>
              <a:gd name="connsiteX20" fmla="*/ 2673927 w 3887535"/>
              <a:gd name="connsiteY20" fmla="*/ 193963 h 807694"/>
              <a:gd name="connsiteX21" fmla="*/ 2798618 w 3887535"/>
              <a:gd name="connsiteY21" fmla="*/ 207818 h 807694"/>
              <a:gd name="connsiteX22" fmla="*/ 2881745 w 3887535"/>
              <a:gd name="connsiteY22" fmla="*/ 249381 h 807694"/>
              <a:gd name="connsiteX23" fmla="*/ 2923309 w 3887535"/>
              <a:gd name="connsiteY23" fmla="*/ 290945 h 807694"/>
              <a:gd name="connsiteX24" fmla="*/ 2978727 w 3887535"/>
              <a:gd name="connsiteY24" fmla="*/ 318654 h 807694"/>
              <a:gd name="connsiteX25" fmla="*/ 3020291 w 3887535"/>
              <a:gd name="connsiteY25" fmla="*/ 346363 h 807694"/>
              <a:gd name="connsiteX26" fmla="*/ 3131127 w 3887535"/>
              <a:gd name="connsiteY26" fmla="*/ 374072 h 807694"/>
              <a:gd name="connsiteX27" fmla="*/ 3228109 w 3887535"/>
              <a:gd name="connsiteY27" fmla="*/ 443345 h 807694"/>
              <a:gd name="connsiteX28" fmla="*/ 3283527 w 3887535"/>
              <a:gd name="connsiteY28" fmla="*/ 471054 h 807694"/>
              <a:gd name="connsiteX29" fmla="*/ 3366655 w 3887535"/>
              <a:gd name="connsiteY29" fmla="*/ 526472 h 807694"/>
              <a:gd name="connsiteX30" fmla="*/ 3408218 w 3887535"/>
              <a:gd name="connsiteY30" fmla="*/ 554181 h 807694"/>
              <a:gd name="connsiteX31" fmla="*/ 3449782 w 3887535"/>
              <a:gd name="connsiteY31" fmla="*/ 568036 h 807694"/>
              <a:gd name="connsiteX32" fmla="*/ 3491345 w 3887535"/>
              <a:gd name="connsiteY32" fmla="*/ 609600 h 807694"/>
              <a:gd name="connsiteX33" fmla="*/ 3546764 w 3887535"/>
              <a:gd name="connsiteY33" fmla="*/ 637309 h 807694"/>
              <a:gd name="connsiteX34" fmla="*/ 3616036 w 3887535"/>
              <a:gd name="connsiteY34" fmla="*/ 678872 h 807694"/>
              <a:gd name="connsiteX35" fmla="*/ 3657600 w 3887535"/>
              <a:gd name="connsiteY35" fmla="*/ 692727 h 807694"/>
              <a:gd name="connsiteX36" fmla="*/ 3740727 w 3887535"/>
              <a:gd name="connsiteY36" fmla="*/ 734290 h 807694"/>
              <a:gd name="connsiteX37" fmla="*/ 3782291 w 3887535"/>
              <a:gd name="connsiteY37" fmla="*/ 748145 h 807694"/>
              <a:gd name="connsiteX38" fmla="*/ 3823855 w 3887535"/>
              <a:gd name="connsiteY38" fmla="*/ 775854 h 807694"/>
              <a:gd name="connsiteX39" fmla="*/ 3879273 w 3887535"/>
              <a:gd name="connsiteY39" fmla="*/ 803563 h 8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87535" h="807694">
                <a:moveTo>
                  <a:pt x="0" y="526472"/>
                </a:moveTo>
                <a:cubicBezTo>
                  <a:pt x="9236" y="512618"/>
                  <a:pt x="20946" y="500125"/>
                  <a:pt x="27709" y="484909"/>
                </a:cubicBezTo>
                <a:cubicBezTo>
                  <a:pt x="36366" y="465431"/>
                  <a:pt x="60446" y="369044"/>
                  <a:pt x="83127" y="346363"/>
                </a:cubicBezTo>
                <a:cubicBezTo>
                  <a:pt x="106675" y="322815"/>
                  <a:pt x="138546" y="309418"/>
                  <a:pt x="166255" y="290945"/>
                </a:cubicBezTo>
                <a:lnTo>
                  <a:pt x="207818" y="263236"/>
                </a:lnTo>
                <a:lnTo>
                  <a:pt x="249382" y="235527"/>
                </a:lnTo>
                <a:cubicBezTo>
                  <a:pt x="263236" y="226291"/>
                  <a:pt x="276052" y="215264"/>
                  <a:pt x="290945" y="207818"/>
                </a:cubicBezTo>
                <a:cubicBezTo>
                  <a:pt x="309418" y="198582"/>
                  <a:pt x="328654" y="190735"/>
                  <a:pt x="346364" y="180109"/>
                </a:cubicBezTo>
                <a:cubicBezTo>
                  <a:pt x="465463" y="108649"/>
                  <a:pt x="387451" y="138703"/>
                  <a:pt x="471055" y="110836"/>
                </a:cubicBezTo>
                <a:cubicBezTo>
                  <a:pt x="505509" y="87866"/>
                  <a:pt x="527857" y="70485"/>
                  <a:pt x="568036" y="55418"/>
                </a:cubicBezTo>
                <a:cubicBezTo>
                  <a:pt x="585865" y="48732"/>
                  <a:pt x="604982" y="46181"/>
                  <a:pt x="623455" y="41563"/>
                </a:cubicBezTo>
                <a:cubicBezTo>
                  <a:pt x="637309" y="32327"/>
                  <a:pt x="650125" y="21300"/>
                  <a:pt x="665018" y="13854"/>
                </a:cubicBezTo>
                <a:cubicBezTo>
                  <a:pt x="678080" y="7323"/>
                  <a:pt x="691978" y="0"/>
                  <a:pt x="706582" y="0"/>
                </a:cubicBezTo>
                <a:cubicBezTo>
                  <a:pt x="1002182" y="0"/>
                  <a:pt x="1297709" y="9236"/>
                  <a:pt x="1593273" y="13854"/>
                </a:cubicBezTo>
                <a:cubicBezTo>
                  <a:pt x="1744111" y="74190"/>
                  <a:pt x="1610693" y="29292"/>
                  <a:pt x="1898073" y="55418"/>
                </a:cubicBezTo>
                <a:cubicBezTo>
                  <a:pt x="1972233" y="62160"/>
                  <a:pt x="2045854" y="73891"/>
                  <a:pt x="2119745" y="83127"/>
                </a:cubicBezTo>
                <a:lnTo>
                  <a:pt x="2230582" y="96981"/>
                </a:lnTo>
                <a:cubicBezTo>
                  <a:pt x="2244436" y="101599"/>
                  <a:pt x="2257977" y="107294"/>
                  <a:pt x="2272145" y="110836"/>
                </a:cubicBezTo>
                <a:cubicBezTo>
                  <a:pt x="2331438" y="125659"/>
                  <a:pt x="2473443" y="144793"/>
                  <a:pt x="2507673" y="152400"/>
                </a:cubicBezTo>
                <a:cubicBezTo>
                  <a:pt x="2549237" y="161636"/>
                  <a:pt x="2591058" y="169783"/>
                  <a:pt x="2632364" y="180109"/>
                </a:cubicBezTo>
                <a:cubicBezTo>
                  <a:pt x="2646532" y="183651"/>
                  <a:pt x="2659522" y="191562"/>
                  <a:pt x="2673927" y="193963"/>
                </a:cubicBezTo>
                <a:cubicBezTo>
                  <a:pt x="2715177" y="200838"/>
                  <a:pt x="2757054" y="203200"/>
                  <a:pt x="2798618" y="207818"/>
                </a:cubicBezTo>
                <a:cubicBezTo>
                  <a:pt x="2840276" y="221703"/>
                  <a:pt x="2845934" y="219539"/>
                  <a:pt x="2881745" y="249381"/>
                </a:cubicBezTo>
                <a:cubicBezTo>
                  <a:pt x="2896797" y="261924"/>
                  <a:pt x="2907365" y="279557"/>
                  <a:pt x="2923309" y="290945"/>
                </a:cubicBezTo>
                <a:cubicBezTo>
                  <a:pt x="2940115" y="302949"/>
                  <a:pt x="2960795" y="308407"/>
                  <a:pt x="2978727" y="318654"/>
                </a:cubicBezTo>
                <a:cubicBezTo>
                  <a:pt x="2993184" y="326915"/>
                  <a:pt x="3004642" y="340673"/>
                  <a:pt x="3020291" y="346363"/>
                </a:cubicBezTo>
                <a:cubicBezTo>
                  <a:pt x="3056081" y="359377"/>
                  <a:pt x="3131127" y="374072"/>
                  <a:pt x="3131127" y="374072"/>
                </a:cubicBezTo>
                <a:cubicBezTo>
                  <a:pt x="3154921" y="391918"/>
                  <a:pt x="3199743" y="427136"/>
                  <a:pt x="3228109" y="443345"/>
                </a:cubicBezTo>
                <a:cubicBezTo>
                  <a:pt x="3246041" y="453592"/>
                  <a:pt x="3266721" y="459050"/>
                  <a:pt x="3283527" y="471054"/>
                </a:cubicBezTo>
                <a:cubicBezTo>
                  <a:pt x="3374334" y="535916"/>
                  <a:pt x="3277497" y="496754"/>
                  <a:pt x="3366655" y="526472"/>
                </a:cubicBezTo>
                <a:cubicBezTo>
                  <a:pt x="3380509" y="535708"/>
                  <a:pt x="3393325" y="546734"/>
                  <a:pt x="3408218" y="554181"/>
                </a:cubicBezTo>
                <a:cubicBezTo>
                  <a:pt x="3421280" y="560712"/>
                  <a:pt x="3437631" y="559935"/>
                  <a:pt x="3449782" y="568036"/>
                </a:cubicBezTo>
                <a:cubicBezTo>
                  <a:pt x="3466084" y="578904"/>
                  <a:pt x="3475401" y="598212"/>
                  <a:pt x="3491345" y="609600"/>
                </a:cubicBezTo>
                <a:cubicBezTo>
                  <a:pt x="3508151" y="621605"/>
                  <a:pt x="3528710" y="627279"/>
                  <a:pt x="3546764" y="637309"/>
                </a:cubicBezTo>
                <a:cubicBezTo>
                  <a:pt x="3570303" y="650386"/>
                  <a:pt x="3591951" y="666829"/>
                  <a:pt x="3616036" y="678872"/>
                </a:cubicBezTo>
                <a:cubicBezTo>
                  <a:pt x="3629098" y="685403"/>
                  <a:pt x="3644255" y="686796"/>
                  <a:pt x="3657600" y="692727"/>
                </a:cubicBezTo>
                <a:cubicBezTo>
                  <a:pt x="3685909" y="705309"/>
                  <a:pt x="3712418" y="721708"/>
                  <a:pt x="3740727" y="734290"/>
                </a:cubicBezTo>
                <a:cubicBezTo>
                  <a:pt x="3754072" y="740221"/>
                  <a:pt x="3769229" y="741614"/>
                  <a:pt x="3782291" y="748145"/>
                </a:cubicBezTo>
                <a:cubicBezTo>
                  <a:pt x="3797184" y="755592"/>
                  <a:pt x="3808962" y="768407"/>
                  <a:pt x="3823855" y="775854"/>
                </a:cubicBezTo>
                <a:cubicBezTo>
                  <a:pt x="3887535" y="807694"/>
                  <a:pt x="3847971" y="772263"/>
                  <a:pt x="3879273" y="803563"/>
                </a:cubicBezTo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835187" y="4239491"/>
            <a:ext cx="4715540" cy="988054"/>
          </a:xfrm>
          <a:custGeom>
            <a:avLst/>
            <a:gdLst>
              <a:gd name="connsiteX0" fmla="*/ 18849 w 4715540"/>
              <a:gd name="connsiteY0" fmla="*/ 872836 h 988054"/>
              <a:gd name="connsiteX1" fmla="*/ 18849 w 4715540"/>
              <a:gd name="connsiteY1" fmla="*/ 775854 h 988054"/>
              <a:gd name="connsiteX2" fmla="*/ 32704 w 4715540"/>
              <a:gd name="connsiteY2" fmla="*/ 734291 h 988054"/>
              <a:gd name="connsiteX3" fmla="*/ 74268 w 4715540"/>
              <a:gd name="connsiteY3" fmla="*/ 706582 h 988054"/>
              <a:gd name="connsiteX4" fmla="*/ 115831 w 4715540"/>
              <a:gd name="connsiteY4" fmla="*/ 665018 h 988054"/>
              <a:gd name="connsiteX5" fmla="*/ 157395 w 4715540"/>
              <a:gd name="connsiteY5" fmla="*/ 637309 h 988054"/>
              <a:gd name="connsiteX6" fmla="*/ 198958 w 4715540"/>
              <a:gd name="connsiteY6" fmla="*/ 595745 h 988054"/>
              <a:gd name="connsiteX7" fmla="*/ 254377 w 4715540"/>
              <a:gd name="connsiteY7" fmla="*/ 568036 h 988054"/>
              <a:gd name="connsiteX8" fmla="*/ 295940 w 4715540"/>
              <a:gd name="connsiteY8" fmla="*/ 540327 h 988054"/>
              <a:gd name="connsiteX9" fmla="*/ 392922 w 4715540"/>
              <a:gd name="connsiteY9" fmla="*/ 471054 h 988054"/>
              <a:gd name="connsiteX10" fmla="*/ 489904 w 4715540"/>
              <a:gd name="connsiteY10" fmla="*/ 429491 h 988054"/>
              <a:gd name="connsiteX11" fmla="*/ 545322 w 4715540"/>
              <a:gd name="connsiteY11" fmla="*/ 387927 h 988054"/>
              <a:gd name="connsiteX12" fmla="*/ 586886 w 4715540"/>
              <a:gd name="connsiteY12" fmla="*/ 346364 h 988054"/>
              <a:gd name="connsiteX13" fmla="*/ 697722 w 4715540"/>
              <a:gd name="connsiteY13" fmla="*/ 263236 h 988054"/>
              <a:gd name="connsiteX14" fmla="*/ 753140 w 4715540"/>
              <a:gd name="connsiteY14" fmla="*/ 221673 h 988054"/>
              <a:gd name="connsiteX15" fmla="*/ 863977 w 4715540"/>
              <a:gd name="connsiteY15" fmla="*/ 166254 h 988054"/>
              <a:gd name="connsiteX16" fmla="*/ 905540 w 4715540"/>
              <a:gd name="connsiteY16" fmla="*/ 152400 h 988054"/>
              <a:gd name="connsiteX17" fmla="*/ 1002522 w 4715540"/>
              <a:gd name="connsiteY17" fmla="*/ 110836 h 988054"/>
              <a:gd name="connsiteX18" fmla="*/ 1071795 w 4715540"/>
              <a:gd name="connsiteY18" fmla="*/ 83127 h 988054"/>
              <a:gd name="connsiteX19" fmla="*/ 1251904 w 4715540"/>
              <a:gd name="connsiteY19" fmla="*/ 55418 h 988054"/>
              <a:gd name="connsiteX20" fmla="*/ 1307322 w 4715540"/>
              <a:gd name="connsiteY20" fmla="*/ 41564 h 988054"/>
              <a:gd name="connsiteX21" fmla="*/ 1459722 w 4715540"/>
              <a:gd name="connsiteY21" fmla="*/ 27709 h 988054"/>
              <a:gd name="connsiteX22" fmla="*/ 1653686 w 4715540"/>
              <a:gd name="connsiteY22" fmla="*/ 0 h 988054"/>
              <a:gd name="connsiteX23" fmla="*/ 2387977 w 4715540"/>
              <a:gd name="connsiteY23" fmla="*/ 13854 h 988054"/>
              <a:gd name="connsiteX24" fmla="*/ 2484958 w 4715540"/>
              <a:gd name="connsiteY24" fmla="*/ 27709 h 988054"/>
              <a:gd name="connsiteX25" fmla="*/ 2526522 w 4715540"/>
              <a:gd name="connsiteY25" fmla="*/ 41564 h 988054"/>
              <a:gd name="connsiteX26" fmla="*/ 2581940 w 4715540"/>
              <a:gd name="connsiteY26" fmla="*/ 55418 h 988054"/>
              <a:gd name="connsiteX27" fmla="*/ 2762049 w 4715540"/>
              <a:gd name="connsiteY27" fmla="*/ 83127 h 988054"/>
              <a:gd name="connsiteX28" fmla="*/ 2859031 w 4715540"/>
              <a:gd name="connsiteY28" fmla="*/ 124691 h 988054"/>
              <a:gd name="connsiteX29" fmla="*/ 2900595 w 4715540"/>
              <a:gd name="connsiteY29" fmla="*/ 138545 h 988054"/>
              <a:gd name="connsiteX30" fmla="*/ 2969868 w 4715540"/>
              <a:gd name="connsiteY30" fmla="*/ 166254 h 988054"/>
              <a:gd name="connsiteX31" fmla="*/ 3163831 w 4715540"/>
              <a:gd name="connsiteY31" fmla="*/ 207818 h 988054"/>
              <a:gd name="connsiteX32" fmla="*/ 3246958 w 4715540"/>
              <a:gd name="connsiteY32" fmla="*/ 249382 h 988054"/>
              <a:gd name="connsiteX33" fmla="*/ 3385504 w 4715540"/>
              <a:gd name="connsiteY33" fmla="*/ 304800 h 988054"/>
              <a:gd name="connsiteX34" fmla="*/ 3482486 w 4715540"/>
              <a:gd name="connsiteY34" fmla="*/ 360218 h 988054"/>
              <a:gd name="connsiteX35" fmla="*/ 3579468 w 4715540"/>
              <a:gd name="connsiteY35" fmla="*/ 401782 h 988054"/>
              <a:gd name="connsiteX36" fmla="*/ 3704158 w 4715540"/>
              <a:gd name="connsiteY36" fmla="*/ 457200 h 988054"/>
              <a:gd name="connsiteX37" fmla="*/ 3759577 w 4715540"/>
              <a:gd name="connsiteY37" fmla="*/ 484909 h 988054"/>
              <a:gd name="connsiteX38" fmla="*/ 3801140 w 4715540"/>
              <a:gd name="connsiteY38" fmla="*/ 498764 h 988054"/>
              <a:gd name="connsiteX39" fmla="*/ 3842704 w 4715540"/>
              <a:gd name="connsiteY39" fmla="*/ 526473 h 988054"/>
              <a:gd name="connsiteX40" fmla="*/ 3953540 w 4715540"/>
              <a:gd name="connsiteY40" fmla="*/ 581891 h 988054"/>
              <a:gd name="connsiteX41" fmla="*/ 3995104 w 4715540"/>
              <a:gd name="connsiteY41" fmla="*/ 609600 h 988054"/>
              <a:gd name="connsiteX42" fmla="*/ 4078231 w 4715540"/>
              <a:gd name="connsiteY42" fmla="*/ 637309 h 988054"/>
              <a:gd name="connsiteX43" fmla="*/ 4202922 w 4715540"/>
              <a:gd name="connsiteY43" fmla="*/ 678873 h 988054"/>
              <a:gd name="connsiteX44" fmla="*/ 4286049 w 4715540"/>
              <a:gd name="connsiteY44" fmla="*/ 734291 h 988054"/>
              <a:gd name="connsiteX45" fmla="*/ 4341468 w 4715540"/>
              <a:gd name="connsiteY45" fmla="*/ 762000 h 988054"/>
              <a:gd name="connsiteX46" fmla="*/ 4438449 w 4715540"/>
              <a:gd name="connsiteY46" fmla="*/ 845127 h 988054"/>
              <a:gd name="connsiteX47" fmla="*/ 4493868 w 4715540"/>
              <a:gd name="connsiteY47" fmla="*/ 872836 h 988054"/>
              <a:gd name="connsiteX48" fmla="*/ 4604704 w 4715540"/>
              <a:gd name="connsiteY48" fmla="*/ 928254 h 988054"/>
              <a:gd name="connsiteX49" fmla="*/ 4673977 w 4715540"/>
              <a:gd name="connsiteY49" fmla="*/ 983673 h 988054"/>
              <a:gd name="connsiteX50" fmla="*/ 4715540 w 4715540"/>
              <a:gd name="connsiteY50" fmla="*/ 983673 h 9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715540" h="988054">
                <a:moveTo>
                  <a:pt x="18849" y="872836"/>
                </a:moveTo>
                <a:cubicBezTo>
                  <a:pt x="0" y="816289"/>
                  <a:pt x="115" y="841425"/>
                  <a:pt x="18849" y="775854"/>
                </a:cubicBezTo>
                <a:cubicBezTo>
                  <a:pt x="22861" y="761812"/>
                  <a:pt x="23581" y="745695"/>
                  <a:pt x="32704" y="734291"/>
                </a:cubicBezTo>
                <a:cubicBezTo>
                  <a:pt x="43106" y="721289"/>
                  <a:pt x="61476" y="717242"/>
                  <a:pt x="74268" y="706582"/>
                </a:cubicBezTo>
                <a:cubicBezTo>
                  <a:pt x="89320" y="694039"/>
                  <a:pt x="100779" y="677561"/>
                  <a:pt x="115831" y="665018"/>
                </a:cubicBezTo>
                <a:cubicBezTo>
                  <a:pt x="128623" y="654358"/>
                  <a:pt x="144603" y="647969"/>
                  <a:pt x="157395" y="637309"/>
                </a:cubicBezTo>
                <a:cubicBezTo>
                  <a:pt x="172447" y="624766"/>
                  <a:pt x="183014" y="607133"/>
                  <a:pt x="198958" y="595745"/>
                </a:cubicBezTo>
                <a:cubicBezTo>
                  <a:pt x="215764" y="583740"/>
                  <a:pt x="236445" y="578283"/>
                  <a:pt x="254377" y="568036"/>
                </a:cubicBezTo>
                <a:cubicBezTo>
                  <a:pt x="268834" y="559775"/>
                  <a:pt x="282391" y="550005"/>
                  <a:pt x="295940" y="540327"/>
                </a:cubicBezTo>
                <a:cubicBezTo>
                  <a:pt x="325666" y="519094"/>
                  <a:pt x="360279" y="489708"/>
                  <a:pt x="392922" y="471054"/>
                </a:cubicBezTo>
                <a:cubicBezTo>
                  <a:pt x="440858" y="443662"/>
                  <a:pt x="443274" y="445034"/>
                  <a:pt x="489904" y="429491"/>
                </a:cubicBezTo>
                <a:cubicBezTo>
                  <a:pt x="508377" y="415636"/>
                  <a:pt x="527790" y="402954"/>
                  <a:pt x="545322" y="387927"/>
                </a:cubicBezTo>
                <a:cubicBezTo>
                  <a:pt x="560198" y="375176"/>
                  <a:pt x="571722" y="358771"/>
                  <a:pt x="586886" y="346364"/>
                </a:cubicBezTo>
                <a:cubicBezTo>
                  <a:pt x="622629" y="317120"/>
                  <a:pt x="660777" y="290945"/>
                  <a:pt x="697722" y="263236"/>
                </a:cubicBezTo>
                <a:cubicBezTo>
                  <a:pt x="716195" y="249382"/>
                  <a:pt x="732487" y="232000"/>
                  <a:pt x="753140" y="221673"/>
                </a:cubicBezTo>
                <a:cubicBezTo>
                  <a:pt x="790086" y="203200"/>
                  <a:pt x="824790" y="179316"/>
                  <a:pt x="863977" y="166254"/>
                </a:cubicBezTo>
                <a:cubicBezTo>
                  <a:pt x="877831" y="161636"/>
                  <a:pt x="892117" y="158153"/>
                  <a:pt x="905540" y="152400"/>
                </a:cubicBezTo>
                <a:cubicBezTo>
                  <a:pt x="1132601" y="55089"/>
                  <a:pt x="829230" y="175821"/>
                  <a:pt x="1002522" y="110836"/>
                </a:cubicBezTo>
                <a:cubicBezTo>
                  <a:pt x="1025808" y="102104"/>
                  <a:pt x="1047802" y="89671"/>
                  <a:pt x="1071795" y="83127"/>
                </a:cubicBezTo>
                <a:cubicBezTo>
                  <a:pt x="1098567" y="75826"/>
                  <a:pt x="1230070" y="59388"/>
                  <a:pt x="1251904" y="55418"/>
                </a:cubicBezTo>
                <a:cubicBezTo>
                  <a:pt x="1270638" y="52012"/>
                  <a:pt x="1288448" y="44081"/>
                  <a:pt x="1307322" y="41564"/>
                </a:cubicBezTo>
                <a:cubicBezTo>
                  <a:pt x="1357884" y="34822"/>
                  <a:pt x="1409076" y="33787"/>
                  <a:pt x="1459722" y="27709"/>
                </a:cubicBezTo>
                <a:cubicBezTo>
                  <a:pt x="1524568" y="19927"/>
                  <a:pt x="1589031" y="9236"/>
                  <a:pt x="1653686" y="0"/>
                </a:cubicBezTo>
                <a:lnTo>
                  <a:pt x="2387977" y="13854"/>
                </a:lnTo>
                <a:cubicBezTo>
                  <a:pt x="2420614" y="14942"/>
                  <a:pt x="2452937" y="21305"/>
                  <a:pt x="2484958" y="27709"/>
                </a:cubicBezTo>
                <a:cubicBezTo>
                  <a:pt x="2499279" y="30573"/>
                  <a:pt x="2512480" y="37552"/>
                  <a:pt x="2526522" y="41564"/>
                </a:cubicBezTo>
                <a:cubicBezTo>
                  <a:pt x="2544831" y="46795"/>
                  <a:pt x="2563352" y="51287"/>
                  <a:pt x="2581940" y="55418"/>
                </a:cubicBezTo>
                <a:cubicBezTo>
                  <a:pt x="2663552" y="73554"/>
                  <a:pt x="2666064" y="71129"/>
                  <a:pt x="2762049" y="83127"/>
                </a:cubicBezTo>
                <a:cubicBezTo>
                  <a:pt x="2877393" y="111964"/>
                  <a:pt x="2763349" y="76850"/>
                  <a:pt x="2859031" y="124691"/>
                </a:cubicBezTo>
                <a:cubicBezTo>
                  <a:pt x="2872093" y="131222"/>
                  <a:pt x="2886921" y="133417"/>
                  <a:pt x="2900595" y="138545"/>
                </a:cubicBezTo>
                <a:cubicBezTo>
                  <a:pt x="2923881" y="147277"/>
                  <a:pt x="2946098" y="158940"/>
                  <a:pt x="2969868" y="166254"/>
                </a:cubicBezTo>
                <a:cubicBezTo>
                  <a:pt x="3051474" y="191364"/>
                  <a:pt x="3084803" y="194647"/>
                  <a:pt x="3163831" y="207818"/>
                </a:cubicBezTo>
                <a:cubicBezTo>
                  <a:pt x="3296579" y="252068"/>
                  <a:pt x="3107291" y="184920"/>
                  <a:pt x="3246958" y="249382"/>
                </a:cubicBezTo>
                <a:cubicBezTo>
                  <a:pt x="3292119" y="270226"/>
                  <a:pt x="3385504" y="304800"/>
                  <a:pt x="3385504" y="304800"/>
                </a:cubicBezTo>
                <a:cubicBezTo>
                  <a:pt x="3464466" y="383762"/>
                  <a:pt x="3384801" y="318353"/>
                  <a:pt x="3482486" y="360218"/>
                </a:cubicBezTo>
                <a:cubicBezTo>
                  <a:pt x="3616441" y="417627"/>
                  <a:pt x="3420356" y="362003"/>
                  <a:pt x="3579468" y="401782"/>
                </a:cubicBezTo>
                <a:cubicBezTo>
                  <a:pt x="3701719" y="483284"/>
                  <a:pt x="3506327" y="358286"/>
                  <a:pt x="3704158" y="457200"/>
                </a:cubicBezTo>
                <a:cubicBezTo>
                  <a:pt x="3722631" y="466436"/>
                  <a:pt x="3740594" y="476773"/>
                  <a:pt x="3759577" y="484909"/>
                </a:cubicBezTo>
                <a:cubicBezTo>
                  <a:pt x="3773000" y="490662"/>
                  <a:pt x="3788078" y="492233"/>
                  <a:pt x="3801140" y="498764"/>
                </a:cubicBezTo>
                <a:cubicBezTo>
                  <a:pt x="3816033" y="506211"/>
                  <a:pt x="3828086" y="518500"/>
                  <a:pt x="3842704" y="526473"/>
                </a:cubicBezTo>
                <a:cubicBezTo>
                  <a:pt x="3878967" y="546252"/>
                  <a:pt x="3919171" y="558979"/>
                  <a:pt x="3953540" y="581891"/>
                </a:cubicBezTo>
                <a:cubicBezTo>
                  <a:pt x="3967395" y="591127"/>
                  <a:pt x="3979888" y="602837"/>
                  <a:pt x="3995104" y="609600"/>
                </a:cubicBezTo>
                <a:cubicBezTo>
                  <a:pt x="4021794" y="621462"/>
                  <a:pt x="4050782" y="627327"/>
                  <a:pt x="4078231" y="637309"/>
                </a:cubicBezTo>
                <a:cubicBezTo>
                  <a:pt x="4193009" y="679046"/>
                  <a:pt x="4102072" y="653660"/>
                  <a:pt x="4202922" y="678873"/>
                </a:cubicBezTo>
                <a:cubicBezTo>
                  <a:pt x="4230631" y="697346"/>
                  <a:pt x="4256263" y="719398"/>
                  <a:pt x="4286049" y="734291"/>
                </a:cubicBezTo>
                <a:cubicBezTo>
                  <a:pt x="4304522" y="743527"/>
                  <a:pt x="4323954" y="751054"/>
                  <a:pt x="4341468" y="762000"/>
                </a:cubicBezTo>
                <a:cubicBezTo>
                  <a:pt x="4531363" y="880684"/>
                  <a:pt x="4279752" y="731774"/>
                  <a:pt x="4438449" y="845127"/>
                </a:cubicBezTo>
                <a:cubicBezTo>
                  <a:pt x="4455255" y="857131"/>
                  <a:pt x="4475936" y="862589"/>
                  <a:pt x="4493868" y="872836"/>
                </a:cubicBezTo>
                <a:cubicBezTo>
                  <a:pt x="4590714" y="928176"/>
                  <a:pt x="4468307" y="873695"/>
                  <a:pt x="4604704" y="928254"/>
                </a:cubicBezTo>
                <a:cubicBezTo>
                  <a:pt x="4623623" y="947173"/>
                  <a:pt x="4647759" y="974934"/>
                  <a:pt x="4673977" y="983673"/>
                </a:cubicBezTo>
                <a:cubicBezTo>
                  <a:pt x="4687120" y="988054"/>
                  <a:pt x="4701686" y="983673"/>
                  <a:pt x="4715540" y="983673"/>
                </a:cubicBezTo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714876" y="3554343"/>
            <a:ext cx="4193597" cy="2185820"/>
          </a:xfrm>
          <a:custGeom>
            <a:avLst/>
            <a:gdLst>
              <a:gd name="connsiteX0" fmla="*/ 0 w 6982691"/>
              <a:gd name="connsiteY0" fmla="*/ 795984 h 2185820"/>
              <a:gd name="connsiteX1" fmla="*/ 110836 w 6982691"/>
              <a:gd name="connsiteY1" fmla="*/ 699002 h 2185820"/>
              <a:gd name="connsiteX2" fmla="*/ 277091 w 6982691"/>
              <a:gd name="connsiteY2" fmla="*/ 588166 h 2185820"/>
              <a:gd name="connsiteX3" fmla="*/ 360218 w 6982691"/>
              <a:gd name="connsiteY3" fmla="*/ 518893 h 2185820"/>
              <a:gd name="connsiteX4" fmla="*/ 429491 w 6982691"/>
              <a:gd name="connsiteY4" fmla="*/ 477330 h 2185820"/>
              <a:gd name="connsiteX5" fmla="*/ 471054 w 6982691"/>
              <a:gd name="connsiteY5" fmla="*/ 449621 h 2185820"/>
              <a:gd name="connsiteX6" fmla="*/ 581891 w 6982691"/>
              <a:gd name="connsiteY6" fmla="*/ 408057 h 2185820"/>
              <a:gd name="connsiteX7" fmla="*/ 651163 w 6982691"/>
              <a:gd name="connsiteY7" fmla="*/ 380348 h 2185820"/>
              <a:gd name="connsiteX8" fmla="*/ 748145 w 6982691"/>
              <a:gd name="connsiteY8" fmla="*/ 338784 h 2185820"/>
              <a:gd name="connsiteX9" fmla="*/ 831273 w 6982691"/>
              <a:gd name="connsiteY9" fmla="*/ 311075 h 2185820"/>
              <a:gd name="connsiteX10" fmla="*/ 914400 w 6982691"/>
              <a:gd name="connsiteY10" fmla="*/ 269512 h 2185820"/>
              <a:gd name="connsiteX11" fmla="*/ 997527 w 6982691"/>
              <a:gd name="connsiteY11" fmla="*/ 255657 h 2185820"/>
              <a:gd name="connsiteX12" fmla="*/ 1163782 w 6982691"/>
              <a:gd name="connsiteY12" fmla="*/ 214093 h 2185820"/>
              <a:gd name="connsiteX13" fmla="*/ 1219200 w 6982691"/>
              <a:gd name="connsiteY13" fmla="*/ 200239 h 2185820"/>
              <a:gd name="connsiteX14" fmla="*/ 1260763 w 6982691"/>
              <a:gd name="connsiteY14" fmla="*/ 186384 h 2185820"/>
              <a:gd name="connsiteX15" fmla="*/ 1371600 w 6982691"/>
              <a:gd name="connsiteY15" fmla="*/ 172530 h 2185820"/>
              <a:gd name="connsiteX16" fmla="*/ 2923309 w 6982691"/>
              <a:gd name="connsiteY16" fmla="*/ 172530 h 2185820"/>
              <a:gd name="connsiteX17" fmla="*/ 3325091 w 6982691"/>
              <a:gd name="connsiteY17" fmla="*/ 200239 h 2185820"/>
              <a:gd name="connsiteX18" fmla="*/ 3519054 w 6982691"/>
              <a:gd name="connsiteY18" fmla="*/ 214093 h 2185820"/>
              <a:gd name="connsiteX19" fmla="*/ 3629891 w 6982691"/>
              <a:gd name="connsiteY19" fmla="*/ 241802 h 2185820"/>
              <a:gd name="connsiteX20" fmla="*/ 3713018 w 6982691"/>
              <a:gd name="connsiteY20" fmla="*/ 255657 h 2185820"/>
              <a:gd name="connsiteX21" fmla="*/ 4003963 w 6982691"/>
              <a:gd name="connsiteY21" fmla="*/ 311075 h 2185820"/>
              <a:gd name="connsiteX22" fmla="*/ 4114800 w 6982691"/>
              <a:gd name="connsiteY22" fmla="*/ 338784 h 2185820"/>
              <a:gd name="connsiteX23" fmla="*/ 4281054 w 6982691"/>
              <a:gd name="connsiteY23" fmla="*/ 366493 h 2185820"/>
              <a:gd name="connsiteX24" fmla="*/ 4391891 w 6982691"/>
              <a:gd name="connsiteY24" fmla="*/ 421912 h 2185820"/>
              <a:gd name="connsiteX25" fmla="*/ 4447309 w 6982691"/>
              <a:gd name="connsiteY25" fmla="*/ 435766 h 2185820"/>
              <a:gd name="connsiteX26" fmla="*/ 4502727 w 6982691"/>
              <a:gd name="connsiteY26" fmla="*/ 463475 h 2185820"/>
              <a:gd name="connsiteX27" fmla="*/ 4572000 w 6982691"/>
              <a:gd name="connsiteY27" fmla="*/ 491184 h 2185820"/>
              <a:gd name="connsiteX28" fmla="*/ 4641273 w 6982691"/>
              <a:gd name="connsiteY28" fmla="*/ 532748 h 2185820"/>
              <a:gd name="connsiteX29" fmla="*/ 4738254 w 6982691"/>
              <a:gd name="connsiteY29" fmla="*/ 560457 h 2185820"/>
              <a:gd name="connsiteX30" fmla="*/ 4807527 w 6982691"/>
              <a:gd name="connsiteY30" fmla="*/ 602021 h 2185820"/>
              <a:gd name="connsiteX31" fmla="*/ 4890654 w 6982691"/>
              <a:gd name="connsiteY31" fmla="*/ 643584 h 2185820"/>
              <a:gd name="connsiteX32" fmla="*/ 4973782 w 6982691"/>
              <a:gd name="connsiteY32" fmla="*/ 699002 h 2185820"/>
              <a:gd name="connsiteX33" fmla="*/ 5140036 w 6982691"/>
              <a:gd name="connsiteY33" fmla="*/ 768275 h 2185820"/>
              <a:gd name="connsiteX34" fmla="*/ 5195454 w 6982691"/>
              <a:gd name="connsiteY34" fmla="*/ 809839 h 2185820"/>
              <a:gd name="connsiteX35" fmla="*/ 5334000 w 6982691"/>
              <a:gd name="connsiteY35" fmla="*/ 892966 h 2185820"/>
              <a:gd name="connsiteX36" fmla="*/ 5430982 w 6982691"/>
              <a:gd name="connsiteY36" fmla="*/ 948384 h 2185820"/>
              <a:gd name="connsiteX37" fmla="*/ 5541818 w 6982691"/>
              <a:gd name="connsiteY37" fmla="*/ 1045366 h 2185820"/>
              <a:gd name="connsiteX38" fmla="*/ 5583382 w 6982691"/>
              <a:gd name="connsiteY38" fmla="*/ 1073075 h 2185820"/>
              <a:gd name="connsiteX39" fmla="*/ 5763491 w 6982691"/>
              <a:gd name="connsiteY39" fmla="*/ 1239330 h 2185820"/>
              <a:gd name="connsiteX40" fmla="*/ 5818909 w 6982691"/>
              <a:gd name="connsiteY40" fmla="*/ 1280893 h 2185820"/>
              <a:gd name="connsiteX41" fmla="*/ 5902036 w 6982691"/>
              <a:gd name="connsiteY41" fmla="*/ 1322457 h 2185820"/>
              <a:gd name="connsiteX42" fmla="*/ 5971309 w 6982691"/>
              <a:gd name="connsiteY42" fmla="*/ 1377875 h 2185820"/>
              <a:gd name="connsiteX43" fmla="*/ 6040582 w 6982691"/>
              <a:gd name="connsiteY43" fmla="*/ 1419439 h 2185820"/>
              <a:gd name="connsiteX44" fmla="*/ 6082145 w 6982691"/>
              <a:gd name="connsiteY44" fmla="*/ 1461002 h 2185820"/>
              <a:gd name="connsiteX45" fmla="*/ 6220691 w 6982691"/>
              <a:gd name="connsiteY45" fmla="*/ 1557984 h 2185820"/>
              <a:gd name="connsiteX46" fmla="*/ 6262254 w 6982691"/>
              <a:gd name="connsiteY46" fmla="*/ 1585693 h 2185820"/>
              <a:gd name="connsiteX47" fmla="*/ 6317673 w 6982691"/>
              <a:gd name="connsiteY47" fmla="*/ 1627257 h 2185820"/>
              <a:gd name="connsiteX48" fmla="*/ 6373091 w 6982691"/>
              <a:gd name="connsiteY48" fmla="*/ 1654966 h 2185820"/>
              <a:gd name="connsiteX49" fmla="*/ 6414654 w 6982691"/>
              <a:gd name="connsiteY49" fmla="*/ 1696530 h 2185820"/>
              <a:gd name="connsiteX50" fmla="*/ 6456218 w 6982691"/>
              <a:gd name="connsiteY50" fmla="*/ 1710384 h 2185820"/>
              <a:gd name="connsiteX51" fmla="*/ 6483927 w 6982691"/>
              <a:gd name="connsiteY51" fmla="*/ 1751948 h 2185820"/>
              <a:gd name="connsiteX52" fmla="*/ 6525491 w 6982691"/>
              <a:gd name="connsiteY52" fmla="*/ 1779657 h 2185820"/>
              <a:gd name="connsiteX53" fmla="*/ 6622473 w 6982691"/>
              <a:gd name="connsiteY53" fmla="*/ 1848930 h 2185820"/>
              <a:gd name="connsiteX54" fmla="*/ 6691745 w 6982691"/>
              <a:gd name="connsiteY54" fmla="*/ 1945912 h 2185820"/>
              <a:gd name="connsiteX55" fmla="*/ 6733309 w 6982691"/>
              <a:gd name="connsiteY55" fmla="*/ 1973621 h 2185820"/>
              <a:gd name="connsiteX56" fmla="*/ 6871854 w 6982691"/>
              <a:gd name="connsiteY56" fmla="*/ 2070602 h 2185820"/>
              <a:gd name="connsiteX57" fmla="*/ 6913418 w 6982691"/>
              <a:gd name="connsiteY57" fmla="*/ 2098312 h 2185820"/>
              <a:gd name="connsiteX58" fmla="*/ 6954982 w 6982691"/>
              <a:gd name="connsiteY58" fmla="*/ 2139875 h 2185820"/>
              <a:gd name="connsiteX59" fmla="*/ 6982691 w 6982691"/>
              <a:gd name="connsiteY59" fmla="*/ 2181439 h 218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982691" h="2185820">
                <a:moveTo>
                  <a:pt x="0" y="795984"/>
                </a:moveTo>
                <a:cubicBezTo>
                  <a:pt x="51569" y="718632"/>
                  <a:pt x="3081" y="779817"/>
                  <a:pt x="110836" y="699002"/>
                </a:cubicBezTo>
                <a:cubicBezTo>
                  <a:pt x="324717" y="538593"/>
                  <a:pt x="141673" y="665548"/>
                  <a:pt x="277091" y="588166"/>
                </a:cubicBezTo>
                <a:cubicBezTo>
                  <a:pt x="367556" y="536472"/>
                  <a:pt x="268520" y="587666"/>
                  <a:pt x="360218" y="518893"/>
                </a:cubicBezTo>
                <a:cubicBezTo>
                  <a:pt x="381761" y="502736"/>
                  <a:pt x="406656" y="491602"/>
                  <a:pt x="429491" y="477330"/>
                </a:cubicBezTo>
                <a:cubicBezTo>
                  <a:pt x="443611" y="468505"/>
                  <a:pt x="456161" y="457068"/>
                  <a:pt x="471054" y="449621"/>
                </a:cubicBezTo>
                <a:cubicBezTo>
                  <a:pt x="524601" y="422848"/>
                  <a:pt x="533931" y="426042"/>
                  <a:pt x="581891" y="408057"/>
                </a:cubicBezTo>
                <a:cubicBezTo>
                  <a:pt x="605177" y="399325"/>
                  <a:pt x="628072" y="389584"/>
                  <a:pt x="651163" y="380348"/>
                </a:cubicBezTo>
                <a:cubicBezTo>
                  <a:pt x="700077" y="331436"/>
                  <a:pt x="657857" y="363408"/>
                  <a:pt x="748145" y="338784"/>
                </a:cubicBezTo>
                <a:cubicBezTo>
                  <a:pt x="776324" y="331099"/>
                  <a:pt x="805148" y="324137"/>
                  <a:pt x="831273" y="311075"/>
                </a:cubicBezTo>
                <a:cubicBezTo>
                  <a:pt x="858982" y="297221"/>
                  <a:pt x="885010" y="279309"/>
                  <a:pt x="914400" y="269512"/>
                </a:cubicBezTo>
                <a:cubicBezTo>
                  <a:pt x="941050" y="260629"/>
                  <a:pt x="969818" y="260275"/>
                  <a:pt x="997527" y="255657"/>
                </a:cubicBezTo>
                <a:cubicBezTo>
                  <a:pt x="1095352" y="206744"/>
                  <a:pt x="1016037" y="238717"/>
                  <a:pt x="1163782" y="214093"/>
                </a:cubicBezTo>
                <a:cubicBezTo>
                  <a:pt x="1182564" y="210963"/>
                  <a:pt x="1200891" y="205470"/>
                  <a:pt x="1219200" y="200239"/>
                </a:cubicBezTo>
                <a:cubicBezTo>
                  <a:pt x="1233242" y="196227"/>
                  <a:pt x="1246395" y="188996"/>
                  <a:pt x="1260763" y="186384"/>
                </a:cubicBezTo>
                <a:cubicBezTo>
                  <a:pt x="1297396" y="179724"/>
                  <a:pt x="1334654" y="177148"/>
                  <a:pt x="1371600" y="172530"/>
                </a:cubicBezTo>
                <a:cubicBezTo>
                  <a:pt x="1889166" y="0"/>
                  <a:pt x="1452513" y="140556"/>
                  <a:pt x="2923309" y="172530"/>
                </a:cubicBezTo>
                <a:cubicBezTo>
                  <a:pt x="3057523" y="175448"/>
                  <a:pt x="3191171" y="190896"/>
                  <a:pt x="3325091" y="200239"/>
                </a:cubicBezTo>
                <a:lnTo>
                  <a:pt x="3519054" y="214093"/>
                </a:lnTo>
                <a:cubicBezTo>
                  <a:pt x="3576740" y="233322"/>
                  <a:pt x="3556324" y="228426"/>
                  <a:pt x="3629891" y="241802"/>
                </a:cubicBezTo>
                <a:cubicBezTo>
                  <a:pt x="3657529" y="246827"/>
                  <a:pt x="3685875" y="248419"/>
                  <a:pt x="3713018" y="255657"/>
                </a:cubicBezTo>
                <a:cubicBezTo>
                  <a:pt x="3954988" y="320183"/>
                  <a:pt x="3712151" y="286758"/>
                  <a:pt x="4003963" y="311075"/>
                </a:cubicBezTo>
                <a:cubicBezTo>
                  <a:pt x="4040909" y="320311"/>
                  <a:pt x="4077235" y="332523"/>
                  <a:pt x="4114800" y="338784"/>
                </a:cubicBezTo>
                <a:lnTo>
                  <a:pt x="4281054" y="366493"/>
                </a:lnTo>
                <a:cubicBezTo>
                  <a:pt x="4410276" y="409568"/>
                  <a:pt x="4195567" y="334657"/>
                  <a:pt x="4391891" y="421912"/>
                </a:cubicBezTo>
                <a:cubicBezTo>
                  <a:pt x="4409291" y="429645"/>
                  <a:pt x="4428836" y="431148"/>
                  <a:pt x="4447309" y="435766"/>
                </a:cubicBezTo>
                <a:cubicBezTo>
                  <a:pt x="4465782" y="445002"/>
                  <a:pt x="4483854" y="455087"/>
                  <a:pt x="4502727" y="463475"/>
                </a:cubicBezTo>
                <a:cubicBezTo>
                  <a:pt x="4525453" y="473576"/>
                  <a:pt x="4549756" y="480062"/>
                  <a:pt x="4572000" y="491184"/>
                </a:cubicBezTo>
                <a:cubicBezTo>
                  <a:pt x="4596086" y="503227"/>
                  <a:pt x="4617187" y="520705"/>
                  <a:pt x="4641273" y="532748"/>
                </a:cubicBezTo>
                <a:cubicBezTo>
                  <a:pt x="4661145" y="542684"/>
                  <a:pt x="4720503" y="556019"/>
                  <a:pt x="4738254" y="560457"/>
                </a:cubicBezTo>
                <a:cubicBezTo>
                  <a:pt x="4761345" y="574312"/>
                  <a:pt x="4783887" y="589126"/>
                  <a:pt x="4807527" y="602021"/>
                </a:cubicBezTo>
                <a:cubicBezTo>
                  <a:pt x="4834724" y="616856"/>
                  <a:pt x="4863894" y="627974"/>
                  <a:pt x="4890654" y="643584"/>
                </a:cubicBezTo>
                <a:cubicBezTo>
                  <a:pt x="4919420" y="660364"/>
                  <a:pt x="4941474" y="690925"/>
                  <a:pt x="4973782" y="699002"/>
                </a:cubicBezTo>
                <a:cubicBezTo>
                  <a:pt x="5039800" y="715507"/>
                  <a:pt x="5076105" y="720326"/>
                  <a:pt x="5140036" y="768275"/>
                </a:cubicBezTo>
                <a:cubicBezTo>
                  <a:pt x="5158509" y="782130"/>
                  <a:pt x="5175873" y="797601"/>
                  <a:pt x="5195454" y="809839"/>
                </a:cubicBezTo>
                <a:cubicBezTo>
                  <a:pt x="5253762" y="846281"/>
                  <a:pt x="5277059" y="836024"/>
                  <a:pt x="5334000" y="892966"/>
                </a:cubicBezTo>
                <a:cubicBezTo>
                  <a:pt x="5389027" y="947995"/>
                  <a:pt x="5356555" y="929778"/>
                  <a:pt x="5430982" y="948384"/>
                </a:cubicBezTo>
                <a:cubicBezTo>
                  <a:pt x="5477163" y="1017657"/>
                  <a:pt x="5444837" y="980712"/>
                  <a:pt x="5541818" y="1045366"/>
                </a:cubicBezTo>
                <a:lnTo>
                  <a:pt x="5583382" y="1073075"/>
                </a:lnTo>
                <a:cubicBezTo>
                  <a:pt x="5646410" y="1167618"/>
                  <a:pt x="5602497" y="1110535"/>
                  <a:pt x="5763491" y="1239330"/>
                </a:cubicBezTo>
                <a:cubicBezTo>
                  <a:pt x="5781522" y="1253755"/>
                  <a:pt x="5798256" y="1270566"/>
                  <a:pt x="5818909" y="1280893"/>
                </a:cubicBezTo>
                <a:cubicBezTo>
                  <a:pt x="5846618" y="1294748"/>
                  <a:pt x="5875900" y="1305825"/>
                  <a:pt x="5902036" y="1322457"/>
                </a:cubicBezTo>
                <a:cubicBezTo>
                  <a:pt x="5926984" y="1338333"/>
                  <a:pt x="5947084" y="1360917"/>
                  <a:pt x="5971309" y="1377875"/>
                </a:cubicBezTo>
                <a:cubicBezTo>
                  <a:pt x="5993370" y="1393317"/>
                  <a:pt x="6019039" y="1403282"/>
                  <a:pt x="6040582" y="1419439"/>
                </a:cubicBezTo>
                <a:cubicBezTo>
                  <a:pt x="6056256" y="1431195"/>
                  <a:pt x="6067269" y="1448251"/>
                  <a:pt x="6082145" y="1461002"/>
                </a:cubicBezTo>
                <a:cubicBezTo>
                  <a:pt x="6118052" y="1491779"/>
                  <a:pt x="6184913" y="1534132"/>
                  <a:pt x="6220691" y="1557984"/>
                </a:cubicBezTo>
                <a:cubicBezTo>
                  <a:pt x="6234545" y="1567220"/>
                  <a:pt x="6248933" y="1575702"/>
                  <a:pt x="6262254" y="1585693"/>
                </a:cubicBezTo>
                <a:cubicBezTo>
                  <a:pt x="6280727" y="1599548"/>
                  <a:pt x="6298092" y="1615019"/>
                  <a:pt x="6317673" y="1627257"/>
                </a:cubicBezTo>
                <a:cubicBezTo>
                  <a:pt x="6335187" y="1638203"/>
                  <a:pt x="6354618" y="1645730"/>
                  <a:pt x="6373091" y="1654966"/>
                </a:cubicBezTo>
                <a:cubicBezTo>
                  <a:pt x="6386945" y="1668821"/>
                  <a:pt x="6398351" y="1685662"/>
                  <a:pt x="6414654" y="1696530"/>
                </a:cubicBezTo>
                <a:cubicBezTo>
                  <a:pt x="6426805" y="1704631"/>
                  <a:pt x="6444814" y="1701261"/>
                  <a:pt x="6456218" y="1710384"/>
                </a:cubicBezTo>
                <a:cubicBezTo>
                  <a:pt x="6469220" y="1720786"/>
                  <a:pt x="6472153" y="1740174"/>
                  <a:pt x="6483927" y="1751948"/>
                </a:cubicBezTo>
                <a:cubicBezTo>
                  <a:pt x="6495701" y="1763722"/>
                  <a:pt x="6511941" y="1769979"/>
                  <a:pt x="6525491" y="1779657"/>
                </a:cubicBezTo>
                <a:cubicBezTo>
                  <a:pt x="6645785" y="1865581"/>
                  <a:pt x="6524519" y="1783628"/>
                  <a:pt x="6622473" y="1848930"/>
                </a:cubicBezTo>
                <a:cubicBezTo>
                  <a:pt x="6638204" y="1872526"/>
                  <a:pt x="6674566" y="1928732"/>
                  <a:pt x="6691745" y="1945912"/>
                </a:cubicBezTo>
                <a:cubicBezTo>
                  <a:pt x="6703519" y="1957686"/>
                  <a:pt x="6719759" y="1963943"/>
                  <a:pt x="6733309" y="1973621"/>
                </a:cubicBezTo>
                <a:cubicBezTo>
                  <a:pt x="6876940" y="2076213"/>
                  <a:pt x="6680715" y="1943175"/>
                  <a:pt x="6871854" y="2070602"/>
                </a:cubicBezTo>
                <a:cubicBezTo>
                  <a:pt x="6885709" y="2079839"/>
                  <a:pt x="6901644" y="2086538"/>
                  <a:pt x="6913418" y="2098312"/>
                </a:cubicBezTo>
                <a:lnTo>
                  <a:pt x="6954982" y="2139875"/>
                </a:lnTo>
                <a:cubicBezTo>
                  <a:pt x="6970296" y="2185820"/>
                  <a:pt x="6954232" y="2181439"/>
                  <a:pt x="6982691" y="2181439"/>
                </a:cubicBezTo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20782" y="2431161"/>
            <a:ext cx="9179543" cy="1373524"/>
          </a:xfrm>
          <a:custGeom>
            <a:avLst/>
            <a:gdLst>
              <a:gd name="connsiteX0" fmla="*/ 0 w 9158761"/>
              <a:gd name="connsiteY0" fmla="*/ 1359787 h 1429060"/>
              <a:gd name="connsiteX1" fmla="*/ 41564 w 9158761"/>
              <a:gd name="connsiteY1" fmla="*/ 1345933 h 1429060"/>
              <a:gd name="connsiteX2" fmla="*/ 110836 w 9158761"/>
              <a:gd name="connsiteY2" fmla="*/ 1290515 h 1429060"/>
              <a:gd name="connsiteX3" fmla="*/ 138546 w 9158761"/>
              <a:gd name="connsiteY3" fmla="*/ 1262805 h 1429060"/>
              <a:gd name="connsiteX4" fmla="*/ 166255 w 9158761"/>
              <a:gd name="connsiteY4" fmla="*/ 1221242 h 1429060"/>
              <a:gd name="connsiteX5" fmla="*/ 207818 w 9158761"/>
              <a:gd name="connsiteY5" fmla="*/ 1207387 h 1429060"/>
              <a:gd name="connsiteX6" fmla="*/ 249382 w 9158761"/>
              <a:gd name="connsiteY6" fmla="*/ 1179678 h 1429060"/>
              <a:gd name="connsiteX7" fmla="*/ 318655 w 9158761"/>
              <a:gd name="connsiteY7" fmla="*/ 1110405 h 1429060"/>
              <a:gd name="connsiteX8" fmla="*/ 346364 w 9158761"/>
              <a:gd name="connsiteY8" fmla="*/ 1068842 h 1429060"/>
              <a:gd name="connsiteX9" fmla="*/ 387927 w 9158761"/>
              <a:gd name="connsiteY9" fmla="*/ 1041133 h 1429060"/>
              <a:gd name="connsiteX10" fmla="*/ 471055 w 9158761"/>
              <a:gd name="connsiteY10" fmla="*/ 985715 h 1429060"/>
              <a:gd name="connsiteX11" fmla="*/ 512618 w 9158761"/>
              <a:gd name="connsiteY11" fmla="*/ 958005 h 1429060"/>
              <a:gd name="connsiteX12" fmla="*/ 554182 w 9158761"/>
              <a:gd name="connsiteY12" fmla="*/ 944151 h 1429060"/>
              <a:gd name="connsiteX13" fmla="*/ 692727 w 9158761"/>
              <a:gd name="connsiteY13" fmla="*/ 874878 h 1429060"/>
              <a:gd name="connsiteX14" fmla="*/ 817418 w 9158761"/>
              <a:gd name="connsiteY14" fmla="*/ 833315 h 1429060"/>
              <a:gd name="connsiteX15" fmla="*/ 900546 w 9158761"/>
              <a:gd name="connsiteY15" fmla="*/ 805605 h 1429060"/>
              <a:gd name="connsiteX16" fmla="*/ 942109 w 9158761"/>
              <a:gd name="connsiteY16" fmla="*/ 791751 h 1429060"/>
              <a:gd name="connsiteX17" fmla="*/ 983673 w 9158761"/>
              <a:gd name="connsiteY17" fmla="*/ 764042 h 1429060"/>
              <a:gd name="connsiteX18" fmla="*/ 1025236 w 9158761"/>
              <a:gd name="connsiteY18" fmla="*/ 750187 h 1429060"/>
              <a:gd name="connsiteX19" fmla="*/ 1260764 w 9158761"/>
              <a:gd name="connsiteY19" fmla="*/ 708624 h 1429060"/>
              <a:gd name="connsiteX20" fmla="*/ 1371600 w 9158761"/>
              <a:gd name="connsiteY20" fmla="*/ 680915 h 1429060"/>
              <a:gd name="connsiteX21" fmla="*/ 1482436 w 9158761"/>
              <a:gd name="connsiteY21" fmla="*/ 667060 h 1429060"/>
              <a:gd name="connsiteX22" fmla="*/ 1607127 w 9158761"/>
              <a:gd name="connsiteY22" fmla="*/ 625496 h 1429060"/>
              <a:gd name="connsiteX23" fmla="*/ 1704109 w 9158761"/>
              <a:gd name="connsiteY23" fmla="*/ 583933 h 1429060"/>
              <a:gd name="connsiteX24" fmla="*/ 1884218 w 9158761"/>
              <a:gd name="connsiteY24" fmla="*/ 542369 h 1429060"/>
              <a:gd name="connsiteX25" fmla="*/ 2105891 w 9158761"/>
              <a:gd name="connsiteY25" fmla="*/ 514660 h 1429060"/>
              <a:gd name="connsiteX26" fmla="*/ 2327564 w 9158761"/>
              <a:gd name="connsiteY26" fmla="*/ 473096 h 1429060"/>
              <a:gd name="connsiteX27" fmla="*/ 2424546 w 9158761"/>
              <a:gd name="connsiteY27" fmla="*/ 431533 h 1429060"/>
              <a:gd name="connsiteX28" fmla="*/ 2479964 w 9158761"/>
              <a:gd name="connsiteY28" fmla="*/ 417678 h 1429060"/>
              <a:gd name="connsiteX29" fmla="*/ 2521527 w 9158761"/>
              <a:gd name="connsiteY29" fmla="*/ 403824 h 1429060"/>
              <a:gd name="connsiteX30" fmla="*/ 2618509 w 9158761"/>
              <a:gd name="connsiteY30" fmla="*/ 362260 h 1429060"/>
              <a:gd name="connsiteX31" fmla="*/ 2729346 w 9158761"/>
              <a:gd name="connsiteY31" fmla="*/ 320696 h 1429060"/>
              <a:gd name="connsiteX32" fmla="*/ 2770909 w 9158761"/>
              <a:gd name="connsiteY32" fmla="*/ 292987 h 1429060"/>
              <a:gd name="connsiteX33" fmla="*/ 2854036 w 9158761"/>
              <a:gd name="connsiteY33" fmla="*/ 265278 h 1429060"/>
              <a:gd name="connsiteX34" fmla="*/ 2895600 w 9158761"/>
              <a:gd name="connsiteY34" fmla="*/ 251424 h 1429060"/>
              <a:gd name="connsiteX35" fmla="*/ 2937164 w 9158761"/>
              <a:gd name="connsiteY35" fmla="*/ 237569 h 1429060"/>
              <a:gd name="connsiteX36" fmla="*/ 3006436 w 9158761"/>
              <a:gd name="connsiteY36" fmla="*/ 223715 h 1429060"/>
              <a:gd name="connsiteX37" fmla="*/ 3061855 w 9158761"/>
              <a:gd name="connsiteY37" fmla="*/ 209860 h 1429060"/>
              <a:gd name="connsiteX38" fmla="*/ 4225636 w 9158761"/>
              <a:gd name="connsiteY38" fmla="*/ 196005 h 1429060"/>
              <a:gd name="connsiteX39" fmla="*/ 4308764 w 9158761"/>
              <a:gd name="connsiteY39" fmla="*/ 182151 h 1429060"/>
              <a:gd name="connsiteX40" fmla="*/ 4405746 w 9158761"/>
              <a:gd name="connsiteY40" fmla="*/ 154442 h 1429060"/>
              <a:gd name="connsiteX41" fmla="*/ 4502727 w 9158761"/>
              <a:gd name="connsiteY41" fmla="*/ 140587 h 1429060"/>
              <a:gd name="connsiteX42" fmla="*/ 5749636 w 9158761"/>
              <a:gd name="connsiteY42" fmla="*/ 140587 h 1429060"/>
              <a:gd name="connsiteX43" fmla="*/ 5985164 w 9158761"/>
              <a:gd name="connsiteY43" fmla="*/ 154442 h 1429060"/>
              <a:gd name="connsiteX44" fmla="*/ 6359236 w 9158761"/>
              <a:gd name="connsiteY44" fmla="*/ 182151 h 1429060"/>
              <a:gd name="connsiteX45" fmla="*/ 6539346 w 9158761"/>
              <a:gd name="connsiteY45" fmla="*/ 196005 h 1429060"/>
              <a:gd name="connsiteX46" fmla="*/ 6650182 w 9158761"/>
              <a:gd name="connsiteY46" fmla="*/ 223715 h 1429060"/>
              <a:gd name="connsiteX47" fmla="*/ 6691746 w 9158761"/>
              <a:gd name="connsiteY47" fmla="*/ 237569 h 1429060"/>
              <a:gd name="connsiteX48" fmla="*/ 6761018 w 9158761"/>
              <a:gd name="connsiteY48" fmla="*/ 251424 h 1429060"/>
              <a:gd name="connsiteX49" fmla="*/ 6802582 w 9158761"/>
              <a:gd name="connsiteY49" fmla="*/ 265278 h 1429060"/>
              <a:gd name="connsiteX50" fmla="*/ 6899564 w 9158761"/>
              <a:gd name="connsiteY50" fmla="*/ 279133 h 1429060"/>
              <a:gd name="connsiteX51" fmla="*/ 6941127 w 9158761"/>
              <a:gd name="connsiteY51" fmla="*/ 292987 h 1429060"/>
              <a:gd name="connsiteX52" fmla="*/ 7232073 w 9158761"/>
              <a:gd name="connsiteY52" fmla="*/ 320696 h 1429060"/>
              <a:gd name="connsiteX53" fmla="*/ 7329055 w 9158761"/>
              <a:gd name="connsiteY53" fmla="*/ 334551 h 1429060"/>
              <a:gd name="connsiteX54" fmla="*/ 7550727 w 9158761"/>
              <a:gd name="connsiteY54" fmla="*/ 362260 h 1429060"/>
              <a:gd name="connsiteX55" fmla="*/ 7620000 w 9158761"/>
              <a:gd name="connsiteY55" fmla="*/ 389969 h 1429060"/>
              <a:gd name="connsiteX56" fmla="*/ 7744691 w 9158761"/>
              <a:gd name="connsiteY56" fmla="*/ 417678 h 1429060"/>
              <a:gd name="connsiteX57" fmla="*/ 7827818 w 9158761"/>
              <a:gd name="connsiteY57" fmla="*/ 445387 h 1429060"/>
              <a:gd name="connsiteX58" fmla="*/ 7869382 w 9158761"/>
              <a:gd name="connsiteY58" fmla="*/ 459242 h 1429060"/>
              <a:gd name="connsiteX59" fmla="*/ 7924800 w 9158761"/>
              <a:gd name="connsiteY59" fmla="*/ 486951 h 1429060"/>
              <a:gd name="connsiteX60" fmla="*/ 7994073 w 9158761"/>
              <a:gd name="connsiteY60" fmla="*/ 500805 h 1429060"/>
              <a:gd name="connsiteX61" fmla="*/ 8077200 w 9158761"/>
              <a:gd name="connsiteY61" fmla="*/ 542369 h 1429060"/>
              <a:gd name="connsiteX62" fmla="*/ 8160327 w 9158761"/>
              <a:gd name="connsiteY62" fmla="*/ 597787 h 1429060"/>
              <a:gd name="connsiteX63" fmla="*/ 8298873 w 9158761"/>
              <a:gd name="connsiteY63" fmla="*/ 667060 h 1429060"/>
              <a:gd name="connsiteX64" fmla="*/ 8354291 w 9158761"/>
              <a:gd name="connsiteY64" fmla="*/ 694769 h 1429060"/>
              <a:gd name="connsiteX65" fmla="*/ 8395855 w 9158761"/>
              <a:gd name="connsiteY65" fmla="*/ 722478 h 1429060"/>
              <a:gd name="connsiteX66" fmla="*/ 8534400 w 9158761"/>
              <a:gd name="connsiteY66" fmla="*/ 764042 h 1429060"/>
              <a:gd name="connsiteX67" fmla="*/ 8631382 w 9158761"/>
              <a:gd name="connsiteY67" fmla="*/ 819460 h 1429060"/>
              <a:gd name="connsiteX68" fmla="*/ 8672946 w 9158761"/>
              <a:gd name="connsiteY68" fmla="*/ 833315 h 1429060"/>
              <a:gd name="connsiteX69" fmla="*/ 8756073 w 9158761"/>
              <a:gd name="connsiteY69" fmla="*/ 874878 h 1429060"/>
              <a:gd name="connsiteX70" fmla="*/ 8811491 w 9158761"/>
              <a:gd name="connsiteY70" fmla="*/ 888733 h 1429060"/>
              <a:gd name="connsiteX71" fmla="*/ 8853055 w 9158761"/>
              <a:gd name="connsiteY71" fmla="*/ 902587 h 1429060"/>
              <a:gd name="connsiteX72" fmla="*/ 8936182 w 9158761"/>
              <a:gd name="connsiteY72" fmla="*/ 985715 h 1429060"/>
              <a:gd name="connsiteX73" fmla="*/ 8977746 w 9158761"/>
              <a:gd name="connsiteY73" fmla="*/ 1027278 h 1429060"/>
              <a:gd name="connsiteX74" fmla="*/ 9005455 w 9158761"/>
              <a:gd name="connsiteY74" fmla="*/ 1082696 h 1429060"/>
              <a:gd name="connsiteX75" fmla="*/ 9047018 w 9158761"/>
              <a:gd name="connsiteY75" fmla="*/ 1110405 h 1429060"/>
              <a:gd name="connsiteX76" fmla="*/ 9060873 w 9158761"/>
              <a:gd name="connsiteY76" fmla="*/ 1165824 h 1429060"/>
              <a:gd name="connsiteX77" fmla="*/ 9074727 w 9158761"/>
              <a:gd name="connsiteY77" fmla="*/ 1207387 h 1429060"/>
              <a:gd name="connsiteX78" fmla="*/ 9130146 w 9158761"/>
              <a:gd name="connsiteY78" fmla="*/ 1290515 h 1429060"/>
              <a:gd name="connsiteX79" fmla="*/ 9144000 w 9158761"/>
              <a:gd name="connsiteY79" fmla="*/ 1345933 h 1429060"/>
              <a:gd name="connsiteX80" fmla="*/ 9157855 w 9158761"/>
              <a:gd name="connsiteY80" fmla="*/ 1429060 h 1429060"/>
              <a:gd name="connsiteX0" fmla="*/ 0 w 9158761"/>
              <a:gd name="connsiteY0" fmla="*/ 1242146 h 1311419"/>
              <a:gd name="connsiteX1" fmla="*/ 41564 w 9158761"/>
              <a:gd name="connsiteY1" fmla="*/ 1228292 h 1311419"/>
              <a:gd name="connsiteX2" fmla="*/ 110836 w 9158761"/>
              <a:gd name="connsiteY2" fmla="*/ 1172874 h 1311419"/>
              <a:gd name="connsiteX3" fmla="*/ 138546 w 9158761"/>
              <a:gd name="connsiteY3" fmla="*/ 1145164 h 1311419"/>
              <a:gd name="connsiteX4" fmla="*/ 166255 w 9158761"/>
              <a:gd name="connsiteY4" fmla="*/ 1103601 h 1311419"/>
              <a:gd name="connsiteX5" fmla="*/ 207818 w 9158761"/>
              <a:gd name="connsiteY5" fmla="*/ 1089746 h 1311419"/>
              <a:gd name="connsiteX6" fmla="*/ 249382 w 9158761"/>
              <a:gd name="connsiteY6" fmla="*/ 1062037 h 1311419"/>
              <a:gd name="connsiteX7" fmla="*/ 318655 w 9158761"/>
              <a:gd name="connsiteY7" fmla="*/ 992764 h 1311419"/>
              <a:gd name="connsiteX8" fmla="*/ 346364 w 9158761"/>
              <a:gd name="connsiteY8" fmla="*/ 951201 h 1311419"/>
              <a:gd name="connsiteX9" fmla="*/ 387927 w 9158761"/>
              <a:gd name="connsiteY9" fmla="*/ 923492 h 1311419"/>
              <a:gd name="connsiteX10" fmla="*/ 471055 w 9158761"/>
              <a:gd name="connsiteY10" fmla="*/ 868074 h 1311419"/>
              <a:gd name="connsiteX11" fmla="*/ 512618 w 9158761"/>
              <a:gd name="connsiteY11" fmla="*/ 840364 h 1311419"/>
              <a:gd name="connsiteX12" fmla="*/ 554182 w 9158761"/>
              <a:gd name="connsiteY12" fmla="*/ 826510 h 1311419"/>
              <a:gd name="connsiteX13" fmla="*/ 692727 w 9158761"/>
              <a:gd name="connsiteY13" fmla="*/ 757237 h 1311419"/>
              <a:gd name="connsiteX14" fmla="*/ 817418 w 9158761"/>
              <a:gd name="connsiteY14" fmla="*/ 715674 h 1311419"/>
              <a:gd name="connsiteX15" fmla="*/ 900546 w 9158761"/>
              <a:gd name="connsiteY15" fmla="*/ 687964 h 1311419"/>
              <a:gd name="connsiteX16" fmla="*/ 942109 w 9158761"/>
              <a:gd name="connsiteY16" fmla="*/ 674110 h 1311419"/>
              <a:gd name="connsiteX17" fmla="*/ 983673 w 9158761"/>
              <a:gd name="connsiteY17" fmla="*/ 646401 h 1311419"/>
              <a:gd name="connsiteX18" fmla="*/ 1025236 w 9158761"/>
              <a:gd name="connsiteY18" fmla="*/ 632546 h 1311419"/>
              <a:gd name="connsiteX19" fmla="*/ 1260764 w 9158761"/>
              <a:gd name="connsiteY19" fmla="*/ 590983 h 1311419"/>
              <a:gd name="connsiteX20" fmla="*/ 1371600 w 9158761"/>
              <a:gd name="connsiteY20" fmla="*/ 563274 h 1311419"/>
              <a:gd name="connsiteX21" fmla="*/ 1482436 w 9158761"/>
              <a:gd name="connsiteY21" fmla="*/ 549419 h 1311419"/>
              <a:gd name="connsiteX22" fmla="*/ 1607127 w 9158761"/>
              <a:gd name="connsiteY22" fmla="*/ 507855 h 1311419"/>
              <a:gd name="connsiteX23" fmla="*/ 1704109 w 9158761"/>
              <a:gd name="connsiteY23" fmla="*/ 466292 h 1311419"/>
              <a:gd name="connsiteX24" fmla="*/ 1884218 w 9158761"/>
              <a:gd name="connsiteY24" fmla="*/ 424728 h 1311419"/>
              <a:gd name="connsiteX25" fmla="*/ 2105891 w 9158761"/>
              <a:gd name="connsiteY25" fmla="*/ 397019 h 1311419"/>
              <a:gd name="connsiteX26" fmla="*/ 2327564 w 9158761"/>
              <a:gd name="connsiteY26" fmla="*/ 355455 h 1311419"/>
              <a:gd name="connsiteX27" fmla="*/ 2424546 w 9158761"/>
              <a:gd name="connsiteY27" fmla="*/ 313892 h 1311419"/>
              <a:gd name="connsiteX28" fmla="*/ 2479964 w 9158761"/>
              <a:gd name="connsiteY28" fmla="*/ 300037 h 1311419"/>
              <a:gd name="connsiteX29" fmla="*/ 2521527 w 9158761"/>
              <a:gd name="connsiteY29" fmla="*/ 286183 h 1311419"/>
              <a:gd name="connsiteX30" fmla="*/ 2618509 w 9158761"/>
              <a:gd name="connsiteY30" fmla="*/ 244619 h 1311419"/>
              <a:gd name="connsiteX31" fmla="*/ 2729346 w 9158761"/>
              <a:gd name="connsiteY31" fmla="*/ 203055 h 1311419"/>
              <a:gd name="connsiteX32" fmla="*/ 2770909 w 9158761"/>
              <a:gd name="connsiteY32" fmla="*/ 175346 h 1311419"/>
              <a:gd name="connsiteX33" fmla="*/ 2854036 w 9158761"/>
              <a:gd name="connsiteY33" fmla="*/ 147637 h 1311419"/>
              <a:gd name="connsiteX34" fmla="*/ 2895600 w 9158761"/>
              <a:gd name="connsiteY34" fmla="*/ 133783 h 1311419"/>
              <a:gd name="connsiteX35" fmla="*/ 2937164 w 9158761"/>
              <a:gd name="connsiteY35" fmla="*/ 119928 h 1311419"/>
              <a:gd name="connsiteX36" fmla="*/ 3006436 w 9158761"/>
              <a:gd name="connsiteY36" fmla="*/ 106074 h 1311419"/>
              <a:gd name="connsiteX37" fmla="*/ 3061855 w 9158761"/>
              <a:gd name="connsiteY37" fmla="*/ 92219 h 1311419"/>
              <a:gd name="connsiteX38" fmla="*/ 4225636 w 9158761"/>
              <a:gd name="connsiteY38" fmla="*/ 78364 h 1311419"/>
              <a:gd name="connsiteX39" fmla="*/ 4308764 w 9158761"/>
              <a:gd name="connsiteY39" fmla="*/ 64510 h 1311419"/>
              <a:gd name="connsiteX40" fmla="*/ 4405746 w 9158761"/>
              <a:gd name="connsiteY40" fmla="*/ 36801 h 1311419"/>
              <a:gd name="connsiteX41" fmla="*/ 4500562 w 9158761"/>
              <a:gd name="connsiteY41" fmla="*/ 239549 h 1311419"/>
              <a:gd name="connsiteX42" fmla="*/ 5749636 w 9158761"/>
              <a:gd name="connsiteY42" fmla="*/ 22946 h 1311419"/>
              <a:gd name="connsiteX43" fmla="*/ 5985164 w 9158761"/>
              <a:gd name="connsiteY43" fmla="*/ 36801 h 1311419"/>
              <a:gd name="connsiteX44" fmla="*/ 6359236 w 9158761"/>
              <a:gd name="connsiteY44" fmla="*/ 64510 h 1311419"/>
              <a:gd name="connsiteX45" fmla="*/ 6539346 w 9158761"/>
              <a:gd name="connsiteY45" fmla="*/ 78364 h 1311419"/>
              <a:gd name="connsiteX46" fmla="*/ 6650182 w 9158761"/>
              <a:gd name="connsiteY46" fmla="*/ 106074 h 1311419"/>
              <a:gd name="connsiteX47" fmla="*/ 6691746 w 9158761"/>
              <a:gd name="connsiteY47" fmla="*/ 119928 h 1311419"/>
              <a:gd name="connsiteX48" fmla="*/ 6761018 w 9158761"/>
              <a:gd name="connsiteY48" fmla="*/ 133783 h 1311419"/>
              <a:gd name="connsiteX49" fmla="*/ 6802582 w 9158761"/>
              <a:gd name="connsiteY49" fmla="*/ 147637 h 1311419"/>
              <a:gd name="connsiteX50" fmla="*/ 6899564 w 9158761"/>
              <a:gd name="connsiteY50" fmla="*/ 161492 h 1311419"/>
              <a:gd name="connsiteX51" fmla="*/ 6941127 w 9158761"/>
              <a:gd name="connsiteY51" fmla="*/ 175346 h 1311419"/>
              <a:gd name="connsiteX52" fmla="*/ 7232073 w 9158761"/>
              <a:gd name="connsiteY52" fmla="*/ 203055 h 1311419"/>
              <a:gd name="connsiteX53" fmla="*/ 7329055 w 9158761"/>
              <a:gd name="connsiteY53" fmla="*/ 216910 h 1311419"/>
              <a:gd name="connsiteX54" fmla="*/ 7550727 w 9158761"/>
              <a:gd name="connsiteY54" fmla="*/ 244619 h 1311419"/>
              <a:gd name="connsiteX55" fmla="*/ 7620000 w 9158761"/>
              <a:gd name="connsiteY55" fmla="*/ 272328 h 1311419"/>
              <a:gd name="connsiteX56" fmla="*/ 7744691 w 9158761"/>
              <a:gd name="connsiteY56" fmla="*/ 300037 h 1311419"/>
              <a:gd name="connsiteX57" fmla="*/ 7827818 w 9158761"/>
              <a:gd name="connsiteY57" fmla="*/ 327746 h 1311419"/>
              <a:gd name="connsiteX58" fmla="*/ 7869382 w 9158761"/>
              <a:gd name="connsiteY58" fmla="*/ 341601 h 1311419"/>
              <a:gd name="connsiteX59" fmla="*/ 7924800 w 9158761"/>
              <a:gd name="connsiteY59" fmla="*/ 369310 h 1311419"/>
              <a:gd name="connsiteX60" fmla="*/ 7994073 w 9158761"/>
              <a:gd name="connsiteY60" fmla="*/ 383164 h 1311419"/>
              <a:gd name="connsiteX61" fmla="*/ 8077200 w 9158761"/>
              <a:gd name="connsiteY61" fmla="*/ 424728 h 1311419"/>
              <a:gd name="connsiteX62" fmla="*/ 8160327 w 9158761"/>
              <a:gd name="connsiteY62" fmla="*/ 480146 h 1311419"/>
              <a:gd name="connsiteX63" fmla="*/ 8298873 w 9158761"/>
              <a:gd name="connsiteY63" fmla="*/ 549419 h 1311419"/>
              <a:gd name="connsiteX64" fmla="*/ 8354291 w 9158761"/>
              <a:gd name="connsiteY64" fmla="*/ 577128 h 1311419"/>
              <a:gd name="connsiteX65" fmla="*/ 8395855 w 9158761"/>
              <a:gd name="connsiteY65" fmla="*/ 604837 h 1311419"/>
              <a:gd name="connsiteX66" fmla="*/ 8534400 w 9158761"/>
              <a:gd name="connsiteY66" fmla="*/ 646401 h 1311419"/>
              <a:gd name="connsiteX67" fmla="*/ 8631382 w 9158761"/>
              <a:gd name="connsiteY67" fmla="*/ 701819 h 1311419"/>
              <a:gd name="connsiteX68" fmla="*/ 8672946 w 9158761"/>
              <a:gd name="connsiteY68" fmla="*/ 715674 h 1311419"/>
              <a:gd name="connsiteX69" fmla="*/ 8756073 w 9158761"/>
              <a:gd name="connsiteY69" fmla="*/ 757237 h 1311419"/>
              <a:gd name="connsiteX70" fmla="*/ 8811491 w 9158761"/>
              <a:gd name="connsiteY70" fmla="*/ 771092 h 1311419"/>
              <a:gd name="connsiteX71" fmla="*/ 8853055 w 9158761"/>
              <a:gd name="connsiteY71" fmla="*/ 784946 h 1311419"/>
              <a:gd name="connsiteX72" fmla="*/ 8936182 w 9158761"/>
              <a:gd name="connsiteY72" fmla="*/ 868074 h 1311419"/>
              <a:gd name="connsiteX73" fmla="*/ 8977746 w 9158761"/>
              <a:gd name="connsiteY73" fmla="*/ 909637 h 1311419"/>
              <a:gd name="connsiteX74" fmla="*/ 9005455 w 9158761"/>
              <a:gd name="connsiteY74" fmla="*/ 965055 h 1311419"/>
              <a:gd name="connsiteX75" fmla="*/ 9047018 w 9158761"/>
              <a:gd name="connsiteY75" fmla="*/ 992764 h 1311419"/>
              <a:gd name="connsiteX76" fmla="*/ 9060873 w 9158761"/>
              <a:gd name="connsiteY76" fmla="*/ 1048183 h 1311419"/>
              <a:gd name="connsiteX77" fmla="*/ 9074727 w 9158761"/>
              <a:gd name="connsiteY77" fmla="*/ 1089746 h 1311419"/>
              <a:gd name="connsiteX78" fmla="*/ 9130146 w 9158761"/>
              <a:gd name="connsiteY78" fmla="*/ 1172874 h 1311419"/>
              <a:gd name="connsiteX79" fmla="*/ 9144000 w 9158761"/>
              <a:gd name="connsiteY79" fmla="*/ 1228292 h 1311419"/>
              <a:gd name="connsiteX80" fmla="*/ 9157855 w 9158761"/>
              <a:gd name="connsiteY80" fmla="*/ 1311419 h 1311419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5985164 w 9158761"/>
              <a:gd name="connsiteY43" fmla="*/ 5842 h 1280460"/>
              <a:gd name="connsiteX44" fmla="*/ 6359236 w 9158761"/>
              <a:gd name="connsiteY44" fmla="*/ 33551 h 1280460"/>
              <a:gd name="connsiteX45" fmla="*/ 6539346 w 9158761"/>
              <a:gd name="connsiteY45" fmla="*/ 47405 h 1280460"/>
              <a:gd name="connsiteX46" fmla="*/ 6650182 w 9158761"/>
              <a:gd name="connsiteY46" fmla="*/ 75115 h 1280460"/>
              <a:gd name="connsiteX47" fmla="*/ 6691746 w 9158761"/>
              <a:gd name="connsiteY47" fmla="*/ 88969 h 1280460"/>
              <a:gd name="connsiteX48" fmla="*/ 6761018 w 9158761"/>
              <a:gd name="connsiteY48" fmla="*/ 102824 h 1280460"/>
              <a:gd name="connsiteX49" fmla="*/ 6802582 w 9158761"/>
              <a:gd name="connsiteY49" fmla="*/ 116678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5985164 w 9158761"/>
              <a:gd name="connsiteY43" fmla="*/ 5842 h 1280460"/>
              <a:gd name="connsiteX44" fmla="*/ 6286512 w 9158761"/>
              <a:gd name="connsiteY44" fmla="*/ 280027 h 1280460"/>
              <a:gd name="connsiteX45" fmla="*/ 6539346 w 9158761"/>
              <a:gd name="connsiteY45" fmla="*/ 47405 h 1280460"/>
              <a:gd name="connsiteX46" fmla="*/ 6650182 w 9158761"/>
              <a:gd name="connsiteY46" fmla="*/ 75115 h 1280460"/>
              <a:gd name="connsiteX47" fmla="*/ 6691746 w 9158761"/>
              <a:gd name="connsiteY47" fmla="*/ 88969 h 1280460"/>
              <a:gd name="connsiteX48" fmla="*/ 6761018 w 9158761"/>
              <a:gd name="connsiteY48" fmla="*/ 102824 h 1280460"/>
              <a:gd name="connsiteX49" fmla="*/ 6802582 w 9158761"/>
              <a:gd name="connsiteY49" fmla="*/ 116678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39346 w 9158761"/>
              <a:gd name="connsiteY45" fmla="*/ 47405 h 1280460"/>
              <a:gd name="connsiteX46" fmla="*/ 6650182 w 9158761"/>
              <a:gd name="connsiteY46" fmla="*/ 75115 h 1280460"/>
              <a:gd name="connsiteX47" fmla="*/ 6691746 w 9158761"/>
              <a:gd name="connsiteY47" fmla="*/ 88969 h 1280460"/>
              <a:gd name="connsiteX48" fmla="*/ 6761018 w 9158761"/>
              <a:gd name="connsiteY48" fmla="*/ 102824 h 1280460"/>
              <a:gd name="connsiteX49" fmla="*/ 6802582 w 9158761"/>
              <a:gd name="connsiteY49" fmla="*/ 116678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39346 w 9158761"/>
              <a:gd name="connsiteY45" fmla="*/ 47405 h 1280460"/>
              <a:gd name="connsiteX46" fmla="*/ 6650182 w 9158761"/>
              <a:gd name="connsiteY46" fmla="*/ 75115 h 1280460"/>
              <a:gd name="connsiteX47" fmla="*/ 6691746 w 9158761"/>
              <a:gd name="connsiteY47" fmla="*/ 88969 h 1280460"/>
              <a:gd name="connsiteX48" fmla="*/ 6761018 w 9158761"/>
              <a:gd name="connsiteY48" fmla="*/ 102824 h 1280460"/>
              <a:gd name="connsiteX49" fmla="*/ 6786578 w 9158761"/>
              <a:gd name="connsiteY49" fmla="*/ 351465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39346 w 9158761"/>
              <a:gd name="connsiteY45" fmla="*/ 47405 h 1280460"/>
              <a:gd name="connsiteX46" fmla="*/ 6643702 w 9158761"/>
              <a:gd name="connsiteY46" fmla="*/ 351465 h 1280460"/>
              <a:gd name="connsiteX47" fmla="*/ 6691746 w 9158761"/>
              <a:gd name="connsiteY47" fmla="*/ 88969 h 1280460"/>
              <a:gd name="connsiteX48" fmla="*/ 6761018 w 9158761"/>
              <a:gd name="connsiteY48" fmla="*/ 102824 h 1280460"/>
              <a:gd name="connsiteX49" fmla="*/ 6786578 w 9158761"/>
              <a:gd name="connsiteY49" fmla="*/ 351465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39346 w 9158761"/>
              <a:gd name="connsiteY45" fmla="*/ 47405 h 1280460"/>
              <a:gd name="connsiteX46" fmla="*/ 6643702 w 9158761"/>
              <a:gd name="connsiteY46" fmla="*/ 351465 h 1280460"/>
              <a:gd name="connsiteX47" fmla="*/ 6691746 w 9158761"/>
              <a:gd name="connsiteY47" fmla="*/ 88969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39346 w 9158761"/>
              <a:gd name="connsiteY45" fmla="*/ 47405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99564 w 9158761"/>
              <a:gd name="connsiteY50" fmla="*/ 130533 h 1280460"/>
              <a:gd name="connsiteX51" fmla="*/ 6941127 w 9158761"/>
              <a:gd name="connsiteY51" fmla="*/ 144387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99564 w 9158761"/>
              <a:gd name="connsiteY50" fmla="*/ 130533 h 1280460"/>
              <a:gd name="connsiteX51" fmla="*/ 7000892 w 9158761"/>
              <a:gd name="connsiteY51" fmla="*/ 351465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32073 w 9158761"/>
              <a:gd name="connsiteY52" fmla="*/ 172096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29055 w 9158761"/>
              <a:gd name="connsiteY53" fmla="*/ 185951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50727 w 9158761"/>
              <a:gd name="connsiteY54" fmla="*/ 213660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20000 w 9158761"/>
              <a:gd name="connsiteY55" fmla="*/ 241369 h 1280460"/>
              <a:gd name="connsiteX56" fmla="*/ 7744691 w 9158761"/>
              <a:gd name="connsiteY56" fmla="*/ 269078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20000 w 9158761"/>
              <a:gd name="connsiteY55" fmla="*/ 241369 h 1280460"/>
              <a:gd name="connsiteX56" fmla="*/ 7715272 w 9158761"/>
              <a:gd name="connsiteY56" fmla="*/ 494341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77200 w 9158761"/>
              <a:gd name="connsiteY61" fmla="*/ 393769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4800 w 9158761"/>
              <a:gd name="connsiteY59" fmla="*/ 338351 h 1280460"/>
              <a:gd name="connsiteX60" fmla="*/ 7994073 w 9158761"/>
              <a:gd name="connsiteY60" fmla="*/ 352205 h 1280460"/>
              <a:gd name="connsiteX61" fmla="*/ 8001024 w 9158761"/>
              <a:gd name="connsiteY61" fmla="*/ 708655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27818 w 9158761"/>
              <a:gd name="connsiteY57" fmla="*/ 296787 h 1280460"/>
              <a:gd name="connsiteX58" fmla="*/ 7869382 w 9158761"/>
              <a:gd name="connsiteY58" fmla="*/ 310642 h 1280460"/>
              <a:gd name="connsiteX59" fmla="*/ 7929586 w 9158761"/>
              <a:gd name="connsiteY59" fmla="*/ 637217 h 1280460"/>
              <a:gd name="connsiteX60" fmla="*/ 7994073 w 9158761"/>
              <a:gd name="connsiteY60" fmla="*/ 352205 h 1280460"/>
              <a:gd name="connsiteX61" fmla="*/ 8001024 w 9158761"/>
              <a:gd name="connsiteY61" fmla="*/ 708655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27818 w 9158761"/>
              <a:gd name="connsiteY57" fmla="*/ 296787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7994073 w 9158761"/>
              <a:gd name="connsiteY60" fmla="*/ 352205 h 1280460"/>
              <a:gd name="connsiteX61" fmla="*/ 8001024 w 9158761"/>
              <a:gd name="connsiteY61" fmla="*/ 708655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7994073 w 9158761"/>
              <a:gd name="connsiteY60" fmla="*/ 352205 h 1280460"/>
              <a:gd name="connsiteX61" fmla="*/ 8001024 w 9158761"/>
              <a:gd name="connsiteY61" fmla="*/ 708655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60327 w 9158761"/>
              <a:gd name="connsiteY62" fmla="*/ 449187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95855 w 9158761"/>
              <a:gd name="connsiteY65" fmla="*/ 573878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98873 w 9158761"/>
              <a:gd name="connsiteY63" fmla="*/ 518460 h 1280460"/>
              <a:gd name="connsiteX64" fmla="*/ 8354291 w 9158761"/>
              <a:gd name="connsiteY64" fmla="*/ 546169 h 1280460"/>
              <a:gd name="connsiteX65" fmla="*/ 8358214 w 9158761"/>
              <a:gd name="connsiteY65" fmla="*/ 780093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98873 w 9158761"/>
              <a:gd name="connsiteY63" fmla="*/ 518460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34400 w 9158761"/>
              <a:gd name="connsiteY66" fmla="*/ 615442 h 1280460"/>
              <a:gd name="connsiteX67" fmla="*/ 8631382 w 9158761"/>
              <a:gd name="connsiteY67" fmla="*/ 670860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34400 w 9158761"/>
              <a:gd name="connsiteY66" fmla="*/ 615442 h 1280460"/>
              <a:gd name="connsiteX67" fmla="*/ 8572528 w 9158761"/>
              <a:gd name="connsiteY67" fmla="*/ 922969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853055 w 9158761"/>
              <a:gd name="connsiteY71" fmla="*/ 753987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72946 w 9158761"/>
              <a:gd name="connsiteY68" fmla="*/ 684715 h 1280460"/>
              <a:gd name="connsiteX69" fmla="*/ 8756073 w 9158761"/>
              <a:gd name="connsiteY69" fmla="*/ 726278 h 1280460"/>
              <a:gd name="connsiteX70" fmla="*/ 8811491 w 9158761"/>
              <a:gd name="connsiteY70" fmla="*/ 740133 h 1280460"/>
              <a:gd name="connsiteX71" fmla="*/ 8786842 w 9158761"/>
              <a:gd name="connsiteY71" fmla="*/ 1065845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72946 w 9158761"/>
              <a:gd name="connsiteY68" fmla="*/ 684715 h 1280460"/>
              <a:gd name="connsiteX69" fmla="*/ 8643966 w 9158761"/>
              <a:gd name="connsiteY69" fmla="*/ 1065845 h 1280460"/>
              <a:gd name="connsiteX70" fmla="*/ 8811491 w 9158761"/>
              <a:gd name="connsiteY70" fmla="*/ 740133 h 1280460"/>
              <a:gd name="connsiteX71" fmla="*/ 8786842 w 9158761"/>
              <a:gd name="connsiteY71" fmla="*/ 1065845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43966 w 9158761"/>
              <a:gd name="connsiteY68" fmla="*/ 994407 h 1280460"/>
              <a:gd name="connsiteX69" fmla="*/ 8643966 w 9158761"/>
              <a:gd name="connsiteY69" fmla="*/ 1065845 h 1280460"/>
              <a:gd name="connsiteX70" fmla="*/ 8811491 w 9158761"/>
              <a:gd name="connsiteY70" fmla="*/ 740133 h 1280460"/>
              <a:gd name="connsiteX71" fmla="*/ 8786842 w 9158761"/>
              <a:gd name="connsiteY71" fmla="*/ 1065845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43966 w 9158761"/>
              <a:gd name="connsiteY68" fmla="*/ 994407 h 1280460"/>
              <a:gd name="connsiteX69" fmla="*/ 8643966 w 9158761"/>
              <a:gd name="connsiteY69" fmla="*/ 1065845 h 1280460"/>
              <a:gd name="connsiteX70" fmla="*/ 8715404 w 9158761"/>
              <a:gd name="connsiteY70" fmla="*/ 1065845 h 1280460"/>
              <a:gd name="connsiteX71" fmla="*/ 8786842 w 9158761"/>
              <a:gd name="connsiteY71" fmla="*/ 1065845 h 1280460"/>
              <a:gd name="connsiteX72" fmla="*/ 8936182 w 9158761"/>
              <a:gd name="connsiteY72" fmla="*/ 837115 h 1280460"/>
              <a:gd name="connsiteX73" fmla="*/ 8977746 w 9158761"/>
              <a:gd name="connsiteY73" fmla="*/ 878678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43966 w 9158761"/>
              <a:gd name="connsiteY68" fmla="*/ 994407 h 1280460"/>
              <a:gd name="connsiteX69" fmla="*/ 8643966 w 9158761"/>
              <a:gd name="connsiteY69" fmla="*/ 1065845 h 1280460"/>
              <a:gd name="connsiteX70" fmla="*/ 8715404 w 9158761"/>
              <a:gd name="connsiteY70" fmla="*/ 1065845 h 1280460"/>
              <a:gd name="connsiteX71" fmla="*/ 8786842 w 9158761"/>
              <a:gd name="connsiteY71" fmla="*/ 1065845 h 1280460"/>
              <a:gd name="connsiteX72" fmla="*/ 8936182 w 9158761"/>
              <a:gd name="connsiteY72" fmla="*/ 837115 h 1280460"/>
              <a:gd name="connsiteX73" fmla="*/ 8858280 w 9158761"/>
              <a:gd name="connsiteY73" fmla="*/ 1208721 h 1280460"/>
              <a:gd name="connsiteX74" fmla="*/ 9005455 w 9158761"/>
              <a:gd name="connsiteY74" fmla="*/ 934096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43966 w 9158761"/>
              <a:gd name="connsiteY68" fmla="*/ 994407 h 1280460"/>
              <a:gd name="connsiteX69" fmla="*/ 8643966 w 9158761"/>
              <a:gd name="connsiteY69" fmla="*/ 1065845 h 1280460"/>
              <a:gd name="connsiteX70" fmla="*/ 8715404 w 9158761"/>
              <a:gd name="connsiteY70" fmla="*/ 1065845 h 1280460"/>
              <a:gd name="connsiteX71" fmla="*/ 8786842 w 9158761"/>
              <a:gd name="connsiteY71" fmla="*/ 1065845 h 1280460"/>
              <a:gd name="connsiteX72" fmla="*/ 8936182 w 9158761"/>
              <a:gd name="connsiteY72" fmla="*/ 837115 h 1280460"/>
              <a:gd name="connsiteX73" fmla="*/ 8858280 w 9158761"/>
              <a:gd name="connsiteY73" fmla="*/ 1208721 h 1280460"/>
              <a:gd name="connsiteX74" fmla="*/ 8929718 w 9158761"/>
              <a:gd name="connsiteY74" fmla="*/ 1208721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280460"/>
              <a:gd name="connsiteX1" fmla="*/ 41564 w 9158761"/>
              <a:gd name="connsiteY1" fmla="*/ 1197333 h 1280460"/>
              <a:gd name="connsiteX2" fmla="*/ 110836 w 9158761"/>
              <a:gd name="connsiteY2" fmla="*/ 1141915 h 1280460"/>
              <a:gd name="connsiteX3" fmla="*/ 138546 w 9158761"/>
              <a:gd name="connsiteY3" fmla="*/ 1114205 h 1280460"/>
              <a:gd name="connsiteX4" fmla="*/ 166255 w 9158761"/>
              <a:gd name="connsiteY4" fmla="*/ 1072642 h 1280460"/>
              <a:gd name="connsiteX5" fmla="*/ 207818 w 9158761"/>
              <a:gd name="connsiteY5" fmla="*/ 1058787 h 1280460"/>
              <a:gd name="connsiteX6" fmla="*/ 249382 w 9158761"/>
              <a:gd name="connsiteY6" fmla="*/ 1031078 h 1280460"/>
              <a:gd name="connsiteX7" fmla="*/ 318655 w 9158761"/>
              <a:gd name="connsiteY7" fmla="*/ 961805 h 1280460"/>
              <a:gd name="connsiteX8" fmla="*/ 346364 w 9158761"/>
              <a:gd name="connsiteY8" fmla="*/ 920242 h 1280460"/>
              <a:gd name="connsiteX9" fmla="*/ 387927 w 9158761"/>
              <a:gd name="connsiteY9" fmla="*/ 892533 h 1280460"/>
              <a:gd name="connsiteX10" fmla="*/ 471055 w 9158761"/>
              <a:gd name="connsiteY10" fmla="*/ 837115 h 1280460"/>
              <a:gd name="connsiteX11" fmla="*/ 512618 w 9158761"/>
              <a:gd name="connsiteY11" fmla="*/ 809405 h 1280460"/>
              <a:gd name="connsiteX12" fmla="*/ 554182 w 9158761"/>
              <a:gd name="connsiteY12" fmla="*/ 795551 h 1280460"/>
              <a:gd name="connsiteX13" fmla="*/ 692727 w 9158761"/>
              <a:gd name="connsiteY13" fmla="*/ 726278 h 1280460"/>
              <a:gd name="connsiteX14" fmla="*/ 817418 w 9158761"/>
              <a:gd name="connsiteY14" fmla="*/ 684715 h 1280460"/>
              <a:gd name="connsiteX15" fmla="*/ 900546 w 9158761"/>
              <a:gd name="connsiteY15" fmla="*/ 657005 h 1280460"/>
              <a:gd name="connsiteX16" fmla="*/ 942109 w 9158761"/>
              <a:gd name="connsiteY16" fmla="*/ 643151 h 1280460"/>
              <a:gd name="connsiteX17" fmla="*/ 983673 w 9158761"/>
              <a:gd name="connsiteY17" fmla="*/ 615442 h 1280460"/>
              <a:gd name="connsiteX18" fmla="*/ 1025236 w 9158761"/>
              <a:gd name="connsiteY18" fmla="*/ 601587 h 1280460"/>
              <a:gd name="connsiteX19" fmla="*/ 1260764 w 9158761"/>
              <a:gd name="connsiteY19" fmla="*/ 560024 h 1280460"/>
              <a:gd name="connsiteX20" fmla="*/ 1371600 w 9158761"/>
              <a:gd name="connsiteY20" fmla="*/ 532315 h 1280460"/>
              <a:gd name="connsiteX21" fmla="*/ 1482436 w 9158761"/>
              <a:gd name="connsiteY21" fmla="*/ 518460 h 1280460"/>
              <a:gd name="connsiteX22" fmla="*/ 1607127 w 9158761"/>
              <a:gd name="connsiteY22" fmla="*/ 476896 h 1280460"/>
              <a:gd name="connsiteX23" fmla="*/ 1704109 w 9158761"/>
              <a:gd name="connsiteY23" fmla="*/ 435333 h 1280460"/>
              <a:gd name="connsiteX24" fmla="*/ 1884218 w 9158761"/>
              <a:gd name="connsiteY24" fmla="*/ 393769 h 1280460"/>
              <a:gd name="connsiteX25" fmla="*/ 2105891 w 9158761"/>
              <a:gd name="connsiteY25" fmla="*/ 366060 h 1280460"/>
              <a:gd name="connsiteX26" fmla="*/ 2327564 w 9158761"/>
              <a:gd name="connsiteY26" fmla="*/ 324496 h 1280460"/>
              <a:gd name="connsiteX27" fmla="*/ 2424546 w 9158761"/>
              <a:gd name="connsiteY27" fmla="*/ 282933 h 1280460"/>
              <a:gd name="connsiteX28" fmla="*/ 2479964 w 9158761"/>
              <a:gd name="connsiteY28" fmla="*/ 269078 h 1280460"/>
              <a:gd name="connsiteX29" fmla="*/ 2521527 w 9158761"/>
              <a:gd name="connsiteY29" fmla="*/ 255224 h 1280460"/>
              <a:gd name="connsiteX30" fmla="*/ 2618509 w 9158761"/>
              <a:gd name="connsiteY30" fmla="*/ 213660 h 1280460"/>
              <a:gd name="connsiteX31" fmla="*/ 2729346 w 9158761"/>
              <a:gd name="connsiteY31" fmla="*/ 172096 h 1280460"/>
              <a:gd name="connsiteX32" fmla="*/ 2770909 w 9158761"/>
              <a:gd name="connsiteY32" fmla="*/ 144387 h 1280460"/>
              <a:gd name="connsiteX33" fmla="*/ 2854036 w 9158761"/>
              <a:gd name="connsiteY33" fmla="*/ 116678 h 1280460"/>
              <a:gd name="connsiteX34" fmla="*/ 2895600 w 9158761"/>
              <a:gd name="connsiteY34" fmla="*/ 102824 h 1280460"/>
              <a:gd name="connsiteX35" fmla="*/ 2937164 w 9158761"/>
              <a:gd name="connsiteY35" fmla="*/ 88969 h 1280460"/>
              <a:gd name="connsiteX36" fmla="*/ 3006436 w 9158761"/>
              <a:gd name="connsiteY36" fmla="*/ 75115 h 1280460"/>
              <a:gd name="connsiteX37" fmla="*/ 3061855 w 9158761"/>
              <a:gd name="connsiteY37" fmla="*/ 61260 h 1280460"/>
              <a:gd name="connsiteX38" fmla="*/ 4225636 w 9158761"/>
              <a:gd name="connsiteY38" fmla="*/ 47405 h 1280460"/>
              <a:gd name="connsiteX39" fmla="*/ 4308764 w 9158761"/>
              <a:gd name="connsiteY39" fmla="*/ 33551 h 1280460"/>
              <a:gd name="connsiteX40" fmla="*/ 4405746 w 9158761"/>
              <a:gd name="connsiteY40" fmla="*/ 5842 h 1280460"/>
              <a:gd name="connsiteX41" fmla="*/ 4500562 w 9158761"/>
              <a:gd name="connsiteY41" fmla="*/ 208590 h 1280460"/>
              <a:gd name="connsiteX42" fmla="*/ 5786446 w 9158761"/>
              <a:gd name="connsiteY42" fmla="*/ 137152 h 1280460"/>
              <a:gd name="connsiteX43" fmla="*/ 6000760 w 9158761"/>
              <a:gd name="connsiteY43" fmla="*/ 208589 h 1280460"/>
              <a:gd name="connsiteX44" fmla="*/ 6286512 w 9158761"/>
              <a:gd name="connsiteY44" fmla="*/ 280027 h 1280460"/>
              <a:gd name="connsiteX45" fmla="*/ 6500826 w 9158761"/>
              <a:gd name="connsiteY45" fmla="*/ 280027 h 1280460"/>
              <a:gd name="connsiteX46" fmla="*/ 6643702 w 9158761"/>
              <a:gd name="connsiteY46" fmla="*/ 351465 h 1280460"/>
              <a:gd name="connsiteX47" fmla="*/ 6643702 w 9158761"/>
              <a:gd name="connsiteY47" fmla="*/ 351465 h 1280460"/>
              <a:gd name="connsiteX48" fmla="*/ 6786578 w 9158761"/>
              <a:gd name="connsiteY48" fmla="*/ 351465 h 1280460"/>
              <a:gd name="connsiteX49" fmla="*/ 6786578 w 9158761"/>
              <a:gd name="connsiteY49" fmla="*/ 351465 h 1280460"/>
              <a:gd name="connsiteX50" fmla="*/ 6858016 w 9158761"/>
              <a:gd name="connsiteY50" fmla="*/ 351465 h 1280460"/>
              <a:gd name="connsiteX51" fmla="*/ 7000892 w 9158761"/>
              <a:gd name="connsiteY51" fmla="*/ 351465 h 1280460"/>
              <a:gd name="connsiteX52" fmla="*/ 7215206 w 9158761"/>
              <a:gd name="connsiteY52" fmla="*/ 351465 h 1280460"/>
              <a:gd name="connsiteX53" fmla="*/ 7358082 w 9158761"/>
              <a:gd name="connsiteY53" fmla="*/ 351465 h 1280460"/>
              <a:gd name="connsiteX54" fmla="*/ 7500958 w 9158761"/>
              <a:gd name="connsiteY54" fmla="*/ 422903 h 1280460"/>
              <a:gd name="connsiteX55" fmla="*/ 7643834 w 9158761"/>
              <a:gd name="connsiteY55" fmla="*/ 422903 h 1280460"/>
              <a:gd name="connsiteX56" fmla="*/ 7715272 w 9158761"/>
              <a:gd name="connsiteY56" fmla="*/ 494341 h 1280460"/>
              <a:gd name="connsiteX57" fmla="*/ 7858148 w 9158761"/>
              <a:gd name="connsiteY57" fmla="*/ 494341 h 1280460"/>
              <a:gd name="connsiteX58" fmla="*/ 7858148 w 9158761"/>
              <a:gd name="connsiteY58" fmla="*/ 494341 h 1280460"/>
              <a:gd name="connsiteX59" fmla="*/ 7929586 w 9158761"/>
              <a:gd name="connsiteY59" fmla="*/ 637217 h 1280460"/>
              <a:gd name="connsiteX60" fmla="*/ 8001024 w 9158761"/>
              <a:gd name="connsiteY60" fmla="*/ 637217 h 1280460"/>
              <a:gd name="connsiteX61" fmla="*/ 8001024 w 9158761"/>
              <a:gd name="connsiteY61" fmla="*/ 708655 h 1280460"/>
              <a:gd name="connsiteX62" fmla="*/ 8143900 w 9158761"/>
              <a:gd name="connsiteY62" fmla="*/ 708655 h 1280460"/>
              <a:gd name="connsiteX63" fmla="*/ 8286776 w 9158761"/>
              <a:gd name="connsiteY63" fmla="*/ 708655 h 1280460"/>
              <a:gd name="connsiteX64" fmla="*/ 8358214 w 9158761"/>
              <a:gd name="connsiteY64" fmla="*/ 780093 h 1280460"/>
              <a:gd name="connsiteX65" fmla="*/ 8358214 w 9158761"/>
              <a:gd name="connsiteY65" fmla="*/ 780093 h 1280460"/>
              <a:gd name="connsiteX66" fmla="*/ 8501090 w 9158761"/>
              <a:gd name="connsiteY66" fmla="*/ 780093 h 1280460"/>
              <a:gd name="connsiteX67" fmla="*/ 8572528 w 9158761"/>
              <a:gd name="connsiteY67" fmla="*/ 922969 h 1280460"/>
              <a:gd name="connsiteX68" fmla="*/ 8643966 w 9158761"/>
              <a:gd name="connsiteY68" fmla="*/ 994407 h 1280460"/>
              <a:gd name="connsiteX69" fmla="*/ 8643966 w 9158761"/>
              <a:gd name="connsiteY69" fmla="*/ 1065845 h 1280460"/>
              <a:gd name="connsiteX70" fmla="*/ 8715404 w 9158761"/>
              <a:gd name="connsiteY70" fmla="*/ 1065845 h 1280460"/>
              <a:gd name="connsiteX71" fmla="*/ 8786842 w 9158761"/>
              <a:gd name="connsiteY71" fmla="*/ 1065845 h 1280460"/>
              <a:gd name="connsiteX72" fmla="*/ 8715404 w 9158761"/>
              <a:gd name="connsiteY72" fmla="*/ 1137283 h 1280460"/>
              <a:gd name="connsiteX73" fmla="*/ 8858280 w 9158761"/>
              <a:gd name="connsiteY73" fmla="*/ 1208721 h 1280460"/>
              <a:gd name="connsiteX74" fmla="*/ 8929718 w 9158761"/>
              <a:gd name="connsiteY74" fmla="*/ 1208721 h 1280460"/>
              <a:gd name="connsiteX75" fmla="*/ 9047018 w 9158761"/>
              <a:gd name="connsiteY75" fmla="*/ 961805 h 1280460"/>
              <a:gd name="connsiteX76" fmla="*/ 9060873 w 9158761"/>
              <a:gd name="connsiteY76" fmla="*/ 1017224 h 1280460"/>
              <a:gd name="connsiteX77" fmla="*/ 9074727 w 9158761"/>
              <a:gd name="connsiteY77" fmla="*/ 1058787 h 1280460"/>
              <a:gd name="connsiteX78" fmla="*/ 9130146 w 9158761"/>
              <a:gd name="connsiteY78" fmla="*/ 1141915 h 1280460"/>
              <a:gd name="connsiteX79" fmla="*/ 9144000 w 9158761"/>
              <a:gd name="connsiteY79" fmla="*/ 1197333 h 1280460"/>
              <a:gd name="connsiteX80" fmla="*/ 9157855 w 9158761"/>
              <a:gd name="connsiteY80" fmla="*/ 1280460 h 1280460"/>
              <a:gd name="connsiteX0" fmla="*/ 0 w 9158761"/>
              <a:gd name="connsiteY0" fmla="*/ 1211187 h 1309271"/>
              <a:gd name="connsiteX1" fmla="*/ 41564 w 9158761"/>
              <a:gd name="connsiteY1" fmla="*/ 1197333 h 1309271"/>
              <a:gd name="connsiteX2" fmla="*/ 110836 w 9158761"/>
              <a:gd name="connsiteY2" fmla="*/ 1141915 h 1309271"/>
              <a:gd name="connsiteX3" fmla="*/ 138546 w 9158761"/>
              <a:gd name="connsiteY3" fmla="*/ 1114205 h 1309271"/>
              <a:gd name="connsiteX4" fmla="*/ 166255 w 9158761"/>
              <a:gd name="connsiteY4" fmla="*/ 1072642 h 1309271"/>
              <a:gd name="connsiteX5" fmla="*/ 207818 w 9158761"/>
              <a:gd name="connsiteY5" fmla="*/ 1058787 h 1309271"/>
              <a:gd name="connsiteX6" fmla="*/ 249382 w 9158761"/>
              <a:gd name="connsiteY6" fmla="*/ 1031078 h 1309271"/>
              <a:gd name="connsiteX7" fmla="*/ 318655 w 9158761"/>
              <a:gd name="connsiteY7" fmla="*/ 961805 h 1309271"/>
              <a:gd name="connsiteX8" fmla="*/ 346364 w 9158761"/>
              <a:gd name="connsiteY8" fmla="*/ 920242 h 1309271"/>
              <a:gd name="connsiteX9" fmla="*/ 387927 w 9158761"/>
              <a:gd name="connsiteY9" fmla="*/ 892533 h 1309271"/>
              <a:gd name="connsiteX10" fmla="*/ 471055 w 9158761"/>
              <a:gd name="connsiteY10" fmla="*/ 837115 h 1309271"/>
              <a:gd name="connsiteX11" fmla="*/ 512618 w 9158761"/>
              <a:gd name="connsiteY11" fmla="*/ 809405 h 1309271"/>
              <a:gd name="connsiteX12" fmla="*/ 554182 w 9158761"/>
              <a:gd name="connsiteY12" fmla="*/ 795551 h 1309271"/>
              <a:gd name="connsiteX13" fmla="*/ 692727 w 9158761"/>
              <a:gd name="connsiteY13" fmla="*/ 726278 h 1309271"/>
              <a:gd name="connsiteX14" fmla="*/ 817418 w 9158761"/>
              <a:gd name="connsiteY14" fmla="*/ 684715 h 1309271"/>
              <a:gd name="connsiteX15" fmla="*/ 900546 w 9158761"/>
              <a:gd name="connsiteY15" fmla="*/ 657005 h 1309271"/>
              <a:gd name="connsiteX16" fmla="*/ 942109 w 9158761"/>
              <a:gd name="connsiteY16" fmla="*/ 643151 h 1309271"/>
              <a:gd name="connsiteX17" fmla="*/ 983673 w 9158761"/>
              <a:gd name="connsiteY17" fmla="*/ 615442 h 1309271"/>
              <a:gd name="connsiteX18" fmla="*/ 1025236 w 9158761"/>
              <a:gd name="connsiteY18" fmla="*/ 601587 h 1309271"/>
              <a:gd name="connsiteX19" fmla="*/ 1260764 w 9158761"/>
              <a:gd name="connsiteY19" fmla="*/ 560024 h 1309271"/>
              <a:gd name="connsiteX20" fmla="*/ 1371600 w 9158761"/>
              <a:gd name="connsiteY20" fmla="*/ 532315 h 1309271"/>
              <a:gd name="connsiteX21" fmla="*/ 1482436 w 9158761"/>
              <a:gd name="connsiteY21" fmla="*/ 518460 h 1309271"/>
              <a:gd name="connsiteX22" fmla="*/ 1607127 w 9158761"/>
              <a:gd name="connsiteY22" fmla="*/ 476896 h 1309271"/>
              <a:gd name="connsiteX23" fmla="*/ 1704109 w 9158761"/>
              <a:gd name="connsiteY23" fmla="*/ 435333 h 1309271"/>
              <a:gd name="connsiteX24" fmla="*/ 1884218 w 9158761"/>
              <a:gd name="connsiteY24" fmla="*/ 393769 h 1309271"/>
              <a:gd name="connsiteX25" fmla="*/ 2105891 w 9158761"/>
              <a:gd name="connsiteY25" fmla="*/ 366060 h 1309271"/>
              <a:gd name="connsiteX26" fmla="*/ 2327564 w 9158761"/>
              <a:gd name="connsiteY26" fmla="*/ 324496 h 1309271"/>
              <a:gd name="connsiteX27" fmla="*/ 2424546 w 9158761"/>
              <a:gd name="connsiteY27" fmla="*/ 282933 h 1309271"/>
              <a:gd name="connsiteX28" fmla="*/ 2479964 w 9158761"/>
              <a:gd name="connsiteY28" fmla="*/ 269078 h 1309271"/>
              <a:gd name="connsiteX29" fmla="*/ 2521527 w 9158761"/>
              <a:gd name="connsiteY29" fmla="*/ 255224 h 1309271"/>
              <a:gd name="connsiteX30" fmla="*/ 2618509 w 9158761"/>
              <a:gd name="connsiteY30" fmla="*/ 213660 h 1309271"/>
              <a:gd name="connsiteX31" fmla="*/ 2729346 w 9158761"/>
              <a:gd name="connsiteY31" fmla="*/ 172096 h 1309271"/>
              <a:gd name="connsiteX32" fmla="*/ 2770909 w 9158761"/>
              <a:gd name="connsiteY32" fmla="*/ 144387 h 1309271"/>
              <a:gd name="connsiteX33" fmla="*/ 2854036 w 9158761"/>
              <a:gd name="connsiteY33" fmla="*/ 116678 h 1309271"/>
              <a:gd name="connsiteX34" fmla="*/ 2895600 w 9158761"/>
              <a:gd name="connsiteY34" fmla="*/ 102824 h 1309271"/>
              <a:gd name="connsiteX35" fmla="*/ 2937164 w 9158761"/>
              <a:gd name="connsiteY35" fmla="*/ 88969 h 1309271"/>
              <a:gd name="connsiteX36" fmla="*/ 3006436 w 9158761"/>
              <a:gd name="connsiteY36" fmla="*/ 75115 h 1309271"/>
              <a:gd name="connsiteX37" fmla="*/ 3061855 w 9158761"/>
              <a:gd name="connsiteY37" fmla="*/ 61260 h 1309271"/>
              <a:gd name="connsiteX38" fmla="*/ 4225636 w 9158761"/>
              <a:gd name="connsiteY38" fmla="*/ 47405 h 1309271"/>
              <a:gd name="connsiteX39" fmla="*/ 4308764 w 9158761"/>
              <a:gd name="connsiteY39" fmla="*/ 33551 h 1309271"/>
              <a:gd name="connsiteX40" fmla="*/ 4405746 w 9158761"/>
              <a:gd name="connsiteY40" fmla="*/ 5842 h 1309271"/>
              <a:gd name="connsiteX41" fmla="*/ 4500562 w 9158761"/>
              <a:gd name="connsiteY41" fmla="*/ 208590 h 1309271"/>
              <a:gd name="connsiteX42" fmla="*/ 5786446 w 9158761"/>
              <a:gd name="connsiteY42" fmla="*/ 137152 h 1309271"/>
              <a:gd name="connsiteX43" fmla="*/ 6000760 w 9158761"/>
              <a:gd name="connsiteY43" fmla="*/ 208589 h 1309271"/>
              <a:gd name="connsiteX44" fmla="*/ 6286512 w 9158761"/>
              <a:gd name="connsiteY44" fmla="*/ 280027 h 1309271"/>
              <a:gd name="connsiteX45" fmla="*/ 6500826 w 9158761"/>
              <a:gd name="connsiteY45" fmla="*/ 280027 h 1309271"/>
              <a:gd name="connsiteX46" fmla="*/ 6643702 w 9158761"/>
              <a:gd name="connsiteY46" fmla="*/ 351465 h 1309271"/>
              <a:gd name="connsiteX47" fmla="*/ 6643702 w 9158761"/>
              <a:gd name="connsiteY47" fmla="*/ 351465 h 1309271"/>
              <a:gd name="connsiteX48" fmla="*/ 6786578 w 9158761"/>
              <a:gd name="connsiteY48" fmla="*/ 351465 h 1309271"/>
              <a:gd name="connsiteX49" fmla="*/ 6786578 w 9158761"/>
              <a:gd name="connsiteY49" fmla="*/ 351465 h 1309271"/>
              <a:gd name="connsiteX50" fmla="*/ 6858016 w 9158761"/>
              <a:gd name="connsiteY50" fmla="*/ 351465 h 1309271"/>
              <a:gd name="connsiteX51" fmla="*/ 7000892 w 9158761"/>
              <a:gd name="connsiteY51" fmla="*/ 351465 h 1309271"/>
              <a:gd name="connsiteX52" fmla="*/ 7215206 w 9158761"/>
              <a:gd name="connsiteY52" fmla="*/ 351465 h 1309271"/>
              <a:gd name="connsiteX53" fmla="*/ 7358082 w 9158761"/>
              <a:gd name="connsiteY53" fmla="*/ 351465 h 1309271"/>
              <a:gd name="connsiteX54" fmla="*/ 7500958 w 9158761"/>
              <a:gd name="connsiteY54" fmla="*/ 422903 h 1309271"/>
              <a:gd name="connsiteX55" fmla="*/ 7643834 w 9158761"/>
              <a:gd name="connsiteY55" fmla="*/ 422903 h 1309271"/>
              <a:gd name="connsiteX56" fmla="*/ 7715272 w 9158761"/>
              <a:gd name="connsiteY56" fmla="*/ 494341 h 1309271"/>
              <a:gd name="connsiteX57" fmla="*/ 7858148 w 9158761"/>
              <a:gd name="connsiteY57" fmla="*/ 494341 h 1309271"/>
              <a:gd name="connsiteX58" fmla="*/ 7858148 w 9158761"/>
              <a:gd name="connsiteY58" fmla="*/ 494341 h 1309271"/>
              <a:gd name="connsiteX59" fmla="*/ 7929586 w 9158761"/>
              <a:gd name="connsiteY59" fmla="*/ 637217 h 1309271"/>
              <a:gd name="connsiteX60" fmla="*/ 8001024 w 9158761"/>
              <a:gd name="connsiteY60" fmla="*/ 637217 h 1309271"/>
              <a:gd name="connsiteX61" fmla="*/ 8001024 w 9158761"/>
              <a:gd name="connsiteY61" fmla="*/ 708655 h 1309271"/>
              <a:gd name="connsiteX62" fmla="*/ 8143900 w 9158761"/>
              <a:gd name="connsiteY62" fmla="*/ 708655 h 1309271"/>
              <a:gd name="connsiteX63" fmla="*/ 8286776 w 9158761"/>
              <a:gd name="connsiteY63" fmla="*/ 708655 h 1309271"/>
              <a:gd name="connsiteX64" fmla="*/ 8358214 w 9158761"/>
              <a:gd name="connsiteY64" fmla="*/ 780093 h 1309271"/>
              <a:gd name="connsiteX65" fmla="*/ 8358214 w 9158761"/>
              <a:gd name="connsiteY65" fmla="*/ 780093 h 1309271"/>
              <a:gd name="connsiteX66" fmla="*/ 8501090 w 9158761"/>
              <a:gd name="connsiteY66" fmla="*/ 780093 h 1309271"/>
              <a:gd name="connsiteX67" fmla="*/ 8572528 w 9158761"/>
              <a:gd name="connsiteY67" fmla="*/ 922969 h 1309271"/>
              <a:gd name="connsiteX68" fmla="*/ 8643966 w 9158761"/>
              <a:gd name="connsiteY68" fmla="*/ 994407 h 1309271"/>
              <a:gd name="connsiteX69" fmla="*/ 8643966 w 9158761"/>
              <a:gd name="connsiteY69" fmla="*/ 1065845 h 1309271"/>
              <a:gd name="connsiteX70" fmla="*/ 8715404 w 9158761"/>
              <a:gd name="connsiteY70" fmla="*/ 1065845 h 1309271"/>
              <a:gd name="connsiteX71" fmla="*/ 8786842 w 9158761"/>
              <a:gd name="connsiteY71" fmla="*/ 1065845 h 1309271"/>
              <a:gd name="connsiteX72" fmla="*/ 8715404 w 9158761"/>
              <a:gd name="connsiteY72" fmla="*/ 1137283 h 1309271"/>
              <a:gd name="connsiteX73" fmla="*/ 8858280 w 9158761"/>
              <a:gd name="connsiteY73" fmla="*/ 1208721 h 1309271"/>
              <a:gd name="connsiteX74" fmla="*/ 8929718 w 9158761"/>
              <a:gd name="connsiteY74" fmla="*/ 1208721 h 1309271"/>
              <a:gd name="connsiteX75" fmla="*/ 9047018 w 9158761"/>
              <a:gd name="connsiteY75" fmla="*/ 961805 h 1309271"/>
              <a:gd name="connsiteX76" fmla="*/ 9060873 w 9158761"/>
              <a:gd name="connsiteY76" fmla="*/ 1017224 h 1309271"/>
              <a:gd name="connsiteX77" fmla="*/ 8858280 w 9158761"/>
              <a:gd name="connsiteY77" fmla="*/ 1280159 h 1309271"/>
              <a:gd name="connsiteX78" fmla="*/ 9130146 w 9158761"/>
              <a:gd name="connsiteY78" fmla="*/ 1141915 h 1309271"/>
              <a:gd name="connsiteX79" fmla="*/ 9144000 w 9158761"/>
              <a:gd name="connsiteY79" fmla="*/ 1197333 h 1309271"/>
              <a:gd name="connsiteX80" fmla="*/ 9157855 w 9158761"/>
              <a:gd name="connsiteY80" fmla="*/ 1280460 h 1309271"/>
              <a:gd name="connsiteX0" fmla="*/ 0 w 9158761"/>
              <a:gd name="connsiteY0" fmla="*/ 1211187 h 1418020"/>
              <a:gd name="connsiteX1" fmla="*/ 41564 w 9158761"/>
              <a:gd name="connsiteY1" fmla="*/ 1197333 h 1418020"/>
              <a:gd name="connsiteX2" fmla="*/ 110836 w 9158761"/>
              <a:gd name="connsiteY2" fmla="*/ 1141915 h 1418020"/>
              <a:gd name="connsiteX3" fmla="*/ 138546 w 9158761"/>
              <a:gd name="connsiteY3" fmla="*/ 1114205 h 1418020"/>
              <a:gd name="connsiteX4" fmla="*/ 166255 w 9158761"/>
              <a:gd name="connsiteY4" fmla="*/ 1072642 h 1418020"/>
              <a:gd name="connsiteX5" fmla="*/ 207818 w 9158761"/>
              <a:gd name="connsiteY5" fmla="*/ 1058787 h 1418020"/>
              <a:gd name="connsiteX6" fmla="*/ 249382 w 9158761"/>
              <a:gd name="connsiteY6" fmla="*/ 1031078 h 1418020"/>
              <a:gd name="connsiteX7" fmla="*/ 318655 w 9158761"/>
              <a:gd name="connsiteY7" fmla="*/ 961805 h 1418020"/>
              <a:gd name="connsiteX8" fmla="*/ 346364 w 9158761"/>
              <a:gd name="connsiteY8" fmla="*/ 920242 h 1418020"/>
              <a:gd name="connsiteX9" fmla="*/ 387927 w 9158761"/>
              <a:gd name="connsiteY9" fmla="*/ 892533 h 1418020"/>
              <a:gd name="connsiteX10" fmla="*/ 471055 w 9158761"/>
              <a:gd name="connsiteY10" fmla="*/ 837115 h 1418020"/>
              <a:gd name="connsiteX11" fmla="*/ 512618 w 9158761"/>
              <a:gd name="connsiteY11" fmla="*/ 809405 h 1418020"/>
              <a:gd name="connsiteX12" fmla="*/ 554182 w 9158761"/>
              <a:gd name="connsiteY12" fmla="*/ 795551 h 1418020"/>
              <a:gd name="connsiteX13" fmla="*/ 692727 w 9158761"/>
              <a:gd name="connsiteY13" fmla="*/ 726278 h 1418020"/>
              <a:gd name="connsiteX14" fmla="*/ 817418 w 9158761"/>
              <a:gd name="connsiteY14" fmla="*/ 684715 h 1418020"/>
              <a:gd name="connsiteX15" fmla="*/ 900546 w 9158761"/>
              <a:gd name="connsiteY15" fmla="*/ 657005 h 1418020"/>
              <a:gd name="connsiteX16" fmla="*/ 942109 w 9158761"/>
              <a:gd name="connsiteY16" fmla="*/ 643151 h 1418020"/>
              <a:gd name="connsiteX17" fmla="*/ 983673 w 9158761"/>
              <a:gd name="connsiteY17" fmla="*/ 615442 h 1418020"/>
              <a:gd name="connsiteX18" fmla="*/ 1025236 w 9158761"/>
              <a:gd name="connsiteY18" fmla="*/ 601587 h 1418020"/>
              <a:gd name="connsiteX19" fmla="*/ 1260764 w 9158761"/>
              <a:gd name="connsiteY19" fmla="*/ 560024 h 1418020"/>
              <a:gd name="connsiteX20" fmla="*/ 1371600 w 9158761"/>
              <a:gd name="connsiteY20" fmla="*/ 532315 h 1418020"/>
              <a:gd name="connsiteX21" fmla="*/ 1482436 w 9158761"/>
              <a:gd name="connsiteY21" fmla="*/ 518460 h 1418020"/>
              <a:gd name="connsiteX22" fmla="*/ 1607127 w 9158761"/>
              <a:gd name="connsiteY22" fmla="*/ 476896 h 1418020"/>
              <a:gd name="connsiteX23" fmla="*/ 1704109 w 9158761"/>
              <a:gd name="connsiteY23" fmla="*/ 435333 h 1418020"/>
              <a:gd name="connsiteX24" fmla="*/ 1884218 w 9158761"/>
              <a:gd name="connsiteY24" fmla="*/ 393769 h 1418020"/>
              <a:gd name="connsiteX25" fmla="*/ 2105891 w 9158761"/>
              <a:gd name="connsiteY25" fmla="*/ 366060 h 1418020"/>
              <a:gd name="connsiteX26" fmla="*/ 2327564 w 9158761"/>
              <a:gd name="connsiteY26" fmla="*/ 324496 h 1418020"/>
              <a:gd name="connsiteX27" fmla="*/ 2424546 w 9158761"/>
              <a:gd name="connsiteY27" fmla="*/ 282933 h 1418020"/>
              <a:gd name="connsiteX28" fmla="*/ 2479964 w 9158761"/>
              <a:gd name="connsiteY28" fmla="*/ 269078 h 1418020"/>
              <a:gd name="connsiteX29" fmla="*/ 2521527 w 9158761"/>
              <a:gd name="connsiteY29" fmla="*/ 255224 h 1418020"/>
              <a:gd name="connsiteX30" fmla="*/ 2618509 w 9158761"/>
              <a:gd name="connsiteY30" fmla="*/ 213660 h 1418020"/>
              <a:gd name="connsiteX31" fmla="*/ 2729346 w 9158761"/>
              <a:gd name="connsiteY31" fmla="*/ 172096 h 1418020"/>
              <a:gd name="connsiteX32" fmla="*/ 2770909 w 9158761"/>
              <a:gd name="connsiteY32" fmla="*/ 144387 h 1418020"/>
              <a:gd name="connsiteX33" fmla="*/ 2854036 w 9158761"/>
              <a:gd name="connsiteY33" fmla="*/ 116678 h 1418020"/>
              <a:gd name="connsiteX34" fmla="*/ 2895600 w 9158761"/>
              <a:gd name="connsiteY34" fmla="*/ 102824 h 1418020"/>
              <a:gd name="connsiteX35" fmla="*/ 2937164 w 9158761"/>
              <a:gd name="connsiteY35" fmla="*/ 88969 h 1418020"/>
              <a:gd name="connsiteX36" fmla="*/ 3006436 w 9158761"/>
              <a:gd name="connsiteY36" fmla="*/ 75115 h 1418020"/>
              <a:gd name="connsiteX37" fmla="*/ 3061855 w 9158761"/>
              <a:gd name="connsiteY37" fmla="*/ 61260 h 1418020"/>
              <a:gd name="connsiteX38" fmla="*/ 4225636 w 9158761"/>
              <a:gd name="connsiteY38" fmla="*/ 47405 h 1418020"/>
              <a:gd name="connsiteX39" fmla="*/ 4308764 w 9158761"/>
              <a:gd name="connsiteY39" fmla="*/ 33551 h 1418020"/>
              <a:gd name="connsiteX40" fmla="*/ 4405746 w 9158761"/>
              <a:gd name="connsiteY40" fmla="*/ 5842 h 1418020"/>
              <a:gd name="connsiteX41" fmla="*/ 4500562 w 9158761"/>
              <a:gd name="connsiteY41" fmla="*/ 208590 h 1418020"/>
              <a:gd name="connsiteX42" fmla="*/ 5786446 w 9158761"/>
              <a:gd name="connsiteY42" fmla="*/ 137152 h 1418020"/>
              <a:gd name="connsiteX43" fmla="*/ 6000760 w 9158761"/>
              <a:gd name="connsiteY43" fmla="*/ 208589 h 1418020"/>
              <a:gd name="connsiteX44" fmla="*/ 6286512 w 9158761"/>
              <a:gd name="connsiteY44" fmla="*/ 280027 h 1418020"/>
              <a:gd name="connsiteX45" fmla="*/ 6500826 w 9158761"/>
              <a:gd name="connsiteY45" fmla="*/ 280027 h 1418020"/>
              <a:gd name="connsiteX46" fmla="*/ 6643702 w 9158761"/>
              <a:gd name="connsiteY46" fmla="*/ 351465 h 1418020"/>
              <a:gd name="connsiteX47" fmla="*/ 6643702 w 9158761"/>
              <a:gd name="connsiteY47" fmla="*/ 351465 h 1418020"/>
              <a:gd name="connsiteX48" fmla="*/ 6786578 w 9158761"/>
              <a:gd name="connsiteY48" fmla="*/ 351465 h 1418020"/>
              <a:gd name="connsiteX49" fmla="*/ 6786578 w 9158761"/>
              <a:gd name="connsiteY49" fmla="*/ 351465 h 1418020"/>
              <a:gd name="connsiteX50" fmla="*/ 6858016 w 9158761"/>
              <a:gd name="connsiteY50" fmla="*/ 351465 h 1418020"/>
              <a:gd name="connsiteX51" fmla="*/ 7000892 w 9158761"/>
              <a:gd name="connsiteY51" fmla="*/ 351465 h 1418020"/>
              <a:gd name="connsiteX52" fmla="*/ 7215206 w 9158761"/>
              <a:gd name="connsiteY52" fmla="*/ 351465 h 1418020"/>
              <a:gd name="connsiteX53" fmla="*/ 7358082 w 9158761"/>
              <a:gd name="connsiteY53" fmla="*/ 351465 h 1418020"/>
              <a:gd name="connsiteX54" fmla="*/ 7500958 w 9158761"/>
              <a:gd name="connsiteY54" fmla="*/ 422903 h 1418020"/>
              <a:gd name="connsiteX55" fmla="*/ 7643834 w 9158761"/>
              <a:gd name="connsiteY55" fmla="*/ 422903 h 1418020"/>
              <a:gd name="connsiteX56" fmla="*/ 7715272 w 9158761"/>
              <a:gd name="connsiteY56" fmla="*/ 494341 h 1418020"/>
              <a:gd name="connsiteX57" fmla="*/ 7858148 w 9158761"/>
              <a:gd name="connsiteY57" fmla="*/ 494341 h 1418020"/>
              <a:gd name="connsiteX58" fmla="*/ 7858148 w 9158761"/>
              <a:gd name="connsiteY58" fmla="*/ 494341 h 1418020"/>
              <a:gd name="connsiteX59" fmla="*/ 7929586 w 9158761"/>
              <a:gd name="connsiteY59" fmla="*/ 637217 h 1418020"/>
              <a:gd name="connsiteX60" fmla="*/ 8001024 w 9158761"/>
              <a:gd name="connsiteY60" fmla="*/ 637217 h 1418020"/>
              <a:gd name="connsiteX61" fmla="*/ 8001024 w 9158761"/>
              <a:gd name="connsiteY61" fmla="*/ 708655 h 1418020"/>
              <a:gd name="connsiteX62" fmla="*/ 8143900 w 9158761"/>
              <a:gd name="connsiteY62" fmla="*/ 708655 h 1418020"/>
              <a:gd name="connsiteX63" fmla="*/ 8286776 w 9158761"/>
              <a:gd name="connsiteY63" fmla="*/ 708655 h 1418020"/>
              <a:gd name="connsiteX64" fmla="*/ 8358214 w 9158761"/>
              <a:gd name="connsiteY64" fmla="*/ 780093 h 1418020"/>
              <a:gd name="connsiteX65" fmla="*/ 8358214 w 9158761"/>
              <a:gd name="connsiteY65" fmla="*/ 780093 h 1418020"/>
              <a:gd name="connsiteX66" fmla="*/ 8501090 w 9158761"/>
              <a:gd name="connsiteY66" fmla="*/ 780093 h 1418020"/>
              <a:gd name="connsiteX67" fmla="*/ 8572528 w 9158761"/>
              <a:gd name="connsiteY67" fmla="*/ 922969 h 1418020"/>
              <a:gd name="connsiteX68" fmla="*/ 8643966 w 9158761"/>
              <a:gd name="connsiteY68" fmla="*/ 994407 h 1418020"/>
              <a:gd name="connsiteX69" fmla="*/ 8643966 w 9158761"/>
              <a:gd name="connsiteY69" fmla="*/ 1065845 h 1418020"/>
              <a:gd name="connsiteX70" fmla="*/ 8715404 w 9158761"/>
              <a:gd name="connsiteY70" fmla="*/ 1065845 h 1418020"/>
              <a:gd name="connsiteX71" fmla="*/ 8786842 w 9158761"/>
              <a:gd name="connsiteY71" fmla="*/ 1065845 h 1418020"/>
              <a:gd name="connsiteX72" fmla="*/ 8715404 w 9158761"/>
              <a:gd name="connsiteY72" fmla="*/ 1137283 h 1418020"/>
              <a:gd name="connsiteX73" fmla="*/ 8858280 w 9158761"/>
              <a:gd name="connsiteY73" fmla="*/ 1208721 h 1418020"/>
              <a:gd name="connsiteX74" fmla="*/ 8929718 w 9158761"/>
              <a:gd name="connsiteY74" fmla="*/ 1208721 h 1418020"/>
              <a:gd name="connsiteX75" fmla="*/ 9047018 w 9158761"/>
              <a:gd name="connsiteY75" fmla="*/ 961805 h 1418020"/>
              <a:gd name="connsiteX76" fmla="*/ 9060873 w 9158761"/>
              <a:gd name="connsiteY76" fmla="*/ 1017224 h 1418020"/>
              <a:gd name="connsiteX77" fmla="*/ 8858280 w 9158761"/>
              <a:gd name="connsiteY77" fmla="*/ 1280159 h 1418020"/>
              <a:gd name="connsiteX78" fmla="*/ 9130146 w 9158761"/>
              <a:gd name="connsiteY78" fmla="*/ 1141915 h 1418020"/>
              <a:gd name="connsiteX79" fmla="*/ 9144000 w 9158761"/>
              <a:gd name="connsiteY79" fmla="*/ 1351597 h 1418020"/>
              <a:gd name="connsiteX80" fmla="*/ 9157855 w 9158761"/>
              <a:gd name="connsiteY80" fmla="*/ 1280460 h 1418020"/>
              <a:gd name="connsiteX0" fmla="*/ 0 w 9158761"/>
              <a:gd name="connsiteY0" fmla="*/ 1211187 h 1418020"/>
              <a:gd name="connsiteX1" fmla="*/ 41564 w 9158761"/>
              <a:gd name="connsiteY1" fmla="*/ 1197333 h 1418020"/>
              <a:gd name="connsiteX2" fmla="*/ 110836 w 9158761"/>
              <a:gd name="connsiteY2" fmla="*/ 1141915 h 1418020"/>
              <a:gd name="connsiteX3" fmla="*/ 138546 w 9158761"/>
              <a:gd name="connsiteY3" fmla="*/ 1114205 h 1418020"/>
              <a:gd name="connsiteX4" fmla="*/ 166255 w 9158761"/>
              <a:gd name="connsiteY4" fmla="*/ 1072642 h 1418020"/>
              <a:gd name="connsiteX5" fmla="*/ 207818 w 9158761"/>
              <a:gd name="connsiteY5" fmla="*/ 1058787 h 1418020"/>
              <a:gd name="connsiteX6" fmla="*/ 249382 w 9158761"/>
              <a:gd name="connsiteY6" fmla="*/ 1031078 h 1418020"/>
              <a:gd name="connsiteX7" fmla="*/ 318655 w 9158761"/>
              <a:gd name="connsiteY7" fmla="*/ 961805 h 1418020"/>
              <a:gd name="connsiteX8" fmla="*/ 346364 w 9158761"/>
              <a:gd name="connsiteY8" fmla="*/ 920242 h 1418020"/>
              <a:gd name="connsiteX9" fmla="*/ 387927 w 9158761"/>
              <a:gd name="connsiteY9" fmla="*/ 892533 h 1418020"/>
              <a:gd name="connsiteX10" fmla="*/ 471055 w 9158761"/>
              <a:gd name="connsiteY10" fmla="*/ 837115 h 1418020"/>
              <a:gd name="connsiteX11" fmla="*/ 512618 w 9158761"/>
              <a:gd name="connsiteY11" fmla="*/ 809405 h 1418020"/>
              <a:gd name="connsiteX12" fmla="*/ 554182 w 9158761"/>
              <a:gd name="connsiteY12" fmla="*/ 795551 h 1418020"/>
              <a:gd name="connsiteX13" fmla="*/ 692727 w 9158761"/>
              <a:gd name="connsiteY13" fmla="*/ 726278 h 1418020"/>
              <a:gd name="connsiteX14" fmla="*/ 817418 w 9158761"/>
              <a:gd name="connsiteY14" fmla="*/ 684715 h 1418020"/>
              <a:gd name="connsiteX15" fmla="*/ 900546 w 9158761"/>
              <a:gd name="connsiteY15" fmla="*/ 657005 h 1418020"/>
              <a:gd name="connsiteX16" fmla="*/ 942109 w 9158761"/>
              <a:gd name="connsiteY16" fmla="*/ 643151 h 1418020"/>
              <a:gd name="connsiteX17" fmla="*/ 983673 w 9158761"/>
              <a:gd name="connsiteY17" fmla="*/ 615442 h 1418020"/>
              <a:gd name="connsiteX18" fmla="*/ 1025236 w 9158761"/>
              <a:gd name="connsiteY18" fmla="*/ 601587 h 1418020"/>
              <a:gd name="connsiteX19" fmla="*/ 1260764 w 9158761"/>
              <a:gd name="connsiteY19" fmla="*/ 560024 h 1418020"/>
              <a:gd name="connsiteX20" fmla="*/ 1371600 w 9158761"/>
              <a:gd name="connsiteY20" fmla="*/ 532315 h 1418020"/>
              <a:gd name="connsiteX21" fmla="*/ 1482436 w 9158761"/>
              <a:gd name="connsiteY21" fmla="*/ 518460 h 1418020"/>
              <a:gd name="connsiteX22" fmla="*/ 1607127 w 9158761"/>
              <a:gd name="connsiteY22" fmla="*/ 476896 h 1418020"/>
              <a:gd name="connsiteX23" fmla="*/ 1704109 w 9158761"/>
              <a:gd name="connsiteY23" fmla="*/ 435333 h 1418020"/>
              <a:gd name="connsiteX24" fmla="*/ 1884218 w 9158761"/>
              <a:gd name="connsiteY24" fmla="*/ 393769 h 1418020"/>
              <a:gd name="connsiteX25" fmla="*/ 2105891 w 9158761"/>
              <a:gd name="connsiteY25" fmla="*/ 366060 h 1418020"/>
              <a:gd name="connsiteX26" fmla="*/ 2327564 w 9158761"/>
              <a:gd name="connsiteY26" fmla="*/ 324496 h 1418020"/>
              <a:gd name="connsiteX27" fmla="*/ 2424546 w 9158761"/>
              <a:gd name="connsiteY27" fmla="*/ 282933 h 1418020"/>
              <a:gd name="connsiteX28" fmla="*/ 2479964 w 9158761"/>
              <a:gd name="connsiteY28" fmla="*/ 269078 h 1418020"/>
              <a:gd name="connsiteX29" fmla="*/ 2521527 w 9158761"/>
              <a:gd name="connsiteY29" fmla="*/ 255224 h 1418020"/>
              <a:gd name="connsiteX30" fmla="*/ 2618509 w 9158761"/>
              <a:gd name="connsiteY30" fmla="*/ 213660 h 1418020"/>
              <a:gd name="connsiteX31" fmla="*/ 2729346 w 9158761"/>
              <a:gd name="connsiteY31" fmla="*/ 172096 h 1418020"/>
              <a:gd name="connsiteX32" fmla="*/ 2770909 w 9158761"/>
              <a:gd name="connsiteY32" fmla="*/ 144387 h 1418020"/>
              <a:gd name="connsiteX33" fmla="*/ 2854036 w 9158761"/>
              <a:gd name="connsiteY33" fmla="*/ 116678 h 1418020"/>
              <a:gd name="connsiteX34" fmla="*/ 2895600 w 9158761"/>
              <a:gd name="connsiteY34" fmla="*/ 102824 h 1418020"/>
              <a:gd name="connsiteX35" fmla="*/ 2937164 w 9158761"/>
              <a:gd name="connsiteY35" fmla="*/ 88969 h 1418020"/>
              <a:gd name="connsiteX36" fmla="*/ 3006436 w 9158761"/>
              <a:gd name="connsiteY36" fmla="*/ 75115 h 1418020"/>
              <a:gd name="connsiteX37" fmla="*/ 3061855 w 9158761"/>
              <a:gd name="connsiteY37" fmla="*/ 61260 h 1418020"/>
              <a:gd name="connsiteX38" fmla="*/ 4225636 w 9158761"/>
              <a:gd name="connsiteY38" fmla="*/ 47405 h 1418020"/>
              <a:gd name="connsiteX39" fmla="*/ 4308764 w 9158761"/>
              <a:gd name="connsiteY39" fmla="*/ 33551 h 1418020"/>
              <a:gd name="connsiteX40" fmla="*/ 4405746 w 9158761"/>
              <a:gd name="connsiteY40" fmla="*/ 5842 h 1418020"/>
              <a:gd name="connsiteX41" fmla="*/ 4500562 w 9158761"/>
              <a:gd name="connsiteY41" fmla="*/ 208590 h 1418020"/>
              <a:gd name="connsiteX42" fmla="*/ 5786446 w 9158761"/>
              <a:gd name="connsiteY42" fmla="*/ 137152 h 1418020"/>
              <a:gd name="connsiteX43" fmla="*/ 6000760 w 9158761"/>
              <a:gd name="connsiteY43" fmla="*/ 208589 h 1418020"/>
              <a:gd name="connsiteX44" fmla="*/ 6286512 w 9158761"/>
              <a:gd name="connsiteY44" fmla="*/ 280027 h 1418020"/>
              <a:gd name="connsiteX45" fmla="*/ 6500826 w 9158761"/>
              <a:gd name="connsiteY45" fmla="*/ 280027 h 1418020"/>
              <a:gd name="connsiteX46" fmla="*/ 6643702 w 9158761"/>
              <a:gd name="connsiteY46" fmla="*/ 351465 h 1418020"/>
              <a:gd name="connsiteX47" fmla="*/ 6643702 w 9158761"/>
              <a:gd name="connsiteY47" fmla="*/ 351465 h 1418020"/>
              <a:gd name="connsiteX48" fmla="*/ 6786578 w 9158761"/>
              <a:gd name="connsiteY48" fmla="*/ 351465 h 1418020"/>
              <a:gd name="connsiteX49" fmla="*/ 6786578 w 9158761"/>
              <a:gd name="connsiteY49" fmla="*/ 351465 h 1418020"/>
              <a:gd name="connsiteX50" fmla="*/ 6858016 w 9158761"/>
              <a:gd name="connsiteY50" fmla="*/ 351465 h 1418020"/>
              <a:gd name="connsiteX51" fmla="*/ 7000892 w 9158761"/>
              <a:gd name="connsiteY51" fmla="*/ 351465 h 1418020"/>
              <a:gd name="connsiteX52" fmla="*/ 7215206 w 9158761"/>
              <a:gd name="connsiteY52" fmla="*/ 351465 h 1418020"/>
              <a:gd name="connsiteX53" fmla="*/ 7358082 w 9158761"/>
              <a:gd name="connsiteY53" fmla="*/ 351465 h 1418020"/>
              <a:gd name="connsiteX54" fmla="*/ 7500958 w 9158761"/>
              <a:gd name="connsiteY54" fmla="*/ 422903 h 1418020"/>
              <a:gd name="connsiteX55" fmla="*/ 7643834 w 9158761"/>
              <a:gd name="connsiteY55" fmla="*/ 422903 h 1418020"/>
              <a:gd name="connsiteX56" fmla="*/ 7715272 w 9158761"/>
              <a:gd name="connsiteY56" fmla="*/ 494341 h 1418020"/>
              <a:gd name="connsiteX57" fmla="*/ 7858148 w 9158761"/>
              <a:gd name="connsiteY57" fmla="*/ 494341 h 1418020"/>
              <a:gd name="connsiteX58" fmla="*/ 7858148 w 9158761"/>
              <a:gd name="connsiteY58" fmla="*/ 494341 h 1418020"/>
              <a:gd name="connsiteX59" fmla="*/ 7929586 w 9158761"/>
              <a:gd name="connsiteY59" fmla="*/ 637217 h 1418020"/>
              <a:gd name="connsiteX60" fmla="*/ 8001024 w 9158761"/>
              <a:gd name="connsiteY60" fmla="*/ 637217 h 1418020"/>
              <a:gd name="connsiteX61" fmla="*/ 8001024 w 9158761"/>
              <a:gd name="connsiteY61" fmla="*/ 708655 h 1418020"/>
              <a:gd name="connsiteX62" fmla="*/ 8143900 w 9158761"/>
              <a:gd name="connsiteY62" fmla="*/ 708655 h 1418020"/>
              <a:gd name="connsiteX63" fmla="*/ 8286776 w 9158761"/>
              <a:gd name="connsiteY63" fmla="*/ 708655 h 1418020"/>
              <a:gd name="connsiteX64" fmla="*/ 8358214 w 9158761"/>
              <a:gd name="connsiteY64" fmla="*/ 780093 h 1418020"/>
              <a:gd name="connsiteX65" fmla="*/ 8358214 w 9158761"/>
              <a:gd name="connsiteY65" fmla="*/ 780093 h 1418020"/>
              <a:gd name="connsiteX66" fmla="*/ 8501090 w 9158761"/>
              <a:gd name="connsiteY66" fmla="*/ 780093 h 1418020"/>
              <a:gd name="connsiteX67" fmla="*/ 8572528 w 9158761"/>
              <a:gd name="connsiteY67" fmla="*/ 922969 h 1418020"/>
              <a:gd name="connsiteX68" fmla="*/ 8643966 w 9158761"/>
              <a:gd name="connsiteY68" fmla="*/ 994407 h 1418020"/>
              <a:gd name="connsiteX69" fmla="*/ 8643966 w 9158761"/>
              <a:gd name="connsiteY69" fmla="*/ 1065845 h 1418020"/>
              <a:gd name="connsiteX70" fmla="*/ 8715404 w 9158761"/>
              <a:gd name="connsiteY70" fmla="*/ 1065845 h 1418020"/>
              <a:gd name="connsiteX71" fmla="*/ 8786842 w 9158761"/>
              <a:gd name="connsiteY71" fmla="*/ 1065845 h 1418020"/>
              <a:gd name="connsiteX72" fmla="*/ 8715404 w 9158761"/>
              <a:gd name="connsiteY72" fmla="*/ 1137283 h 1418020"/>
              <a:gd name="connsiteX73" fmla="*/ 8858280 w 9158761"/>
              <a:gd name="connsiteY73" fmla="*/ 1208721 h 1418020"/>
              <a:gd name="connsiteX74" fmla="*/ 8929718 w 9158761"/>
              <a:gd name="connsiteY74" fmla="*/ 1208721 h 1418020"/>
              <a:gd name="connsiteX75" fmla="*/ 9047018 w 9158761"/>
              <a:gd name="connsiteY75" fmla="*/ 961805 h 1418020"/>
              <a:gd name="connsiteX76" fmla="*/ 9060873 w 9158761"/>
              <a:gd name="connsiteY76" fmla="*/ 1017224 h 1418020"/>
              <a:gd name="connsiteX77" fmla="*/ 8858280 w 9158761"/>
              <a:gd name="connsiteY77" fmla="*/ 1280159 h 1418020"/>
              <a:gd name="connsiteX78" fmla="*/ 9130146 w 9158761"/>
              <a:gd name="connsiteY78" fmla="*/ 1141915 h 1418020"/>
              <a:gd name="connsiteX79" fmla="*/ 9144000 w 9158761"/>
              <a:gd name="connsiteY79" fmla="*/ 1351597 h 1418020"/>
              <a:gd name="connsiteX80" fmla="*/ 9144000 w 9158761"/>
              <a:gd name="connsiteY80" fmla="*/ 1280158 h 1418020"/>
              <a:gd name="connsiteX0" fmla="*/ 0 w 9158761"/>
              <a:gd name="connsiteY0" fmla="*/ 1211187 h 1418020"/>
              <a:gd name="connsiteX1" fmla="*/ 41564 w 9158761"/>
              <a:gd name="connsiteY1" fmla="*/ 1197333 h 1418020"/>
              <a:gd name="connsiteX2" fmla="*/ 110836 w 9158761"/>
              <a:gd name="connsiteY2" fmla="*/ 1141915 h 1418020"/>
              <a:gd name="connsiteX3" fmla="*/ 138546 w 9158761"/>
              <a:gd name="connsiteY3" fmla="*/ 1114205 h 1418020"/>
              <a:gd name="connsiteX4" fmla="*/ 166255 w 9158761"/>
              <a:gd name="connsiteY4" fmla="*/ 1072642 h 1418020"/>
              <a:gd name="connsiteX5" fmla="*/ 207818 w 9158761"/>
              <a:gd name="connsiteY5" fmla="*/ 1058787 h 1418020"/>
              <a:gd name="connsiteX6" fmla="*/ 249382 w 9158761"/>
              <a:gd name="connsiteY6" fmla="*/ 1031078 h 1418020"/>
              <a:gd name="connsiteX7" fmla="*/ 318655 w 9158761"/>
              <a:gd name="connsiteY7" fmla="*/ 961805 h 1418020"/>
              <a:gd name="connsiteX8" fmla="*/ 346364 w 9158761"/>
              <a:gd name="connsiteY8" fmla="*/ 920242 h 1418020"/>
              <a:gd name="connsiteX9" fmla="*/ 387927 w 9158761"/>
              <a:gd name="connsiteY9" fmla="*/ 892533 h 1418020"/>
              <a:gd name="connsiteX10" fmla="*/ 471055 w 9158761"/>
              <a:gd name="connsiteY10" fmla="*/ 837115 h 1418020"/>
              <a:gd name="connsiteX11" fmla="*/ 512618 w 9158761"/>
              <a:gd name="connsiteY11" fmla="*/ 809405 h 1418020"/>
              <a:gd name="connsiteX12" fmla="*/ 554182 w 9158761"/>
              <a:gd name="connsiteY12" fmla="*/ 795551 h 1418020"/>
              <a:gd name="connsiteX13" fmla="*/ 692727 w 9158761"/>
              <a:gd name="connsiteY13" fmla="*/ 726278 h 1418020"/>
              <a:gd name="connsiteX14" fmla="*/ 817418 w 9158761"/>
              <a:gd name="connsiteY14" fmla="*/ 684715 h 1418020"/>
              <a:gd name="connsiteX15" fmla="*/ 900546 w 9158761"/>
              <a:gd name="connsiteY15" fmla="*/ 657005 h 1418020"/>
              <a:gd name="connsiteX16" fmla="*/ 942109 w 9158761"/>
              <a:gd name="connsiteY16" fmla="*/ 643151 h 1418020"/>
              <a:gd name="connsiteX17" fmla="*/ 983673 w 9158761"/>
              <a:gd name="connsiteY17" fmla="*/ 615442 h 1418020"/>
              <a:gd name="connsiteX18" fmla="*/ 1025236 w 9158761"/>
              <a:gd name="connsiteY18" fmla="*/ 601587 h 1418020"/>
              <a:gd name="connsiteX19" fmla="*/ 1260764 w 9158761"/>
              <a:gd name="connsiteY19" fmla="*/ 560024 h 1418020"/>
              <a:gd name="connsiteX20" fmla="*/ 1371600 w 9158761"/>
              <a:gd name="connsiteY20" fmla="*/ 532315 h 1418020"/>
              <a:gd name="connsiteX21" fmla="*/ 1482436 w 9158761"/>
              <a:gd name="connsiteY21" fmla="*/ 518460 h 1418020"/>
              <a:gd name="connsiteX22" fmla="*/ 1607127 w 9158761"/>
              <a:gd name="connsiteY22" fmla="*/ 476896 h 1418020"/>
              <a:gd name="connsiteX23" fmla="*/ 1704109 w 9158761"/>
              <a:gd name="connsiteY23" fmla="*/ 435333 h 1418020"/>
              <a:gd name="connsiteX24" fmla="*/ 1884218 w 9158761"/>
              <a:gd name="connsiteY24" fmla="*/ 393769 h 1418020"/>
              <a:gd name="connsiteX25" fmla="*/ 2105891 w 9158761"/>
              <a:gd name="connsiteY25" fmla="*/ 366060 h 1418020"/>
              <a:gd name="connsiteX26" fmla="*/ 2327564 w 9158761"/>
              <a:gd name="connsiteY26" fmla="*/ 324496 h 1418020"/>
              <a:gd name="connsiteX27" fmla="*/ 2424546 w 9158761"/>
              <a:gd name="connsiteY27" fmla="*/ 282933 h 1418020"/>
              <a:gd name="connsiteX28" fmla="*/ 2479964 w 9158761"/>
              <a:gd name="connsiteY28" fmla="*/ 269078 h 1418020"/>
              <a:gd name="connsiteX29" fmla="*/ 2521527 w 9158761"/>
              <a:gd name="connsiteY29" fmla="*/ 255224 h 1418020"/>
              <a:gd name="connsiteX30" fmla="*/ 2618509 w 9158761"/>
              <a:gd name="connsiteY30" fmla="*/ 213660 h 1418020"/>
              <a:gd name="connsiteX31" fmla="*/ 2729346 w 9158761"/>
              <a:gd name="connsiteY31" fmla="*/ 172096 h 1418020"/>
              <a:gd name="connsiteX32" fmla="*/ 2770909 w 9158761"/>
              <a:gd name="connsiteY32" fmla="*/ 144387 h 1418020"/>
              <a:gd name="connsiteX33" fmla="*/ 2854036 w 9158761"/>
              <a:gd name="connsiteY33" fmla="*/ 116678 h 1418020"/>
              <a:gd name="connsiteX34" fmla="*/ 2895600 w 9158761"/>
              <a:gd name="connsiteY34" fmla="*/ 102824 h 1418020"/>
              <a:gd name="connsiteX35" fmla="*/ 2937164 w 9158761"/>
              <a:gd name="connsiteY35" fmla="*/ 88969 h 1418020"/>
              <a:gd name="connsiteX36" fmla="*/ 3006436 w 9158761"/>
              <a:gd name="connsiteY36" fmla="*/ 75115 h 1418020"/>
              <a:gd name="connsiteX37" fmla="*/ 3061855 w 9158761"/>
              <a:gd name="connsiteY37" fmla="*/ 61260 h 1418020"/>
              <a:gd name="connsiteX38" fmla="*/ 4225636 w 9158761"/>
              <a:gd name="connsiteY38" fmla="*/ 47405 h 1418020"/>
              <a:gd name="connsiteX39" fmla="*/ 4308764 w 9158761"/>
              <a:gd name="connsiteY39" fmla="*/ 33551 h 1418020"/>
              <a:gd name="connsiteX40" fmla="*/ 4405746 w 9158761"/>
              <a:gd name="connsiteY40" fmla="*/ 5842 h 1418020"/>
              <a:gd name="connsiteX41" fmla="*/ 4500562 w 9158761"/>
              <a:gd name="connsiteY41" fmla="*/ 208590 h 1418020"/>
              <a:gd name="connsiteX42" fmla="*/ 5786446 w 9158761"/>
              <a:gd name="connsiteY42" fmla="*/ 137152 h 1418020"/>
              <a:gd name="connsiteX43" fmla="*/ 6000760 w 9158761"/>
              <a:gd name="connsiteY43" fmla="*/ 208589 h 1418020"/>
              <a:gd name="connsiteX44" fmla="*/ 6286512 w 9158761"/>
              <a:gd name="connsiteY44" fmla="*/ 280027 h 1418020"/>
              <a:gd name="connsiteX45" fmla="*/ 6500826 w 9158761"/>
              <a:gd name="connsiteY45" fmla="*/ 280027 h 1418020"/>
              <a:gd name="connsiteX46" fmla="*/ 6643702 w 9158761"/>
              <a:gd name="connsiteY46" fmla="*/ 351465 h 1418020"/>
              <a:gd name="connsiteX47" fmla="*/ 6643702 w 9158761"/>
              <a:gd name="connsiteY47" fmla="*/ 351465 h 1418020"/>
              <a:gd name="connsiteX48" fmla="*/ 6786578 w 9158761"/>
              <a:gd name="connsiteY48" fmla="*/ 351465 h 1418020"/>
              <a:gd name="connsiteX49" fmla="*/ 6786578 w 9158761"/>
              <a:gd name="connsiteY49" fmla="*/ 351465 h 1418020"/>
              <a:gd name="connsiteX50" fmla="*/ 6858016 w 9158761"/>
              <a:gd name="connsiteY50" fmla="*/ 351465 h 1418020"/>
              <a:gd name="connsiteX51" fmla="*/ 7000892 w 9158761"/>
              <a:gd name="connsiteY51" fmla="*/ 351465 h 1418020"/>
              <a:gd name="connsiteX52" fmla="*/ 7215206 w 9158761"/>
              <a:gd name="connsiteY52" fmla="*/ 351465 h 1418020"/>
              <a:gd name="connsiteX53" fmla="*/ 7358082 w 9158761"/>
              <a:gd name="connsiteY53" fmla="*/ 351465 h 1418020"/>
              <a:gd name="connsiteX54" fmla="*/ 7500958 w 9158761"/>
              <a:gd name="connsiteY54" fmla="*/ 422903 h 1418020"/>
              <a:gd name="connsiteX55" fmla="*/ 7643834 w 9158761"/>
              <a:gd name="connsiteY55" fmla="*/ 422903 h 1418020"/>
              <a:gd name="connsiteX56" fmla="*/ 7715272 w 9158761"/>
              <a:gd name="connsiteY56" fmla="*/ 494341 h 1418020"/>
              <a:gd name="connsiteX57" fmla="*/ 7858148 w 9158761"/>
              <a:gd name="connsiteY57" fmla="*/ 494341 h 1418020"/>
              <a:gd name="connsiteX58" fmla="*/ 7858148 w 9158761"/>
              <a:gd name="connsiteY58" fmla="*/ 494341 h 1418020"/>
              <a:gd name="connsiteX59" fmla="*/ 7929586 w 9158761"/>
              <a:gd name="connsiteY59" fmla="*/ 637217 h 1418020"/>
              <a:gd name="connsiteX60" fmla="*/ 8001024 w 9158761"/>
              <a:gd name="connsiteY60" fmla="*/ 637217 h 1418020"/>
              <a:gd name="connsiteX61" fmla="*/ 8001024 w 9158761"/>
              <a:gd name="connsiteY61" fmla="*/ 708655 h 1418020"/>
              <a:gd name="connsiteX62" fmla="*/ 8143900 w 9158761"/>
              <a:gd name="connsiteY62" fmla="*/ 708655 h 1418020"/>
              <a:gd name="connsiteX63" fmla="*/ 8286776 w 9158761"/>
              <a:gd name="connsiteY63" fmla="*/ 708655 h 1418020"/>
              <a:gd name="connsiteX64" fmla="*/ 8358214 w 9158761"/>
              <a:gd name="connsiteY64" fmla="*/ 780093 h 1418020"/>
              <a:gd name="connsiteX65" fmla="*/ 8358214 w 9158761"/>
              <a:gd name="connsiteY65" fmla="*/ 780093 h 1418020"/>
              <a:gd name="connsiteX66" fmla="*/ 8501090 w 9158761"/>
              <a:gd name="connsiteY66" fmla="*/ 780093 h 1418020"/>
              <a:gd name="connsiteX67" fmla="*/ 8572528 w 9158761"/>
              <a:gd name="connsiteY67" fmla="*/ 922969 h 1418020"/>
              <a:gd name="connsiteX68" fmla="*/ 8643966 w 9158761"/>
              <a:gd name="connsiteY68" fmla="*/ 994407 h 1418020"/>
              <a:gd name="connsiteX69" fmla="*/ 8643966 w 9158761"/>
              <a:gd name="connsiteY69" fmla="*/ 1065845 h 1418020"/>
              <a:gd name="connsiteX70" fmla="*/ 8715404 w 9158761"/>
              <a:gd name="connsiteY70" fmla="*/ 1065845 h 1418020"/>
              <a:gd name="connsiteX71" fmla="*/ 8786842 w 9158761"/>
              <a:gd name="connsiteY71" fmla="*/ 1065845 h 1418020"/>
              <a:gd name="connsiteX72" fmla="*/ 8715404 w 9158761"/>
              <a:gd name="connsiteY72" fmla="*/ 1137283 h 1418020"/>
              <a:gd name="connsiteX73" fmla="*/ 8858280 w 9158761"/>
              <a:gd name="connsiteY73" fmla="*/ 1208721 h 1418020"/>
              <a:gd name="connsiteX74" fmla="*/ 8929718 w 9158761"/>
              <a:gd name="connsiteY74" fmla="*/ 1208721 h 1418020"/>
              <a:gd name="connsiteX75" fmla="*/ 9047018 w 9158761"/>
              <a:gd name="connsiteY75" fmla="*/ 961805 h 1418020"/>
              <a:gd name="connsiteX76" fmla="*/ 9060873 w 9158761"/>
              <a:gd name="connsiteY76" fmla="*/ 1017224 h 1418020"/>
              <a:gd name="connsiteX77" fmla="*/ 8858280 w 9158761"/>
              <a:gd name="connsiteY77" fmla="*/ 1280159 h 1418020"/>
              <a:gd name="connsiteX78" fmla="*/ 8929718 w 9158761"/>
              <a:gd name="connsiteY78" fmla="*/ 1280158 h 1418020"/>
              <a:gd name="connsiteX79" fmla="*/ 9144000 w 9158761"/>
              <a:gd name="connsiteY79" fmla="*/ 1351597 h 1418020"/>
              <a:gd name="connsiteX80" fmla="*/ 9144000 w 9158761"/>
              <a:gd name="connsiteY80" fmla="*/ 1280158 h 1418020"/>
              <a:gd name="connsiteX0" fmla="*/ 0 w 9158761"/>
              <a:gd name="connsiteY0" fmla="*/ 1211187 h 1423034"/>
              <a:gd name="connsiteX1" fmla="*/ 41564 w 9158761"/>
              <a:gd name="connsiteY1" fmla="*/ 1197333 h 1423034"/>
              <a:gd name="connsiteX2" fmla="*/ 110836 w 9158761"/>
              <a:gd name="connsiteY2" fmla="*/ 1141915 h 1423034"/>
              <a:gd name="connsiteX3" fmla="*/ 138546 w 9158761"/>
              <a:gd name="connsiteY3" fmla="*/ 1114205 h 1423034"/>
              <a:gd name="connsiteX4" fmla="*/ 166255 w 9158761"/>
              <a:gd name="connsiteY4" fmla="*/ 1072642 h 1423034"/>
              <a:gd name="connsiteX5" fmla="*/ 207818 w 9158761"/>
              <a:gd name="connsiteY5" fmla="*/ 1058787 h 1423034"/>
              <a:gd name="connsiteX6" fmla="*/ 249382 w 9158761"/>
              <a:gd name="connsiteY6" fmla="*/ 1031078 h 1423034"/>
              <a:gd name="connsiteX7" fmla="*/ 318655 w 9158761"/>
              <a:gd name="connsiteY7" fmla="*/ 961805 h 1423034"/>
              <a:gd name="connsiteX8" fmla="*/ 346364 w 9158761"/>
              <a:gd name="connsiteY8" fmla="*/ 920242 h 1423034"/>
              <a:gd name="connsiteX9" fmla="*/ 387927 w 9158761"/>
              <a:gd name="connsiteY9" fmla="*/ 892533 h 1423034"/>
              <a:gd name="connsiteX10" fmla="*/ 471055 w 9158761"/>
              <a:gd name="connsiteY10" fmla="*/ 837115 h 1423034"/>
              <a:gd name="connsiteX11" fmla="*/ 512618 w 9158761"/>
              <a:gd name="connsiteY11" fmla="*/ 809405 h 1423034"/>
              <a:gd name="connsiteX12" fmla="*/ 554182 w 9158761"/>
              <a:gd name="connsiteY12" fmla="*/ 795551 h 1423034"/>
              <a:gd name="connsiteX13" fmla="*/ 692727 w 9158761"/>
              <a:gd name="connsiteY13" fmla="*/ 726278 h 1423034"/>
              <a:gd name="connsiteX14" fmla="*/ 817418 w 9158761"/>
              <a:gd name="connsiteY14" fmla="*/ 684715 h 1423034"/>
              <a:gd name="connsiteX15" fmla="*/ 900546 w 9158761"/>
              <a:gd name="connsiteY15" fmla="*/ 657005 h 1423034"/>
              <a:gd name="connsiteX16" fmla="*/ 942109 w 9158761"/>
              <a:gd name="connsiteY16" fmla="*/ 643151 h 1423034"/>
              <a:gd name="connsiteX17" fmla="*/ 983673 w 9158761"/>
              <a:gd name="connsiteY17" fmla="*/ 615442 h 1423034"/>
              <a:gd name="connsiteX18" fmla="*/ 1025236 w 9158761"/>
              <a:gd name="connsiteY18" fmla="*/ 601587 h 1423034"/>
              <a:gd name="connsiteX19" fmla="*/ 1260764 w 9158761"/>
              <a:gd name="connsiteY19" fmla="*/ 560024 h 1423034"/>
              <a:gd name="connsiteX20" fmla="*/ 1371600 w 9158761"/>
              <a:gd name="connsiteY20" fmla="*/ 532315 h 1423034"/>
              <a:gd name="connsiteX21" fmla="*/ 1482436 w 9158761"/>
              <a:gd name="connsiteY21" fmla="*/ 518460 h 1423034"/>
              <a:gd name="connsiteX22" fmla="*/ 1607127 w 9158761"/>
              <a:gd name="connsiteY22" fmla="*/ 476896 h 1423034"/>
              <a:gd name="connsiteX23" fmla="*/ 1704109 w 9158761"/>
              <a:gd name="connsiteY23" fmla="*/ 435333 h 1423034"/>
              <a:gd name="connsiteX24" fmla="*/ 1884218 w 9158761"/>
              <a:gd name="connsiteY24" fmla="*/ 393769 h 1423034"/>
              <a:gd name="connsiteX25" fmla="*/ 2105891 w 9158761"/>
              <a:gd name="connsiteY25" fmla="*/ 366060 h 1423034"/>
              <a:gd name="connsiteX26" fmla="*/ 2327564 w 9158761"/>
              <a:gd name="connsiteY26" fmla="*/ 324496 h 1423034"/>
              <a:gd name="connsiteX27" fmla="*/ 2424546 w 9158761"/>
              <a:gd name="connsiteY27" fmla="*/ 282933 h 1423034"/>
              <a:gd name="connsiteX28" fmla="*/ 2479964 w 9158761"/>
              <a:gd name="connsiteY28" fmla="*/ 269078 h 1423034"/>
              <a:gd name="connsiteX29" fmla="*/ 2521527 w 9158761"/>
              <a:gd name="connsiteY29" fmla="*/ 255224 h 1423034"/>
              <a:gd name="connsiteX30" fmla="*/ 2618509 w 9158761"/>
              <a:gd name="connsiteY30" fmla="*/ 213660 h 1423034"/>
              <a:gd name="connsiteX31" fmla="*/ 2729346 w 9158761"/>
              <a:gd name="connsiteY31" fmla="*/ 172096 h 1423034"/>
              <a:gd name="connsiteX32" fmla="*/ 2770909 w 9158761"/>
              <a:gd name="connsiteY32" fmla="*/ 144387 h 1423034"/>
              <a:gd name="connsiteX33" fmla="*/ 2854036 w 9158761"/>
              <a:gd name="connsiteY33" fmla="*/ 116678 h 1423034"/>
              <a:gd name="connsiteX34" fmla="*/ 2895600 w 9158761"/>
              <a:gd name="connsiteY34" fmla="*/ 102824 h 1423034"/>
              <a:gd name="connsiteX35" fmla="*/ 2937164 w 9158761"/>
              <a:gd name="connsiteY35" fmla="*/ 88969 h 1423034"/>
              <a:gd name="connsiteX36" fmla="*/ 3006436 w 9158761"/>
              <a:gd name="connsiteY36" fmla="*/ 75115 h 1423034"/>
              <a:gd name="connsiteX37" fmla="*/ 3061855 w 9158761"/>
              <a:gd name="connsiteY37" fmla="*/ 61260 h 1423034"/>
              <a:gd name="connsiteX38" fmla="*/ 4225636 w 9158761"/>
              <a:gd name="connsiteY38" fmla="*/ 47405 h 1423034"/>
              <a:gd name="connsiteX39" fmla="*/ 4308764 w 9158761"/>
              <a:gd name="connsiteY39" fmla="*/ 33551 h 1423034"/>
              <a:gd name="connsiteX40" fmla="*/ 4405746 w 9158761"/>
              <a:gd name="connsiteY40" fmla="*/ 5842 h 1423034"/>
              <a:gd name="connsiteX41" fmla="*/ 4500562 w 9158761"/>
              <a:gd name="connsiteY41" fmla="*/ 208590 h 1423034"/>
              <a:gd name="connsiteX42" fmla="*/ 5786446 w 9158761"/>
              <a:gd name="connsiteY42" fmla="*/ 137152 h 1423034"/>
              <a:gd name="connsiteX43" fmla="*/ 6000760 w 9158761"/>
              <a:gd name="connsiteY43" fmla="*/ 208589 h 1423034"/>
              <a:gd name="connsiteX44" fmla="*/ 6286512 w 9158761"/>
              <a:gd name="connsiteY44" fmla="*/ 280027 h 1423034"/>
              <a:gd name="connsiteX45" fmla="*/ 6500826 w 9158761"/>
              <a:gd name="connsiteY45" fmla="*/ 280027 h 1423034"/>
              <a:gd name="connsiteX46" fmla="*/ 6643702 w 9158761"/>
              <a:gd name="connsiteY46" fmla="*/ 351465 h 1423034"/>
              <a:gd name="connsiteX47" fmla="*/ 6643702 w 9158761"/>
              <a:gd name="connsiteY47" fmla="*/ 351465 h 1423034"/>
              <a:gd name="connsiteX48" fmla="*/ 6786578 w 9158761"/>
              <a:gd name="connsiteY48" fmla="*/ 351465 h 1423034"/>
              <a:gd name="connsiteX49" fmla="*/ 6786578 w 9158761"/>
              <a:gd name="connsiteY49" fmla="*/ 351465 h 1423034"/>
              <a:gd name="connsiteX50" fmla="*/ 6858016 w 9158761"/>
              <a:gd name="connsiteY50" fmla="*/ 351465 h 1423034"/>
              <a:gd name="connsiteX51" fmla="*/ 7000892 w 9158761"/>
              <a:gd name="connsiteY51" fmla="*/ 351465 h 1423034"/>
              <a:gd name="connsiteX52" fmla="*/ 7215206 w 9158761"/>
              <a:gd name="connsiteY52" fmla="*/ 351465 h 1423034"/>
              <a:gd name="connsiteX53" fmla="*/ 7358082 w 9158761"/>
              <a:gd name="connsiteY53" fmla="*/ 351465 h 1423034"/>
              <a:gd name="connsiteX54" fmla="*/ 7500958 w 9158761"/>
              <a:gd name="connsiteY54" fmla="*/ 422903 h 1423034"/>
              <a:gd name="connsiteX55" fmla="*/ 7643834 w 9158761"/>
              <a:gd name="connsiteY55" fmla="*/ 422903 h 1423034"/>
              <a:gd name="connsiteX56" fmla="*/ 7715272 w 9158761"/>
              <a:gd name="connsiteY56" fmla="*/ 494341 h 1423034"/>
              <a:gd name="connsiteX57" fmla="*/ 7858148 w 9158761"/>
              <a:gd name="connsiteY57" fmla="*/ 494341 h 1423034"/>
              <a:gd name="connsiteX58" fmla="*/ 7858148 w 9158761"/>
              <a:gd name="connsiteY58" fmla="*/ 494341 h 1423034"/>
              <a:gd name="connsiteX59" fmla="*/ 7929586 w 9158761"/>
              <a:gd name="connsiteY59" fmla="*/ 637217 h 1423034"/>
              <a:gd name="connsiteX60" fmla="*/ 8001024 w 9158761"/>
              <a:gd name="connsiteY60" fmla="*/ 637217 h 1423034"/>
              <a:gd name="connsiteX61" fmla="*/ 8001024 w 9158761"/>
              <a:gd name="connsiteY61" fmla="*/ 708655 h 1423034"/>
              <a:gd name="connsiteX62" fmla="*/ 8143900 w 9158761"/>
              <a:gd name="connsiteY62" fmla="*/ 708655 h 1423034"/>
              <a:gd name="connsiteX63" fmla="*/ 8286776 w 9158761"/>
              <a:gd name="connsiteY63" fmla="*/ 708655 h 1423034"/>
              <a:gd name="connsiteX64" fmla="*/ 8358214 w 9158761"/>
              <a:gd name="connsiteY64" fmla="*/ 780093 h 1423034"/>
              <a:gd name="connsiteX65" fmla="*/ 8358214 w 9158761"/>
              <a:gd name="connsiteY65" fmla="*/ 780093 h 1423034"/>
              <a:gd name="connsiteX66" fmla="*/ 8501090 w 9158761"/>
              <a:gd name="connsiteY66" fmla="*/ 780093 h 1423034"/>
              <a:gd name="connsiteX67" fmla="*/ 8572528 w 9158761"/>
              <a:gd name="connsiteY67" fmla="*/ 922969 h 1423034"/>
              <a:gd name="connsiteX68" fmla="*/ 8643966 w 9158761"/>
              <a:gd name="connsiteY68" fmla="*/ 994407 h 1423034"/>
              <a:gd name="connsiteX69" fmla="*/ 8643966 w 9158761"/>
              <a:gd name="connsiteY69" fmla="*/ 1065845 h 1423034"/>
              <a:gd name="connsiteX70" fmla="*/ 8715404 w 9158761"/>
              <a:gd name="connsiteY70" fmla="*/ 1065845 h 1423034"/>
              <a:gd name="connsiteX71" fmla="*/ 8786842 w 9158761"/>
              <a:gd name="connsiteY71" fmla="*/ 1065845 h 1423034"/>
              <a:gd name="connsiteX72" fmla="*/ 8715404 w 9158761"/>
              <a:gd name="connsiteY72" fmla="*/ 1137283 h 1423034"/>
              <a:gd name="connsiteX73" fmla="*/ 8858280 w 9158761"/>
              <a:gd name="connsiteY73" fmla="*/ 1208721 h 1423034"/>
              <a:gd name="connsiteX74" fmla="*/ 8929718 w 9158761"/>
              <a:gd name="connsiteY74" fmla="*/ 1208721 h 1423034"/>
              <a:gd name="connsiteX75" fmla="*/ 9047018 w 9158761"/>
              <a:gd name="connsiteY75" fmla="*/ 961805 h 1423034"/>
              <a:gd name="connsiteX76" fmla="*/ 9060873 w 9158761"/>
              <a:gd name="connsiteY76" fmla="*/ 1017224 h 1423034"/>
              <a:gd name="connsiteX77" fmla="*/ 8858280 w 9158761"/>
              <a:gd name="connsiteY77" fmla="*/ 1280159 h 1423034"/>
              <a:gd name="connsiteX78" fmla="*/ 8929718 w 9158761"/>
              <a:gd name="connsiteY78" fmla="*/ 1280158 h 1423034"/>
              <a:gd name="connsiteX79" fmla="*/ 9144000 w 9158761"/>
              <a:gd name="connsiteY79" fmla="*/ 1351597 h 1423034"/>
              <a:gd name="connsiteX80" fmla="*/ 9144000 w 9158761"/>
              <a:gd name="connsiteY80" fmla="*/ 1423034 h 1423034"/>
              <a:gd name="connsiteX0" fmla="*/ 0 w 9158761"/>
              <a:gd name="connsiteY0" fmla="*/ 1211187 h 1423034"/>
              <a:gd name="connsiteX1" fmla="*/ 41564 w 9158761"/>
              <a:gd name="connsiteY1" fmla="*/ 1197333 h 1423034"/>
              <a:gd name="connsiteX2" fmla="*/ 110836 w 9158761"/>
              <a:gd name="connsiteY2" fmla="*/ 1141915 h 1423034"/>
              <a:gd name="connsiteX3" fmla="*/ 138546 w 9158761"/>
              <a:gd name="connsiteY3" fmla="*/ 1114205 h 1423034"/>
              <a:gd name="connsiteX4" fmla="*/ 166255 w 9158761"/>
              <a:gd name="connsiteY4" fmla="*/ 1072642 h 1423034"/>
              <a:gd name="connsiteX5" fmla="*/ 207818 w 9158761"/>
              <a:gd name="connsiteY5" fmla="*/ 1058787 h 1423034"/>
              <a:gd name="connsiteX6" fmla="*/ 249382 w 9158761"/>
              <a:gd name="connsiteY6" fmla="*/ 1031078 h 1423034"/>
              <a:gd name="connsiteX7" fmla="*/ 318655 w 9158761"/>
              <a:gd name="connsiteY7" fmla="*/ 961805 h 1423034"/>
              <a:gd name="connsiteX8" fmla="*/ 346364 w 9158761"/>
              <a:gd name="connsiteY8" fmla="*/ 920242 h 1423034"/>
              <a:gd name="connsiteX9" fmla="*/ 387927 w 9158761"/>
              <a:gd name="connsiteY9" fmla="*/ 892533 h 1423034"/>
              <a:gd name="connsiteX10" fmla="*/ 471055 w 9158761"/>
              <a:gd name="connsiteY10" fmla="*/ 837115 h 1423034"/>
              <a:gd name="connsiteX11" fmla="*/ 512618 w 9158761"/>
              <a:gd name="connsiteY11" fmla="*/ 809405 h 1423034"/>
              <a:gd name="connsiteX12" fmla="*/ 554182 w 9158761"/>
              <a:gd name="connsiteY12" fmla="*/ 795551 h 1423034"/>
              <a:gd name="connsiteX13" fmla="*/ 692727 w 9158761"/>
              <a:gd name="connsiteY13" fmla="*/ 726278 h 1423034"/>
              <a:gd name="connsiteX14" fmla="*/ 817418 w 9158761"/>
              <a:gd name="connsiteY14" fmla="*/ 684715 h 1423034"/>
              <a:gd name="connsiteX15" fmla="*/ 900546 w 9158761"/>
              <a:gd name="connsiteY15" fmla="*/ 657005 h 1423034"/>
              <a:gd name="connsiteX16" fmla="*/ 942109 w 9158761"/>
              <a:gd name="connsiteY16" fmla="*/ 643151 h 1423034"/>
              <a:gd name="connsiteX17" fmla="*/ 983673 w 9158761"/>
              <a:gd name="connsiteY17" fmla="*/ 615442 h 1423034"/>
              <a:gd name="connsiteX18" fmla="*/ 1025236 w 9158761"/>
              <a:gd name="connsiteY18" fmla="*/ 601587 h 1423034"/>
              <a:gd name="connsiteX19" fmla="*/ 1260764 w 9158761"/>
              <a:gd name="connsiteY19" fmla="*/ 560024 h 1423034"/>
              <a:gd name="connsiteX20" fmla="*/ 1371600 w 9158761"/>
              <a:gd name="connsiteY20" fmla="*/ 532315 h 1423034"/>
              <a:gd name="connsiteX21" fmla="*/ 1482436 w 9158761"/>
              <a:gd name="connsiteY21" fmla="*/ 518460 h 1423034"/>
              <a:gd name="connsiteX22" fmla="*/ 1607127 w 9158761"/>
              <a:gd name="connsiteY22" fmla="*/ 476896 h 1423034"/>
              <a:gd name="connsiteX23" fmla="*/ 1704109 w 9158761"/>
              <a:gd name="connsiteY23" fmla="*/ 435333 h 1423034"/>
              <a:gd name="connsiteX24" fmla="*/ 1884218 w 9158761"/>
              <a:gd name="connsiteY24" fmla="*/ 393769 h 1423034"/>
              <a:gd name="connsiteX25" fmla="*/ 2105891 w 9158761"/>
              <a:gd name="connsiteY25" fmla="*/ 366060 h 1423034"/>
              <a:gd name="connsiteX26" fmla="*/ 2327564 w 9158761"/>
              <a:gd name="connsiteY26" fmla="*/ 324496 h 1423034"/>
              <a:gd name="connsiteX27" fmla="*/ 2424546 w 9158761"/>
              <a:gd name="connsiteY27" fmla="*/ 282933 h 1423034"/>
              <a:gd name="connsiteX28" fmla="*/ 2479964 w 9158761"/>
              <a:gd name="connsiteY28" fmla="*/ 269078 h 1423034"/>
              <a:gd name="connsiteX29" fmla="*/ 2521527 w 9158761"/>
              <a:gd name="connsiteY29" fmla="*/ 255224 h 1423034"/>
              <a:gd name="connsiteX30" fmla="*/ 2618509 w 9158761"/>
              <a:gd name="connsiteY30" fmla="*/ 213660 h 1423034"/>
              <a:gd name="connsiteX31" fmla="*/ 2729346 w 9158761"/>
              <a:gd name="connsiteY31" fmla="*/ 172096 h 1423034"/>
              <a:gd name="connsiteX32" fmla="*/ 2770909 w 9158761"/>
              <a:gd name="connsiteY32" fmla="*/ 144387 h 1423034"/>
              <a:gd name="connsiteX33" fmla="*/ 2854036 w 9158761"/>
              <a:gd name="connsiteY33" fmla="*/ 116678 h 1423034"/>
              <a:gd name="connsiteX34" fmla="*/ 2895600 w 9158761"/>
              <a:gd name="connsiteY34" fmla="*/ 102824 h 1423034"/>
              <a:gd name="connsiteX35" fmla="*/ 2937164 w 9158761"/>
              <a:gd name="connsiteY35" fmla="*/ 88969 h 1423034"/>
              <a:gd name="connsiteX36" fmla="*/ 3006436 w 9158761"/>
              <a:gd name="connsiteY36" fmla="*/ 75115 h 1423034"/>
              <a:gd name="connsiteX37" fmla="*/ 3061855 w 9158761"/>
              <a:gd name="connsiteY37" fmla="*/ 61260 h 1423034"/>
              <a:gd name="connsiteX38" fmla="*/ 4225636 w 9158761"/>
              <a:gd name="connsiteY38" fmla="*/ 47405 h 1423034"/>
              <a:gd name="connsiteX39" fmla="*/ 4308764 w 9158761"/>
              <a:gd name="connsiteY39" fmla="*/ 33551 h 1423034"/>
              <a:gd name="connsiteX40" fmla="*/ 4405746 w 9158761"/>
              <a:gd name="connsiteY40" fmla="*/ 5842 h 1423034"/>
              <a:gd name="connsiteX41" fmla="*/ 4500562 w 9158761"/>
              <a:gd name="connsiteY41" fmla="*/ 208590 h 1423034"/>
              <a:gd name="connsiteX42" fmla="*/ 5786446 w 9158761"/>
              <a:gd name="connsiteY42" fmla="*/ 137152 h 1423034"/>
              <a:gd name="connsiteX43" fmla="*/ 6000760 w 9158761"/>
              <a:gd name="connsiteY43" fmla="*/ 208589 h 1423034"/>
              <a:gd name="connsiteX44" fmla="*/ 6286512 w 9158761"/>
              <a:gd name="connsiteY44" fmla="*/ 280027 h 1423034"/>
              <a:gd name="connsiteX45" fmla="*/ 6500826 w 9158761"/>
              <a:gd name="connsiteY45" fmla="*/ 280027 h 1423034"/>
              <a:gd name="connsiteX46" fmla="*/ 6643702 w 9158761"/>
              <a:gd name="connsiteY46" fmla="*/ 351465 h 1423034"/>
              <a:gd name="connsiteX47" fmla="*/ 6643702 w 9158761"/>
              <a:gd name="connsiteY47" fmla="*/ 351465 h 1423034"/>
              <a:gd name="connsiteX48" fmla="*/ 6786578 w 9158761"/>
              <a:gd name="connsiteY48" fmla="*/ 351465 h 1423034"/>
              <a:gd name="connsiteX49" fmla="*/ 6786578 w 9158761"/>
              <a:gd name="connsiteY49" fmla="*/ 351465 h 1423034"/>
              <a:gd name="connsiteX50" fmla="*/ 6858016 w 9158761"/>
              <a:gd name="connsiteY50" fmla="*/ 351465 h 1423034"/>
              <a:gd name="connsiteX51" fmla="*/ 7000892 w 9158761"/>
              <a:gd name="connsiteY51" fmla="*/ 351465 h 1423034"/>
              <a:gd name="connsiteX52" fmla="*/ 7215206 w 9158761"/>
              <a:gd name="connsiteY52" fmla="*/ 351465 h 1423034"/>
              <a:gd name="connsiteX53" fmla="*/ 7358082 w 9158761"/>
              <a:gd name="connsiteY53" fmla="*/ 351465 h 1423034"/>
              <a:gd name="connsiteX54" fmla="*/ 7500958 w 9158761"/>
              <a:gd name="connsiteY54" fmla="*/ 422903 h 1423034"/>
              <a:gd name="connsiteX55" fmla="*/ 7643834 w 9158761"/>
              <a:gd name="connsiteY55" fmla="*/ 422903 h 1423034"/>
              <a:gd name="connsiteX56" fmla="*/ 7715272 w 9158761"/>
              <a:gd name="connsiteY56" fmla="*/ 494341 h 1423034"/>
              <a:gd name="connsiteX57" fmla="*/ 7858148 w 9158761"/>
              <a:gd name="connsiteY57" fmla="*/ 494341 h 1423034"/>
              <a:gd name="connsiteX58" fmla="*/ 7858148 w 9158761"/>
              <a:gd name="connsiteY58" fmla="*/ 494341 h 1423034"/>
              <a:gd name="connsiteX59" fmla="*/ 7929586 w 9158761"/>
              <a:gd name="connsiteY59" fmla="*/ 637217 h 1423034"/>
              <a:gd name="connsiteX60" fmla="*/ 8001024 w 9158761"/>
              <a:gd name="connsiteY60" fmla="*/ 637217 h 1423034"/>
              <a:gd name="connsiteX61" fmla="*/ 8001024 w 9158761"/>
              <a:gd name="connsiteY61" fmla="*/ 708655 h 1423034"/>
              <a:gd name="connsiteX62" fmla="*/ 8143900 w 9158761"/>
              <a:gd name="connsiteY62" fmla="*/ 708655 h 1423034"/>
              <a:gd name="connsiteX63" fmla="*/ 8286776 w 9158761"/>
              <a:gd name="connsiteY63" fmla="*/ 708655 h 1423034"/>
              <a:gd name="connsiteX64" fmla="*/ 8358214 w 9158761"/>
              <a:gd name="connsiteY64" fmla="*/ 780093 h 1423034"/>
              <a:gd name="connsiteX65" fmla="*/ 8358214 w 9158761"/>
              <a:gd name="connsiteY65" fmla="*/ 780093 h 1423034"/>
              <a:gd name="connsiteX66" fmla="*/ 8501090 w 9158761"/>
              <a:gd name="connsiteY66" fmla="*/ 780093 h 1423034"/>
              <a:gd name="connsiteX67" fmla="*/ 8572528 w 9158761"/>
              <a:gd name="connsiteY67" fmla="*/ 922969 h 1423034"/>
              <a:gd name="connsiteX68" fmla="*/ 8643966 w 9158761"/>
              <a:gd name="connsiteY68" fmla="*/ 994407 h 1423034"/>
              <a:gd name="connsiteX69" fmla="*/ 8643966 w 9158761"/>
              <a:gd name="connsiteY69" fmla="*/ 1065845 h 1423034"/>
              <a:gd name="connsiteX70" fmla="*/ 8715404 w 9158761"/>
              <a:gd name="connsiteY70" fmla="*/ 1065845 h 1423034"/>
              <a:gd name="connsiteX71" fmla="*/ 8786842 w 9158761"/>
              <a:gd name="connsiteY71" fmla="*/ 1065845 h 1423034"/>
              <a:gd name="connsiteX72" fmla="*/ 8715404 w 9158761"/>
              <a:gd name="connsiteY72" fmla="*/ 1137283 h 1423034"/>
              <a:gd name="connsiteX73" fmla="*/ 8858280 w 9158761"/>
              <a:gd name="connsiteY73" fmla="*/ 1208721 h 1423034"/>
              <a:gd name="connsiteX74" fmla="*/ 8929718 w 9158761"/>
              <a:gd name="connsiteY74" fmla="*/ 1208721 h 1423034"/>
              <a:gd name="connsiteX75" fmla="*/ 9047018 w 9158761"/>
              <a:gd name="connsiteY75" fmla="*/ 961805 h 1423034"/>
              <a:gd name="connsiteX76" fmla="*/ 8858280 w 9158761"/>
              <a:gd name="connsiteY76" fmla="*/ 1137282 h 1423034"/>
              <a:gd name="connsiteX77" fmla="*/ 8858280 w 9158761"/>
              <a:gd name="connsiteY77" fmla="*/ 1280159 h 1423034"/>
              <a:gd name="connsiteX78" fmla="*/ 8929718 w 9158761"/>
              <a:gd name="connsiteY78" fmla="*/ 1280158 h 1423034"/>
              <a:gd name="connsiteX79" fmla="*/ 9144000 w 9158761"/>
              <a:gd name="connsiteY79" fmla="*/ 1351597 h 1423034"/>
              <a:gd name="connsiteX80" fmla="*/ 9144000 w 9158761"/>
              <a:gd name="connsiteY80" fmla="*/ 1423034 h 1423034"/>
              <a:gd name="connsiteX0" fmla="*/ 0 w 9158761"/>
              <a:gd name="connsiteY0" fmla="*/ 1211187 h 1423034"/>
              <a:gd name="connsiteX1" fmla="*/ 41564 w 9158761"/>
              <a:gd name="connsiteY1" fmla="*/ 1197333 h 1423034"/>
              <a:gd name="connsiteX2" fmla="*/ 110836 w 9158761"/>
              <a:gd name="connsiteY2" fmla="*/ 1141915 h 1423034"/>
              <a:gd name="connsiteX3" fmla="*/ 138546 w 9158761"/>
              <a:gd name="connsiteY3" fmla="*/ 1114205 h 1423034"/>
              <a:gd name="connsiteX4" fmla="*/ 166255 w 9158761"/>
              <a:gd name="connsiteY4" fmla="*/ 1072642 h 1423034"/>
              <a:gd name="connsiteX5" fmla="*/ 207818 w 9158761"/>
              <a:gd name="connsiteY5" fmla="*/ 1058787 h 1423034"/>
              <a:gd name="connsiteX6" fmla="*/ 249382 w 9158761"/>
              <a:gd name="connsiteY6" fmla="*/ 1031078 h 1423034"/>
              <a:gd name="connsiteX7" fmla="*/ 318655 w 9158761"/>
              <a:gd name="connsiteY7" fmla="*/ 961805 h 1423034"/>
              <a:gd name="connsiteX8" fmla="*/ 346364 w 9158761"/>
              <a:gd name="connsiteY8" fmla="*/ 920242 h 1423034"/>
              <a:gd name="connsiteX9" fmla="*/ 387927 w 9158761"/>
              <a:gd name="connsiteY9" fmla="*/ 892533 h 1423034"/>
              <a:gd name="connsiteX10" fmla="*/ 471055 w 9158761"/>
              <a:gd name="connsiteY10" fmla="*/ 837115 h 1423034"/>
              <a:gd name="connsiteX11" fmla="*/ 512618 w 9158761"/>
              <a:gd name="connsiteY11" fmla="*/ 809405 h 1423034"/>
              <a:gd name="connsiteX12" fmla="*/ 554182 w 9158761"/>
              <a:gd name="connsiteY12" fmla="*/ 795551 h 1423034"/>
              <a:gd name="connsiteX13" fmla="*/ 692727 w 9158761"/>
              <a:gd name="connsiteY13" fmla="*/ 726278 h 1423034"/>
              <a:gd name="connsiteX14" fmla="*/ 817418 w 9158761"/>
              <a:gd name="connsiteY14" fmla="*/ 684715 h 1423034"/>
              <a:gd name="connsiteX15" fmla="*/ 900546 w 9158761"/>
              <a:gd name="connsiteY15" fmla="*/ 657005 h 1423034"/>
              <a:gd name="connsiteX16" fmla="*/ 942109 w 9158761"/>
              <a:gd name="connsiteY16" fmla="*/ 643151 h 1423034"/>
              <a:gd name="connsiteX17" fmla="*/ 983673 w 9158761"/>
              <a:gd name="connsiteY17" fmla="*/ 615442 h 1423034"/>
              <a:gd name="connsiteX18" fmla="*/ 1025236 w 9158761"/>
              <a:gd name="connsiteY18" fmla="*/ 601587 h 1423034"/>
              <a:gd name="connsiteX19" fmla="*/ 1260764 w 9158761"/>
              <a:gd name="connsiteY19" fmla="*/ 560024 h 1423034"/>
              <a:gd name="connsiteX20" fmla="*/ 1371600 w 9158761"/>
              <a:gd name="connsiteY20" fmla="*/ 532315 h 1423034"/>
              <a:gd name="connsiteX21" fmla="*/ 1482436 w 9158761"/>
              <a:gd name="connsiteY21" fmla="*/ 518460 h 1423034"/>
              <a:gd name="connsiteX22" fmla="*/ 1607127 w 9158761"/>
              <a:gd name="connsiteY22" fmla="*/ 476896 h 1423034"/>
              <a:gd name="connsiteX23" fmla="*/ 1704109 w 9158761"/>
              <a:gd name="connsiteY23" fmla="*/ 435333 h 1423034"/>
              <a:gd name="connsiteX24" fmla="*/ 1884218 w 9158761"/>
              <a:gd name="connsiteY24" fmla="*/ 393769 h 1423034"/>
              <a:gd name="connsiteX25" fmla="*/ 2105891 w 9158761"/>
              <a:gd name="connsiteY25" fmla="*/ 366060 h 1423034"/>
              <a:gd name="connsiteX26" fmla="*/ 2327564 w 9158761"/>
              <a:gd name="connsiteY26" fmla="*/ 324496 h 1423034"/>
              <a:gd name="connsiteX27" fmla="*/ 2424546 w 9158761"/>
              <a:gd name="connsiteY27" fmla="*/ 282933 h 1423034"/>
              <a:gd name="connsiteX28" fmla="*/ 2479964 w 9158761"/>
              <a:gd name="connsiteY28" fmla="*/ 269078 h 1423034"/>
              <a:gd name="connsiteX29" fmla="*/ 2521527 w 9158761"/>
              <a:gd name="connsiteY29" fmla="*/ 255224 h 1423034"/>
              <a:gd name="connsiteX30" fmla="*/ 2618509 w 9158761"/>
              <a:gd name="connsiteY30" fmla="*/ 213660 h 1423034"/>
              <a:gd name="connsiteX31" fmla="*/ 2729346 w 9158761"/>
              <a:gd name="connsiteY31" fmla="*/ 172096 h 1423034"/>
              <a:gd name="connsiteX32" fmla="*/ 2770909 w 9158761"/>
              <a:gd name="connsiteY32" fmla="*/ 144387 h 1423034"/>
              <a:gd name="connsiteX33" fmla="*/ 2854036 w 9158761"/>
              <a:gd name="connsiteY33" fmla="*/ 116678 h 1423034"/>
              <a:gd name="connsiteX34" fmla="*/ 2895600 w 9158761"/>
              <a:gd name="connsiteY34" fmla="*/ 102824 h 1423034"/>
              <a:gd name="connsiteX35" fmla="*/ 2937164 w 9158761"/>
              <a:gd name="connsiteY35" fmla="*/ 88969 h 1423034"/>
              <a:gd name="connsiteX36" fmla="*/ 3006436 w 9158761"/>
              <a:gd name="connsiteY36" fmla="*/ 75115 h 1423034"/>
              <a:gd name="connsiteX37" fmla="*/ 3061855 w 9158761"/>
              <a:gd name="connsiteY37" fmla="*/ 61260 h 1423034"/>
              <a:gd name="connsiteX38" fmla="*/ 4225636 w 9158761"/>
              <a:gd name="connsiteY38" fmla="*/ 47405 h 1423034"/>
              <a:gd name="connsiteX39" fmla="*/ 4286248 w 9158761"/>
              <a:gd name="connsiteY39" fmla="*/ 208588 h 1423034"/>
              <a:gd name="connsiteX40" fmla="*/ 4405746 w 9158761"/>
              <a:gd name="connsiteY40" fmla="*/ 5842 h 1423034"/>
              <a:gd name="connsiteX41" fmla="*/ 4500562 w 9158761"/>
              <a:gd name="connsiteY41" fmla="*/ 208590 h 1423034"/>
              <a:gd name="connsiteX42" fmla="*/ 5786446 w 9158761"/>
              <a:gd name="connsiteY42" fmla="*/ 137152 h 1423034"/>
              <a:gd name="connsiteX43" fmla="*/ 6000760 w 9158761"/>
              <a:gd name="connsiteY43" fmla="*/ 208589 h 1423034"/>
              <a:gd name="connsiteX44" fmla="*/ 6286512 w 9158761"/>
              <a:gd name="connsiteY44" fmla="*/ 280027 h 1423034"/>
              <a:gd name="connsiteX45" fmla="*/ 6500826 w 9158761"/>
              <a:gd name="connsiteY45" fmla="*/ 280027 h 1423034"/>
              <a:gd name="connsiteX46" fmla="*/ 6643702 w 9158761"/>
              <a:gd name="connsiteY46" fmla="*/ 351465 h 1423034"/>
              <a:gd name="connsiteX47" fmla="*/ 6643702 w 9158761"/>
              <a:gd name="connsiteY47" fmla="*/ 351465 h 1423034"/>
              <a:gd name="connsiteX48" fmla="*/ 6786578 w 9158761"/>
              <a:gd name="connsiteY48" fmla="*/ 351465 h 1423034"/>
              <a:gd name="connsiteX49" fmla="*/ 6786578 w 9158761"/>
              <a:gd name="connsiteY49" fmla="*/ 351465 h 1423034"/>
              <a:gd name="connsiteX50" fmla="*/ 6858016 w 9158761"/>
              <a:gd name="connsiteY50" fmla="*/ 351465 h 1423034"/>
              <a:gd name="connsiteX51" fmla="*/ 7000892 w 9158761"/>
              <a:gd name="connsiteY51" fmla="*/ 351465 h 1423034"/>
              <a:gd name="connsiteX52" fmla="*/ 7215206 w 9158761"/>
              <a:gd name="connsiteY52" fmla="*/ 351465 h 1423034"/>
              <a:gd name="connsiteX53" fmla="*/ 7358082 w 9158761"/>
              <a:gd name="connsiteY53" fmla="*/ 351465 h 1423034"/>
              <a:gd name="connsiteX54" fmla="*/ 7500958 w 9158761"/>
              <a:gd name="connsiteY54" fmla="*/ 422903 h 1423034"/>
              <a:gd name="connsiteX55" fmla="*/ 7643834 w 9158761"/>
              <a:gd name="connsiteY55" fmla="*/ 422903 h 1423034"/>
              <a:gd name="connsiteX56" fmla="*/ 7715272 w 9158761"/>
              <a:gd name="connsiteY56" fmla="*/ 494341 h 1423034"/>
              <a:gd name="connsiteX57" fmla="*/ 7858148 w 9158761"/>
              <a:gd name="connsiteY57" fmla="*/ 494341 h 1423034"/>
              <a:gd name="connsiteX58" fmla="*/ 7858148 w 9158761"/>
              <a:gd name="connsiteY58" fmla="*/ 494341 h 1423034"/>
              <a:gd name="connsiteX59" fmla="*/ 7929586 w 9158761"/>
              <a:gd name="connsiteY59" fmla="*/ 637217 h 1423034"/>
              <a:gd name="connsiteX60" fmla="*/ 8001024 w 9158761"/>
              <a:gd name="connsiteY60" fmla="*/ 637217 h 1423034"/>
              <a:gd name="connsiteX61" fmla="*/ 8001024 w 9158761"/>
              <a:gd name="connsiteY61" fmla="*/ 708655 h 1423034"/>
              <a:gd name="connsiteX62" fmla="*/ 8143900 w 9158761"/>
              <a:gd name="connsiteY62" fmla="*/ 708655 h 1423034"/>
              <a:gd name="connsiteX63" fmla="*/ 8286776 w 9158761"/>
              <a:gd name="connsiteY63" fmla="*/ 708655 h 1423034"/>
              <a:gd name="connsiteX64" fmla="*/ 8358214 w 9158761"/>
              <a:gd name="connsiteY64" fmla="*/ 780093 h 1423034"/>
              <a:gd name="connsiteX65" fmla="*/ 8358214 w 9158761"/>
              <a:gd name="connsiteY65" fmla="*/ 780093 h 1423034"/>
              <a:gd name="connsiteX66" fmla="*/ 8501090 w 9158761"/>
              <a:gd name="connsiteY66" fmla="*/ 780093 h 1423034"/>
              <a:gd name="connsiteX67" fmla="*/ 8572528 w 9158761"/>
              <a:gd name="connsiteY67" fmla="*/ 922969 h 1423034"/>
              <a:gd name="connsiteX68" fmla="*/ 8643966 w 9158761"/>
              <a:gd name="connsiteY68" fmla="*/ 994407 h 1423034"/>
              <a:gd name="connsiteX69" fmla="*/ 8643966 w 9158761"/>
              <a:gd name="connsiteY69" fmla="*/ 1065845 h 1423034"/>
              <a:gd name="connsiteX70" fmla="*/ 8715404 w 9158761"/>
              <a:gd name="connsiteY70" fmla="*/ 1065845 h 1423034"/>
              <a:gd name="connsiteX71" fmla="*/ 8786842 w 9158761"/>
              <a:gd name="connsiteY71" fmla="*/ 1065845 h 1423034"/>
              <a:gd name="connsiteX72" fmla="*/ 8715404 w 9158761"/>
              <a:gd name="connsiteY72" fmla="*/ 1137283 h 1423034"/>
              <a:gd name="connsiteX73" fmla="*/ 8858280 w 9158761"/>
              <a:gd name="connsiteY73" fmla="*/ 1208721 h 1423034"/>
              <a:gd name="connsiteX74" fmla="*/ 8929718 w 9158761"/>
              <a:gd name="connsiteY74" fmla="*/ 1208721 h 1423034"/>
              <a:gd name="connsiteX75" fmla="*/ 9047018 w 9158761"/>
              <a:gd name="connsiteY75" fmla="*/ 961805 h 1423034"/>
              <a:gd name="connsiteX76" fmla="*/ 8858280 w 9158761"/>
              <a:gd name="connsiteY76" fmla="*/ 1137282 h 1423034"/>
              <a:gd name="connsiteX77" fmla="*/ 8858280 w 9158761"/>
              <a:gd name="connsiteY77" fmla="*/ 1280159 h 1423034"/>
              <a:gd name="connsiteX78" fmla="*/ 8929718 w 9158761"/>
              <a:gd name="connsiteY78" fmla="*/ 1280158 h 1423034"/>
              <a:gd name="connsiteX79" fmla="*/ 9144000 w 9158761"/>
              <a:gd name="connsiteY79" fmla="*/ 1351597 h 1423034"/>
              <a:gd name="connsiteX80" fmla="*/ 9144000 w 9158761"/>
              <a:gd name="connsiteY80" fmla="*/ 1423034 h 1423034"/>
              <a:gd name="connsiteX0" fmla="*/ 0 w 9158761"/>
              <a:gd name="connsiteY0" fmla="*/ 1168400 h 1380247"/>
              <a:gd name="connsiteX1" fmla="*/ 41564 w 9158761"/>
              <a:gd name="connsiteY1" fmla="*/ 1154546 h 1380247"/>
              <a:gd name="connsiteX2" fmla="*/ 110836 w 9158761"/>
              <a:gd name="connsiteY2" fmla="*/ 1099128 h 1380247"/>
              <a:gd name="connsiteX3" fmla="*/ 138546 w 9158761"/>
              <a:gd name="connsiteY3" fmla="*/ 1071418 h 1380247"/>
              <a:gd name="connsiteX4" fmla="*/ 166255 w 9158761"/>
              <a:gd name="connsiteY4" fmla="*/ 1029855 h 1380247"/>
              <a:gd name="connsiteX5" fmla="*/ 207818 w 9158761"/>
              <a:gd name="connsiteY5" fmla="*/ 1016000 h 1380247"/>
              <a:gd name="connsiteX6" fmla="*/ 249382 w 9158761"/>
              <a:gd name="connsiteY6" fmla="*/ 988291 h 1380247"/>
              <a:gd name="connsiteX7" fmla="*/ 318655 w 9158761"/>
              <a:gd name="connsiteY7" fmla="*/ 919018 h 1380247"/>
              <a:gd name="connsiteX8" fmla="*/ 346364 w 9158761"/>
              <a:gd name="connsiteY8" fmla="*/ 877455 h 1380247"/>
              <a:gd name="connsiteX9" fmla="*/ 387927 w 9158761"/>
              <a:gd name="connsiteY9" fmla="*/ 849746 h 1380247"/>
              <a:gd name="connsiteX10" fmla="*/ 471055 w 9158761"/>
              <a:gd name="connsiteY10" fmla="*/ 794328 h 1380247"/>
              <a:gd name="connsiteX11" fmla="*/ 512618 w 9158761"/>
              <a:gd name="connsiteY11" fmla="*/ 766618 h 1380247"/>
              <a:gd name="connsiteX12" fmla="*/ 554182 w 9158761"/>
              <a:gd name="connsiteY12" fmla="*/ 752764 h 1380247"/>
              <a:gd name="connsiteX13" fmla="*/ 692727 w 9158761"/>
              <a:gd name="connsiteY13" fmla="*/ 683491 h 1380247"/>
              <a:gd name="connsiteX14" fmla="*/ 817418 w 9158761"/>
              <a:gd name="connsiteY14" fmla="*/ 641928 h 1380247"/>
              <a:gd name="connsiteX15" fmla="*/ 900546 w 9158761"/>
              <a:gd name="connsiteY15" fmla="*/ 614218 h 1380247"/>
              <a:gd name="connsiteX16" fmla="*/ 942109 w 9158761"/>
              <a:gd name="connsiteY16" fmla="*/ 600364 h 1380247"/>
              <a:gd name="connsiteX17" fmla="*/ 983673 w 9158761"/>
              <a:gd name="connsiteY17" fmla="*/ 572655 h 1380247"/>
              <a:gd name="connsiteX18" fmla="*/ 1025236 w 9158761"/>
              <a:gd name="connsiteY18" fmla="*/ 558800 h 1380247"/>
              <a:gd name="connsiteX19" fmla="*/ 1260764 w 9158761"/>
              <a:gd name="connsiteY19" fmla="*/ 517237 h 1380247"/>
              <a:gd name="connsiteX20" fmla="*/ 1371600 w 9158761"/>
              <a:gd name="connsiteY20" fmla="*/ 489528 h 1380247"/>
              <a:gd name="connsiteX21" fmla="*/ 1482436 w 9158761"/>
              <a:gd name="connsiteY21" fmla="*/ 475673 h 1380247"/>
              <a:gd name="connsiteX22" fmla="*/ 1607127 w 9158761"/>
              <a:gd name="connsiteY22" fmla="*/ 434109 h 1380247"/>
              <a:gd name="connsiteX23" fmla="*/ 1704109 w 9158761"/>
              <a:gd name="connsiteY23" fmla="*/ 392546 h 1380247"/>
              <a:gd name="connsiteX24" fmla="*/ 1884218 w 9158761"/>
              <a:gd name="connsiteY24" fmla="*/ 350982 h 1380247"/>
              <a:gd name="connsiteX25" fmla="*/ 2105891 w 9158761"/>
              <a:gd name="connsiteY25" fmla="*/ 323273 h 1380247"/>
              <a:gd name="connsiteX26" fmla="*/ 2327564 w 9158761"/>
              <a:gd name="connsiteY26" fmla="*/ 281709 h 1380247"/>
              <a:gd name="connsiteX27" fmla="*/ 2424546 w 9158761"/>
              <a:gd name="connsiteY27" fmla="*/ 240146 h 1380247"/>
              <a:gd name="connsiteX28" fmla="*/ 2479964 w 9158761"/>
              <a:gd name="connsiteY28" fmla="*/ 226291 h 1380247"/>
              <a:gd name="connsiteX29" fmla="*/ 2521527 w 9158761"/>
              <a:gd name="connsiteY29" fmla="*/ 212437 h 1380247"/>
              <a:gd name="connsiteX30" fmla="*/ 2618509 w 9158761"/>
              <a:gd name="connsiteY30" fmla="*/ 170873 h 1380247"/>
              <a:gd name="connsiteX31" fmla="*/ 2729346 w 9158761"/>
              <a:gd name="connsiteY31" fmla="*/ 129309 h 1380247"/>
              <a:gd name="connsiteX32" fmla="*/ 2770909 w 9158761"/>
              <a:gd name="connsiteY32" fmla="*/ 101600 h 1380247"/>
              <a:gd name="connsiteX33" fmla="*/ 2854036 w 9158761"/>
              <a:gd name="connsiteY33" fmla="*/ 73891 h 1380247"/>
              <a:gd name="connsiteX34" fmla="*/ 2895600 w 9158761"/>
              <a:gd name="connsiteY34" fmla="*/ 60037 h 1380247"/>
              <a:gd name="connsiteX35" fmla="*/ 2937164 w 9158761"/>
              <a:gd name="connsiteY35" fmla="*/ 46182 h 1380247"/>
              <a:gd name="connsiteX36" fmla="*/ 3006436 w 9158761"/>
              <a:gd name="connsiteY36" fmla="*/ 32328 h 1380247"/>
              <a:gd name="connsiteX37" fmla="*/ 3061855 w 9158761"/>
              <a:gd name="connsiteY37" fmla="*/ 18473 h 1380247"/>
              <a:gd name="connsiteX38" fmla="*/ 4225636 w 9158761"/>
              <a:gd name="connsiteY38" fmla="*/ 4618 h 1380247"/>
              <a:gd name="connsiteX39" fmla="*/ 4286248 w 9158761"/>
              <a:gd name="connsiteY39" fmla="*/ 165801 h 1380247"/>
              <a:gd name="connsiteX40" fmla="*/ 4429124 w 9158761"/>
              <a:gd name="connsiteY40" fmla="*/ 165801 h 1380247"/>
              <a:gd name="connsiteX41" fmla="*/ 4500562 w 9158761"/>
              <a:gd name="connsiteY41" fmla="*/ 165803 h 1380247"/>
              <a:gd name="connsiteX42" fmla="*/ 5786446 w 9158761"/>
              <a:gd name="connsiteY42" fmla="*/ 94365 h 1380247"/>
              <a:gd name="connsiteX43" fmla="*/ 6000760 w 9158761"/>
              <a:gd name="connsiteY43" fmla="*/ 165802 h 1380247"/>
              <a:gd name="connsiteX44" fmla="*/ 6286512 w 9158761"/>
              <a:gd name="connsiteY44" fmla="*/ 237240 h 1380247"/>
              <a:gd name="connsiteX45" fmla="*/ 6500826 w 9158761"/>
              <a:gd name="connsiteY45" fmla="*/ 237240 h 1380247"/>
              <a:gd name="connsiteX46" fmla="*/ 6643702 w 9158761"/>
              <a:gd name="connsiteY46" fmla="*/ 308678 h 1380247"/>
              <a:gd name="connsiteX47" fmla="*/ 6643702 w 9158761"/>
              <a:gd name="connsiteY47" fmla="*/ 308678 h 1380247"/>
              <a:gd name="connsiteX48" fmla="*/ 6786578 w 9158761"/>
              <a:gd name="connsiteY48" fmla="*/ 308678 h 1380247"/>
              <a:gd name="connsiteX49" fmla="*/ 6786578 w 9158761"/>
              <a:gd name="connsiteY49" fmla="*/ 308678 h 1380247"/>
              <a:gd name="connsiteX50" fmla="*/ 6858016 w 9158761"/>
              <a:gd name="connsiteY50" fmla="*/ 308678 h 1380247"/>
              <a:gd name="connsiteX51" fmla="*/ 7000892 w 9158761"/>
              <a:gd name="connsiteY51" fmla="*/ 308678 h 1380247"/>
              <a:gd name="connsiteX52" fmla="*/ 7215206 w 9158761"/>
              <a:gd name="connsiteY52" fmla="*/ 308678 h 1380247"/>
              <a:gd name="connsiteX53" fmla="*/ 7358082 w 9158761"/>
              <a:gd name="connsiteY53" fmla="*/ 308678 h 1380247"/>
              <a:gd name="connsiteX54" fmla="*/ 7500958 w 9158761"/>
              <a:gd name="connsiteY54" fmla="*/ 380116 h 1380247"/>
              <a:gd name="connsiteX55" fmla="*/ 7643834 w 9158761"/>
              <a:gd name="connsiteY55" fmla="*/ 380116 h 1380247"/>
              <a:gd name="connsiteX56" fmla="*/ 7715272 w 9158761"/>
              <a:gd name="connsiteY56" fmla="*/ 451554 h 1380247"/>
              <a:gd name="connsiteX57" fmla="*/ 7858148 w 9158761"/>
              <a:gd name="connsiteY57" fmla="*/ 451554 h 1380247"/>
              <a:gd name="connsiteX58" fmla="*/ 7858148 w 9158761"/>
              <a:gd name="connsiteY58" fmla="*/ 451554 h 1380247"/>
              <a:gd name="connsiteX59" fmla="*/ 7929586 w 9158761"/>
              <a:gd name="connsiteY59" fmla="*/ 594430 h 1380247"/>
              <a:gd name="connsiteX60" fmla="*/ 8001024 w 9158761"/>
              <a:gd name="connsiteY60" fmla="*/ 594430 h 1380247"/>
              <a:gd name="connsiteX61" fmla="*/ 8001024 w 9158761"/>
              <a:gd name="connsiteY61" fmla="*/ 665868 h 1380247"/>
              <a:gd name="connsiteX62" fmla="*/ 8143900 w 9158761"/>
              <a:gd name="connsiteY62" fmla="*/ 665868 h 1380247"/>
              <a:gd name="connsiteX63" fmla="*/ 8286776 w 9158761"/>
              <a:gd name="connsiteY63" fmla="*/ 665868 h 1380247"/>
              <a:gd name="connsiteX64" fmla="*/ 8358214 w 9158761"/>
              <a:gd name="connsiteY64" fmla="*/ 737306 h 1380247"/>
              <a:gd name="connsiteX65" fmla="*/ 8358214 w 9158761"/>
              <a:gd name="connsiteY65" fmla="*/ 737306 h 1380247"/>
              <a:gd name="connsiteX66" fmla="*/ 8501090 w 9158761"/>
              <a:gd name="connsiteY66" fmla="*/ 737306 h 1380247"/>
              <a:gd name="connsiteX67" fmla="*/ 8572528 w 9158761"/>
              <a:gd name="connsiteY67" fmla="*/ 880182 h 1380247"/>
              <a:gd name="connsiteX68" fmla="*/ 8643966 w 9158761"/>
              <a:gd name="connsiteY68" fmla="*/ 951620 h 1380247"/>
              <a:gd name="connsiteX69" fmla="*/ 8643966 w 9158761"/>
              <a:gd name="connsiteY69" fmla="*/ 1023058 h 1380247"/>
              <a:gd name="connsiteX70" fmla="*/ 8715404 w 9158761"/>
              <a:gd name="connsiteY70" fmla="*/ 1023058 h 1380247"/>
              <a:gd name="connsiteX71" fmla="*/ 8786842 w 9158761"/>
              <a:gd name="connsiteY71" fmla="*/ 1023058 h 1380247"/>
              <a:gd name="connsiteX72" fmla="*/ 8715404 w 9158761"/>
              <a:gd name="connsiteY72" fmla="*/ 1094496 h 1380247"/>
              <a:gd name="connsiteX73" fmla="*/ 8858280 w 9158761"/>
              <a:gd name="connsiteY73" fmla="*/ 1165934 h 1380247"/>
              <a:gd name="connsiteX74" fmla="*/ 8929718 w 9158761"/>
              <a:gd name="connsiteY74" fmla="*/ 1165934 h 1380247"/>
              <a:gd name="connsiteX75" fmla="*/ 9047018 w 9158761"/>
              <a:gd name="connsiteY75" fmla="*/ 919018 h 1380247"/>
              <a:gd name="connsiteX76" fmla="*/ 8858280 w 9158761"/>
              <a:gd name="connsiteY76" fmla="*/ 1094495 h 1380247"/>
              <a:gd name="connsiteX77" fmla="*/ 8858280 w 9158761"/>
              <a:gd name="connsiteY77" fmla="*/ 1237372 h 1380247"/>
              <a:gd name="connsiteX78" fmla="*/ 8929718 w 9158761"/>
              <a:gd name="connsiteY78" fmla="*/ 1237371 h 1380247"/>
              <a:gd name="connsiteX79" fmla="*/ 9144000 w 9158761"/>
              <a:gd name="connsiteY79" fmla="*/ 1308810 h 1380247"/>
              <a:gd name="connsiteX80" fmla="*/ 9144000 w 9158761"/>
              <a:gd name="connsiteY80" fmla="*/ 1380247 h 1380247"/>
              <a:gd name="connsiteX0" fmla="*/ 0 w 9158761"/>
              <a:gd name="connsiteY0" fmla="*/ 1158742 h 1370589"/>
              <a:gd name="connsiteX1" fmla="*/ 41564 w 9158761"/>
              <a:gd name="connsiteY1" fmla="*/ 1144888 h 1370589"/>
              <a:gd name="connsiteX2" fmla="*/ 110836 w 9158761"/>
              <a:gd name="connsiteY2" fmla="*/ 1089470 h 1370589"/>
              <a:gd name="connsiteX3" fmla="*/ 138546 w 9158761"/>
              <a:gd name="connsiteY3" fmla="*/ 1061760 h 1370589"/>
              <a:gd name="connsiteX4" fmla="*/ 166255 w 9158761"/>
              <a:gd name="connsiteY4" fmla="*/ 1020197 h 1370589"/>
              <a:gd name="connsiteX5" fmla="*/ 207818 w 9158761"/>
              <a:gd name="connsiteY5" fmla="*/ 1006342 h 1370589"/>
              <a:gd name="connsiteX6" fmla="*/ 249382 w 9158761"/>
              <a:gd name="connsiteY6" fmla="*/ 978633 h 1370589"/>
              <a:gd name="connsiteX7" fmla="*/ 318655 w 9158761"/>
              <a:gd name="connsiteY7" fmla="*/ 909360 h 1370589"/>
              <a:gd name="connsiteX8" fmla="*/ 346364 w 9158761"/>
              <a:gd name="connsiteY8" fmla="*/ 867797 h 1370589"/>
              <a:gd name="connsiteX9" fmla="*/ 387927 w 9158761"/>
              <a:gd name="connsiteY9" fmla="*/ 840088 h 1370589"/>
              <a:gd name="connsiteX10" fmla="*/ 471055 w 9158761"/>
              <a:gd name="connsiteY10" fmla="*/ 784670 h 1370589"/>
              <a:gd name="connsiteX11" fmla="*/ 512618 w 9158761"/>
              <a:gd name="connsiteY11" fmla="*/ 756960 h 1370589"/>
              <a:gd name="connsiteX12" fmla="*/ 554182 w 9158761"/>
              <a:gd name="connsiteY12" fmla="*/ 743106 h 1370589"/>
              <a:gd name="connsiteX13" fmla="*/ 692727 w 9158761"/>
              <a:gd name="connsiteY13" fmla="*/ 673833 h 1370589"/>
              <a:gd name="connsiteX14" fmla="*/ 817418 w 9158761"/>
              <a:gd name="connsiteY14" fmla="*/ 632270 h 1370589"/>
              <a:gd name="connsiteX15" fmla="*/ 900546 w 9158761"/>
              <a:gd name="connsiteY15" fmla="*/ 604560 h 1370589"/>
              <a:gd name="connsiteX16" fmla="*/ 942109 w 9158761"/>
              <a:gd name="connsiteY16" fmla="*/ 590706 h 1370589"/>
              <a:gd name="connsiteX17" fmla="*/ 983673 w 9158761"/>
              <a:gd name="connsiteY17" fmla="*/ 562997 h 1370589"/>
              <a:gd name="connsiteX18" fmla="*/ 1025236 w 9158761"/>
              <a:gd name="connsiteY18" fmla="*/ 549142 h 1370589"/>
              <a:gd name="connsiteX19" fmla="*/ 1260764 w 9158761"/>
              <a:gd name="connsiteY19" fmla="*/ 507579 h 1370589"/>
              <a:gd name="connsiteX20" fmla="*/ 1371600 w 9158761"/>
              <a:gd name="connsiteY20" fmla="*/ 479870 h 1370589"/>
              <a:gd name="connsiteX21" fmla="*/ 1482436 w 9158761"/>
              <a:gd name="connsiteY21" fmla="*/ 466015 h 1370589"/>
              <a:gd name="connsiteX22" fmla="*/ 1607127 w 9158761"/>
              <a:gd name="connsiteY22" fmla="*/ 424451 h 1370589"/>
              <a:gd name="connsiteX23" fmla="*/ 1704109 w 9158761"/>
              <a:gd name="connsiteY23" fmla="*/ 382888 h 1370589"/>
              <a:gd name="connsiteX24" fmla="*/ 1884218 w 9158761"/>
              <a:gd name="connsiteY24" fmla="*/ 341324 h 1370589"/>
              <a:gd name="connsiteX25" fmla="*/ 2105891 w 9158761"/>
              <a:gd name="connsiteY25" fmla="*/ 313615 h 1370589"/>
              <a:gd name="connsiteX26" fmla="*/ 2327564 w 9158761"/>
              <a:gd name="connsiteY26" fmla="*/ 272051 h 1370589"/>
              <a:gd name="connsiteX27" fmla="*/ 2424546 w 9158761"/>
              <a:gd name="connsiteY27" fmla="*/ 230488 h 1370589"/>
              <a:gd name="connsiteX28" fmla="*/ 2479964 w 9158761"/>
              <a:gd name="connsiteY28" fmla="*/ 216633 h 1370589"/>
              <a:gd name="connsiteX29" fmla="*/ 2521527 w 9158761"/>
              <a:gd name="connsiteY29" fmla="*/ 202779 h 1370589"/>
              <a:gd name="connsiteX30" fmla="*/ 2618509 w 9158761"/>
              <a:gd name="connsiteY30" fmla="*/ 161215 h 1370589"/>
              <a:gd name="connsiteX31" fmla="*/ 2729346 w 9158761"/>
              <a:gd name="connsiteY31" fmla="*/ 119651 h 1370589"/>
              <a:gd name="connsiteX32" fmla="*/ 2770909 w 9158761"/>
              <a:gd name="connsiteY32" fmla="*/ 91942 h 1370589"/>
              <a:gd name="connsiteX33" fmla="*/ 2854036 w 9158761"/>
              <a:gd name="connsiteY33" fmla="*/ 64233 h 1370589"/>
              <a:gd name="connsiteX34" fmla="*/ 2895600 w 9158761"/>
              <a:gd name="connsiteY34" fmla="*/ 50379 h 1370589"/>
              <a:gd name="connsiteX35" fmla="*/ 2937164 w 9158761"/>
              <a:gd name="connsiteY35" fmla="*/ 36524 h 1370589"/>
              <a:gd name="connsiteX36" fmla="*/ 3006436 w 9158761"/>
              <a:gd name="connsiteY36" fmla="*/ 22670 h 1370589"/>
              <a:gd name="connsiteX37" fmla="*/ 3061855 w 9158761"/>
              <a:gd name="connsiteY37" fmla="*/ 8815 h 1370589"/>
              <a:gd name="connsiteX38" fmla="*/ 4214810 w 9158761"/>
              <a:gd name="connsiteY38" fmla="*/ 156143 h 1370589"/>
              <a:gd name="connsiteX39" fmla="*/ 4286248 w 9158761"/>
              <a:gd name="connsiteY39" fmla="*/ 156143 h 1370589"/>
              <a:gd name="connsiteX40" fmla="*/ 4429124 w 9158761"/>
              <a:gd name="connsiteY40" fmla="*/ 156143 h 1370589"/>
              <a:gd name="connsiteX41" fmla="*/ 4500562 w 9158761"/>
              <a:gd name="connsiteY41" fmla="*/ 156145 h 1370589"/>
              <a:gd name="connsiteX42" fmla="*/ 5786446 w 9158761"/>
              <a:gd name="connsiteY42" fmla="*/ 84707 h 1370589"/>
              <a:gd name="connsiteX43" fmla="*/ 6000760 w 9158761"/>
              <a:gd name="connsiteY43" fmla="*/ 156144 h 1370589"/>
              <a:gd name="connsiteX44" fmla="*/ 6286512 w 9158761"/>
              <a:gd name="connsiteY44" fmla="*/ 227582 h 1370589"/>
              <a:gd name="connsiteX45" fmla="*/ 6500826 w 9158761"/>
              <a:gd name="connsiteY45" fmla="*/ 227582 h 1370589"/>
              <a:gd name="connsiteX46" fmla="*/ 6643702 w 9158761"/>
              <a:gd name="connsiteY46" fmla="*/ 299020 h 1370589"/>
              <a:gd name="connsiteX47" fmla="*/ 6643702 w 9158761"/>
              <a:gd name="connsiteY47" fmla="*/ 299020 h 1370589"/>
              <a:gd name="connsiteX48" fmla="*/ 6786578 w 9158761"/>
              <a:gd name="connsiteY48" fmla="*/ 299020 h 1370589"/>
              <a:gd name="connsiteX49" fmla="*/ 6786578 w 9158761"/>
              <a:gd name="connsiteY49" fmla="*/ 299020 h 1370589"/>
              <a:gd name="connsiteX50" fmla="*/ 6858016 w 9158761"/>
              <a:gd name="connsiteY50" fmla="*/ 299020 h 1370589"/>
              <a:gd name="connsiteX51" fmla="*/ 7000892 w 9158761"/>
              <a:gd name="connsiteY51" fmla="*/ 299020 h 1370589"/>
              <a:gd name="connsiteX52" fmla="*/ 7215206 w 9158761"/>
              <a:gd name="connsiteY52" fmla="*/ 299020 h 1370589"/>
              <a:gd name="connsiteX53" fmla="*/ 7358082 w 9158761"/>
              <a:gd name="connsiteY53" fmla="*/ 299020 h 1370589"/>
              <a:gd name="connsiteX54" fmla="*/ 7500958 w 9158761"/>
              <a:gd name="connsiteY54" fmla="*/ 370458 h 1370589"/>
              <a:gd name="connsiteX55" fmla="*/ 7643834 w 9158761"/>
              <a:gd name="connsiteY55" fmla="*/ 370458 h 1370589"/>
              <a:gd name="connsiteX56" fmla="*/ 7715272 w 9158761"/>
              <a:gd name="connsiteY56" fmla="*/ 441896 h 1370589"/>
              <a:gd name="connsiteX57" fmla="*/ 7858148 w 9158761"/>
              <a:gd name="connsiteY57" fmla="*/ 441896 h 1370589"/>
              <a:gd name="connsiteX58" fmla="*/ 7858148 w 9158761"/>
              <a:gd name="connsiteY58" fmla="*/ 441896 h 1370589"/>
              <a:gd name="connsiteX59" fmla="*/ 7929586 w 9158761"/>
              <a:gd name="connsiteY59" fmla="*/ 584772 h 1370589"/>
              <a:gd name="connsiteX60" fmla="*/ 8001024 w 9158761"/>
              <a:gd name="connsiteY60" fmla="*/ 584772 h 1370589"/>
              <a:gd name="connsiteX61" fmla="*/ 8001024 w 9158761"/>
              <a:gd name="connsiteY61" fmla="*/ 656210 h 1370589"/>
              <a:gd name="connsiteX62" fmla="*/ 8143900 w 9158761"/>
              <a:gd name="connsiteY62" fmla="*/ 656210 h 1370589"/>
              <a:gd name="connsiteX63" fmla="*/ 8286776 w 9158761"/>
              <a:gd name="connsiteY63" fmla="*/ 656210 h 1370589"/>
              <a:gd name="connsiteX64" fmla="*/ 8358214 w 9158761"/>
              <a:gd name="connsiteY64" fmla="*/ 727648 h 1370589"/>
              <a:gd name="connsiteX65" fmla="*/ 8358214 w 9158761"/>
              <a:gd name="connsiteY65" fmla="*/ 727648 h 1370589"/>
              <a:gd name="connsiteX66" fmla="*/ 8501090 w 9158761"/>
              <a:gd name="connsiteY66" fmla="*/ 727648 h 1370589"/>
              <a:gd name="connsiteX67" fmla="*/ 8572528 w 9158761"/>
              <a:gd name="connsiteY67" fmla="*/ 870524 h 1370589"/>
              <a:gd name="connsiteX68" fmla="*/ 8643966 w 9158761"/>
              <a:gd name="connsiteY68" fmla="*/ 941962 h 1370589"/>
              <a:gd name="connsiteX69" fmla="*/ 8643966 w 9158761"/>
              <a:gd name="connsiteY69" fmla="*/ 1013400 h 1370589"/>
              <a:gd name="connsiteX70" fmla="*/ 8715404 w 9158761"/>
              <a:gd name="connsiteY70" fmla="*/ 1013400 h 1370589"/>
              <a:gd name="connsiteX71" fmla="*/ 8786842 w 9158761"/>
              <a:gd name="connsiteY71" fmla="*/ 1013400 h 1370589"/>
              <a:gd name="connsiteX72" fmla="*/ 8715404 w 9158761"/>
              <a:gd name="connsiteY72" fmla="*/ 1084838 h 1370589"/>
              <a:gd name="connsiteX73" fmla="*/ 8858280 w 9158761"/>
              <a:gd name="connsiteY73" fmla="*/ 1156276 h 1370589"/>
              <a:gd name="connsiteX74" fmla="*/ 8929718 w 9158761"/>
              <a:gd name="connsiteY74" fmla="*/ 1156276 h 1370589"/>
              <a:gd name="connsiteX75" fmla="*/ 9047018 w 9158761"/>
              <a:gd name="connsiteY75" fmla="*/ 909360 h 1370589"/>
              <a:gd name="connsiteX76" fmla="*/ 8858280 w 9158761"/>
              <a:gd name="connsiteY76" fmla="*/ 1084837 h 1370589"/>
              <a:gd name="connsiteX77" fmla="*/ 8858280 w 9158761"/>
              <a:gd name="connsiteY77" fmla="*/ 1227714 h 1370589"/>
              <a:gd name="connsiteX78" fmla="*/ 8929718 w 9158761"/>
              <a:gd name="connsiteY78" fmla="*/ 1227713 h 1370589"/>
              <a:gd name="connsiteX79" fmla="*/ 9144000 w 9158761"/>
              <a:gd name="connsiteY79" fmla="*/ 1299152 h 1370589"/>
              <a:gd name="connsiteX80" fmla="*/ 9144000 w 9158761"/>
              <a:gd name="connsiteY80" fmla="*/ 1370589 h 1370589"/>
              <a:gd name="connsiteX0" fmla="*/ 0 w 9158761"/>
              <a:gd name="connsiteY0" fmla="*/ 1149927 h 1361774"/>
              <a:gd name="connsiteX1" fmla="*/ 41564 w 9158761"/>
              <a:gd name="connsiteY1" fmla="*/ 1136073 h 1361774"/>
              <a:gd name="connsiteX2" fmla="*/ 110836 w 9158761"/>
              <a:gd name="connsiteY2" fmla="*/ 1080655 h 1361774"/>
              <a:gd name="connsiteX3" fmla="*/ 138546 w 9158761"/>
              <a:gd name="connsiteY3" fmla="*/ 1052945 h 1361774"/>
              <a:gd name="connsiteX4" fmla="*/ 166255 w 9158761"/>
              <a:gd name="connsiteY4" fmla="*/ 1011382 h 1361774"/>
              <a:gd name="connsiteX5" fmla="*/ 207818 w 9158761"/>
              <a:gd name="connsiteY5" fmla="*/ 997527 h 1361774"/>
              <a:gd name="connsiteX6" fmla="*/ 249382 w 9158761"/>
              <a:gd name="connsiteY6" fmla="*/ 969818 h 1361774"/>
              <a:gd name="connsiteX7" fmla="*/ 318655 w 9158761"/>
              <a:gd name="connsiteY7" fmla="*/ 900545 h 1361774"/>
              <a:gd name="connsiteX8" fmla="*/ 346364 w 9158761"/>
              <a:gd name="connsiteY8" fmla="*/ 858982 h 1361774"/>
              <a:gd name="connsiteX9" fmla="*/ 387927 w 9158761"/>
              <a:gd name="connsiteY9" fmla="*/ 831273 h 1361774"/>
              <a:gd name="connsiteX10" fmla="*/ 471055 w 9158761"/>
              <a:gd name="connsiteY10" fmla="*/ 775855 h 1361774"/>
              <a:gd name="connsiteX11" fmla="*/ 512618 w 9158761"/>
              <a:gd name="connsiteY11" fmla="*/ 748145 h 1361774"/>
              <a:gd name="connsiteX12" fmla="*/ 554182 w 9158761"/>
              <a:gd name="connsiteY12" fmla="*/ 734291 h 1361774"/>
              <a:gd name="connsiteX13" fmla="*/ 692727 w 9158761"/>
              <a:gd name="connsiteY13" fmla="*/ 665018 h 1361774"/>
              <a:gd name="connsiteX14" fmla="*/ 817418 w 9158761"/>
              <a:gd name="connsiteY14" fmla="*/ 623455 h 1361774"/>
              <a:gd name="connsiteX15" fmla="*/ 900546 w 9158761"/>
              <a:gd name="connsiteY15" fmla="*/ 595745 h 1361774"/>
              <a:gd name="connsiteX16" fmla="*/ 942109 w 9158761"/>
              <a:gd name="connsiteY16" fmla="*/ 581891 h 1361774"/>
              <a:gd name="connsiteX17" fmla="*/ 983673 w 9158761"/>
              <a:gd name="connsiteY17" fmla="*/ 554182 h 1361774"/>
              <a:gd name="connsiteX18" fmla="*/ 1025236 w 9158761"/>
              <a:gd name="connsiteY18" fmla="*/ 540327 h 1361774"/>
              <a:gd name="connsiteX19" fmla="*/ 1260764 w 9158761"/>
              <a:gd name="connsiteY19" fmla="*/ 498764 h 1361774"/>
              <a:gd name="connsiteX20" fmla="*/ 1371600 w 9158761"/>
              <a:gd name="connsiteY20" fmla="*/ 471055 h 1361774"/>
              <a:gd name="connsiteX21" fmla="*/ 1482436 w 9158761"/>
              <a:gd name="connsiteY21" fmla="*/ 457200 h 1361774"/>
              <a:gd name="connsiteX22" fmla="*/ 1607127 w 9158761"/>
              <a:gd name="connsiteY22" fmla="*/ 415636 h 1361774"/>
              <a:gd name="connsiteX23" fmla="*/ 1704109 w 9158761"/>
              <a:gd name="connsiteY23" fmla="*/ 374073 h 1361774"/>
              <a:gd name="connsiteX24" fmla="*/ 1884218 w 9158761"/>
              <a:gd name="connsiteY24" fmla="*/ 332509 h 1361774"/>
              <a:gd name="connsiteX25" fmla="*/ 2105891 w 9158761"/>
              <a:gd name="connsiteY25" fmla="*/ 304800 h 1361774"/>
              <a:gd name="connsiteX26" fmla="*/ 2327564 w 9158761"/>
              <a:gd name="connsiteY26" fmla="*/ 263236 h 1361774"/>
              <a:gd name="connsiteX27" fmla="*/ 2424546 w 9158761"/>
              <a:gd name="connsiteY27" fmla="*/ 221673 h 1361774"/>
              <a:gd name="connsiteX28" fmla="*/ 2479964 w 9158761"/>
              <a:gd name="connsiteY28" fmla="*/ 207818 h 1361774"/>
              <a:gd name="connsiteX29" fmla="*/ 2521527 w 9158761"/>
              <a:gd name="connsiteY29" fmla="*/ 193964 h 1361774"/>
              <a:gd name="connsiteX30" fmla="*/ 2618509 w 9158761"/>
              <a:gd name="connsiteY30" fmla="*/ 152400 h 1361774"/>
              <a:gd name="connsiteX31" fmla="*/ 2729346 w 9158761"/>
              <a:gd name="connsiteY31" fmla="*/ 110836 h 1361774"/>
              <a:gd name="connsiteX32" fmla="*/ 2770909 w 9158761"/>
              <a:gd name="connsiteY32" fmla="*/ 83127 h 1361774"/>
              <a:gd name="connsiteX33" fmla="*/ 2854036 w 9158761"/>
              <a:gd name="connsiteY33" fmla="*/ 55418 h 1361774"/>
              <a:gd name="connsiteX34" fmla="*/ 2895600 w 9158761"/>
              <a:gd name="connsiteY34" fmla="*/ 41564 h 1361774"/>
              <a:gd name="connsiteX35" fmla="*/ 2937164 w 9158761"/>
              <a:gd name="connsiteY35" fmla="*/ 27709 h 1361774"/>
              <a:gd name="connsiteX36" fmla="*/ 3006436 w 9158761"/>
              <a:gd name="connsiteY36" fmla="*/ 13855 h 1361774"/>
              <a:gd name="connsiteX37" fmla="*/ 3061855 w 9158761"/>
              <a:gd name="connsiteY37" fmla="*/ 0 h 1361774"/>
              <a:gd name="connsiteX38" fmla="*/ 4214810 w 9158761"/>
              <a:gd name="connsiteY38" fmla="*/ 147328 h 1361774"/>
              <a:gd name="connsiteX39" fmla="*/ 4286248 w 9158761"/>
              <a:gd name="connsiteY39" fmla="*/ 147328 h 1361774"/>
              <a:gd name="connsiteX40" fmla="*/ 4429124 w 9158761"/>
              <a:gd name="connsiteY40" fmla="*/ 147328 h 1361774"/>
              <a:gd name="connsiteX41" fmla="*/ 4500562 w 9158761"/>
              <a:gd name="connsiteY41" fmla="*/ 147330 h 1361774"/>
              <a:gd name="connsiteX42" fmla="*/ 5786446 w 9158761"/>
              <a:gd name="connsiteY42" fmla="*/ 75892 h 1361774"/>
              <a:gd name="connsiteX43" fmla="*/ 6000760 w 9158761"/>
              <a:gd name="connsiteY43" fmla="*/ 147329 h 1361774"/>
              <a:gd name="connsiteX44" fmla="*/ 6286512 w 9158761"/>
              <a:gd name="connsiteY44" fmla="*/ 218767 h 1361774"/>
              <a:gd name="connsiteX45" fmla="*/ 6500826 w 9158761"/>
              <a:gd name="connsiteY45" fmla="*/ 218767 h 1361774"/>
              <a:gd name="connsiteX46" fmla="*/ 6643702 w 9158761"/>
              <a:gd name="connsiteY46" fmla="*/ 290205 h 1361774"/>
              <a:gd name="connsiteX47" fmla="*/ 6643702 w 9158761"/>
              <a:gd name="connsiteY47" fmla="*/ 290205 h 1361774"/>
              <a:gd name="connsiteX48" fmla="*/ 6786578 w 9158761"/>
              <a:gd name="connsiteY48" fmla="*/ 290205 h 1361774"/>
              <a:gd name="connsiteX49" fmla="*/ 6786578 w 9158761"/>
              <a:gd name="connsiteY49" fmla="*/ 290205 h 1361774"/>
              <a:gd name="connsiteX50" fmla="*/ 6858016 w 9158761"/>
              <a:gd name="connsiteY50" fmla="*/ 290205 h 1361774"/>
              <a:gd name="connsiteX51" fmla="*/ 7000892 w 9158761"/>
              <a:gd name="connsiteY51" fmla="*/ 290205 h 1361774"/>
              <a:gd name="connsiteX52" fmla="*/ 7215206 w 9158761"/>
              <a:gd name="connsiteY52" fmla="*/ 290205 h 1361774"/>
              <a:gd name="connsiteX53" fmla="*/ 7358082 w 9158761"/>
              <a:gd name="connsiteY53" fmla="*/ 290205 h 1361774"/>
              <a:gd name="connsiteX54" fmla="*/ 7500958 w 9158761"/>
              <a:gd name="connsiteY54" fmla="*/ 361643 h 1361774"/>
              <a:gd name="connsiteX55" fmla="*/ 7643834 w 9158761"/>
              <a:gd name="connsiteY55" fmla="*/ 361643 h 1361774"/>
              <a:gd name="connsiteX56" fmla="*/ 7715272 w 9158761"/>
              <a:gd name="connsiteY56" fmla="*/ 433081 h 1361774"/>
              <a:gd name="connsiteX57" fmla="*/ 7858148 w 9158761"/>
              <a:gd name="connsiteY57" fmla="*/ 433081 h 1361774"/>
              <a:gd name="connsiteX58" fmla="*/ 7858148 w 9158761"/>
              <a:gd name="connsiteY58" fmla="*/ 433081 h 1361774"/>
              <a:gd name="connsiteX59" fmla="*/ 7929586 w 9158761"/>
              <a:gd name="connsiteY59" fmla="*/ 575957 h 1361774"/>
              <a:gd name="connsiteX60" fmla="*/ 8001024 w 9158761"/>
              <a:gd name="connsiteY60" fmla="*/ 575957 h 1361774"/>
              <a:gd name="connsiteX61" fmla="*/ 8001024 w 9158761"/>
              <a:gd name="connsiteY61" fmla="*/ 647395 h 1361774"/>
              <a:gd name="connsiteX62" fmla="*/ 8143900 w 9158761"/>
              <a:gd name="connsiteY62" fmla="*/ 647395 h 1361774"/>
              <a:gd name="connsiteX63" fmla="*/ 8286776 w 9158761"/>
              <a:gd name="connsiteY63" fmla="*/ 647395 h 1361774"/>
              <a:gd name="connsiteX64" fmla="*/ 8358214 w 9158761"/>
              <a:gd name="connsiteY64" fmla="*/ 718833 h 1361774"/>
              <a:gd name="connsiteX65" fmla="*/ 8358214 w 9158761"/>
              <a:gd name="connsiteY65" fmla="*/ 718833 h 1361774"/>
              <a:gd name="connsiteX66" fmla="*/ 8501090 w 9158761"/>
              <a:gd name="connsiteY66" fmla="*/ 718833 h 1361774"/>
              <a:gd name="connsiteX67" fmla="*/ 8572528 w 9158761"/>
              <a:gd name="connsiteY67" fmla="*/ 861709 h 1361774"/>
              <a:gd name="connsiteX68" fmla="*/ 8643966 w 9158761"/>
              <a:gd name="connsiteY68" fmla="*/ 933147 h 1361774"/>
              <a:gd name="connsiteX69" fmla="*/ 8643966 w 9158761"/>
              <a:gd name="connsiteY69" fmla="*/ 1004585 h 1361774"/>
              <a:gd name="connsiteX70" fmla="*/ 8715404 w 9158761"/>
              <a:gd name="connsiteY70" fmla="*/ 1004585 h 1361774"/>
              <a:gd name="connsiteX71" fmla="*/ 8786842 w 9158761"/>
              <a:gd name="connsiteY71" fmla="*/ 1004585 h 1361774"/>
              <a:gd name="connsiteX72" fmla="*/ 8715404 w 9158761"/>
              <a:gd name="connsiteY72" fmla="*/ 1076023 h 1361774"/>
              <a:gd name="connsiteX73" fmla="*/ 8858280 w 9158761"/>
              <a:gd name="connsiteY73" fmla="*/ 1147461 h 1361774"/>
              <a:gd name="connsiteX74" fmla="*/ 8929718 w 9158761"/>
              <a:gd name="connsiteY74" fmla="*/ 1147461 h 1361774"/>
              <a:gd name="connsiteX75" fmla="*/ 9047018 w 9158761"/>
              <a:gd name="connsiteY75" fmla="*/ 900545 h 1361774"/>
              <a:gd name="connsiteX76" fmla="*/ 8858280 w 9158761"/>
              <a:gd name="connsiteY76" fmla="*/ 1076022 h 1361774"/>
              <a:gd name="connsiteX77" fmla="*/ 8858280 w 9158761"/>
              <a:gd name="connsiteY77" fmla="*/ 1218899 h 1361774"/>
              <a:gd name="connsiteX78" fmla="*/ 8929718 w 9158761"/>
              <a:gd name="connsiteY78" fmla="*/ 1218898 h 1361774"/>
              <a:gd name="connsiteX79" fmla="*/ 9144000 w 9158761"/>
              <a:gd name="connsiteY79" fmla="*/ 1290337 h 1361774"/>
              <a:gd name="connsiteX80" fmla="*/ 9144000 w 9158761"/>
              <a:gd name="connsiteY80" fmla="*/ 1361774 h 1361774"/>
              <a:gd name="connsiteX0" fmla="*/ 0 w 9158761"/>
              <a:gd name="connsiteY0" fmla="*/ 1149927 h 1361774"/>
              <a:gd name="connsiteX1" fmla="*/ 41564 w 9158761"/>
              <a:gd name="connsiteY1" fmla="*/ 1136073 h 1361774"/>
              <a:gd name="connsiteX2" fmla="*/ 110836 w 9158761"/>
              <a:gd name="connsiteY2" fmla="*/ 1080655 h 1361774"/>
              <a:gd name="connsiteX3" fmla="*/ 138546 w 9158761"/>
              <a:gd name="connsiteY3" fmla="*/ 1052945 h 1361774"/>
              <a:gd name="connsiteX4" fmla="*/ 166255 w 9158761"/>
              <a:gd name="connsiteY4" fmla="*/ 1011382 h 1361774"/>
              <a:gd name="connsiteX5" fmla="*/ 207818 w 9158761"/>
              <a:gd name="connsiteY5" fmla="*/ 997527 h 1361774"/>
              <a:gd name="connsiteX6" fmla="*/ 249382 w 9158761"/>
              <a:gd name="connsiteY6" fmla="*/ 969818 h 1361774"/>
              <a:gd name="connsiteX7" fmla="*/ 318655 w 9158761"/>
              <a:gd name="connsiteY7" fmla="*/ 900545 h 1361774"/>
              <a:gd name="connsiteX8" fmla="*/ 346364 w 9158761"/>
              <a:gd name="connsiteY8" fmla="*/ 858982 h 1361774"/>
              <a:gd name="connsiteX9" fmla="*/ 387927 w 9158761"/>
              <a:gd name="connsiteY9" fmla="*/ 831273 h 1361774"/>
              <a:gd name="connsiteX10" fmla="*/ 471055 w 9158761"/>
              <a:gd name="connsiteY10" fmla="*/ 775855 h 1361774"/>
              <a:gd name="connsiteX11" fmla="*/ 512618 w 9158761"/>
              <a:gd name="connsiteY11" fmla="*/ 748145 h 1361774"/>
              <a:gd name="connsiteX12" fmla="*/ 554182 w 9158761"/>
              <a:gd name="connsiteY12" fmla="*/ 734291 h 1361774"/>
              <a:gd name="connsiteX13" fmla="*/ 692727 w 9158761"/>
              <a:gd name="connsiteY13" fmla="*/ 665018 h 1361774"/>
              <a:gd name="connsiteX14" fmla="*/ 817418 w 9158761"/>
              <a:gd name="connsiteY14" fmla="*/ 623455 h 1361774"/>
              <a:gd name="connsiteX15" fmla="*/ 900546 w 9158761"/>
              <a:gd name="connsiteY15" fmla="*/ 595745 h 1361774"/>
              <a:gd name="connsiteX16" fmla="*/ 942109 w 9158761"/>
              <a:gd name="connsiteY16" fmla="*/ 581891 h 1361774"/>
              <a:gd name="connsiteX17" fmla="*/ 983673 w 9158761"/>
              <a:gd name="connsiteY17" fmla="*/ 554182 h 1361774"/>
              <a:gd name="connsiteX18" fmla="*/ 1025236 w 9158761"/>
              <a:gd name="connsiteY18" fmla="*/ 540327 h 1361774"/>
              <a:gd name="connsiteX19" fmla="*/ 1260764 w 9158761"/>
              <a:gd name="connsiteY19" fmla="*/ 498764 h 1361774"/>
              <a:gd name="connsiteX20" fmla="*/ 1371600 w 9158761"/>
              <a:gd name="connsiteY20" fmla="*/ 471055 h 1361774"/>
              <a:gd name="connsiteX21" fmla="*/ 1482436 w 9158761"/>
              <a:gd name="connsiteY21" fmla="*/ 457200 h 1361774"/>
              <a:gd name="connsiteX22" fmla="*/ 1607127 w 9158761"/>
              <a:gd name="connsiteY22" fmla="*/ 415636 h 1361774"/>
              <a:gd name="connsiteX23" fmla="*/ 1704109 w 9158761"/>
              <a:gd name="connsiteY23" fmla="*/ 374073 h 1361774"/>
              <a:gd name="connsiteX24" fmla="*/ 1884218 w 9158761"/>
              <a:gd name="connsiteY24" fmla="*/ 332509 h 1361774"/>
              <a:gd name="connsiteX25" fmla="*/ 2105891 w 9158761"/>
              <a:gd name="connsiteY25" fmla="*/ 304800 h 1361774"/>
              <a:gd name="connsiteX26" fmla="*/ 2327564 w 9158761"/>
              <a:gd name="connsiteY26" fmla="*/ 263236 h 1361774"/>
              <a:gd name="connsiteX27" fmla="*/ 2424546 w 9158761"/>
              <a:gd name="connsiteY27" fmla="*/ 221673 h 1361774"/>
              <a:gd name="connsiteX28" fmla="*/ 2479964 w 9158761"/>
              <a:gd name="connsiteY28" fmla="*/ 207818 h 1361774"/>
              <a:gd name="connsiteX29" fmla="*/ 2521527 w 9158761"/>
              <a:gd name="connsiteY29" fmla="*/ 193964 h 1361774"/>
              <a:gd name="connsiteX30" fmla="*/ 2618509 w 9158761"/>
              <a:gd name="connsiteY30" fmla="*/ 152400 h 1361774"/>
              <a:gd name="connsiteX31" fmla="*/ 2729346 w 9158761"/>
              <a:gd name="connsiteY31" fmla="*/ 110836 h 1361774"/>
              <a:gd name="connsiteX32" fmla="*/ 2770909 w 9158761"/>
              <a:gd name="connsiteY32" fmla="*/ 83127 h 1361774"/>
              <a:gd name="connsiteX33" fmla="*/ 2854036 w 9158761"/>
              <a:gd name="connsiteY33" fmla="*/ 55418 h 1361774"/>
              <a:gd name="connsiteX34" fmla="*/ 2895600 w 9158761"/>
              <a:gd name="connsiteY34" fmla="*/ 41564 h 1361774"/>
              <a:gd name="connsiteX35" fmla="*/ 2928926 w 9158761"/>
              <a:gd name="connsiteY35" fmla="*/ 147327 h 1361774"/>
              <a:gd name="connsiteX36" fmla="*/ 3006436 w 9158761"/>
              <a:gd name="connsiteY36" fmla="*/ 13855 h 1361774"/>
              <a:gd name="connsiteX37" fmla="*/ 3061855 w 9158761"/>
              <a:gd name="connsiteY37" fmla="*/ 0 h 1361774"/>
              <a:gd name="connsiteX38" fmla="*/ 4214810 w 9158761"/>
              <a:gd name="connsiteY38" fmla="*/ 147328 h 1361774"/>
              <a:gd name="connsiteX39" fmla="*/ 4286248 w 9158761"/>
              <a:gd name="connsiteY39" fmla="*/ 147328 h 1361774"/>
              <a:gd name="connsiteX40" fmla="*/ 4429124 w 9158761"/>
              <a:gd name="connsiteY40" fmla="*/ 147328 h 1361774"/>
              <a:gd name="connsiteX41" fmla="*/ 4500562 w 9158761"/>
              <a:gd name="connsiteY41" fmla="*/ 147330 h 1361774"/>
              <a:gd name="connsiteX42" fmla="*/ 5786446 w 9158761"/>
              <a:gd name="connsiteY42" fmla="*/ 75892 h 1361774"/>
              <a:gd name="connsiteX43" fmla="*/ 6000760 w 9158761"/>
              <a:gd name="connsiteY43" fmla="*/ 147329 h 1361774"/>
              <a:gd name="connsiteX44" fmla="*/ 6286512 w 9158761"/>
              <a:gd name="connsiteY44" fmla="*/ 218767 h 1361774"/>
              <a:gd name="connsiteX45" fmla="*/ 6500826 w 9158761"/>
              <a:gd name="connsiteY45" fmla="*/ 218767 h 1361774"/>
              <a:gd name="connsiteX46" fmla="*/ 6643702 w 9158761"/>
              <a:gd name="connsiteY46" fmla="*/ 290205 h 1361774"/>
              <a:gd name="connsiteX47" fmla="*/ 6643702 w 9158761"/>
              <a:gd name="connsiteY47" fmla="*/ 290205 h 1361774"/>
              <a:gd name="connsiteX48" fmla="*/ 6786578 w 9158761"/>
              <a:gd name="connsiteY48" fmla="*/ 290205 h 1361774"/>
              <a:gd name="connsiteX49" fmla="*/ 6786578 w 9158761"/>
              <a:gd name="connsiteY49" fmla="*/ 290205 h 1361774"/>
              <a:gd name="connsiteX50" fmla="*/ 6858016 w 9158761"/>
              <a:gd name="connsiteY50" fmla="*/ 290205 h 1361774"/>
              <a:gd name="connsiteX51" fmla="*/ 7000892 w 9158761"/>
              <a:gd name="connsiteY51" fmla="*/ 290205 h 1361774"/>
              <a:gd name="connsiteX52" fmla="*/ 7215206 w 9158761"/>
              <a:gd name="connsiteY52" fmla="*/ 290205 h 1361774"/>
              <a:gd name="connsiteX53" fmla="*/ 7358082 w 9158761"/>
              <a:gd name="connsiteY53" fmla="*/ 290205 h 1361774"/>
              <a:gd name="connsiteX54" fmla="*/ 7500958 w 9158761"/>
              <a:gd name="connsiteY54" fmla="*/ 361643 h 1361774"/>
              <a:gd name="connsiteX55" fmla="*/ 7643834 w 9158761"/>
              <a:gd name="connsiteY55" fmla="*/ 361643 h 1361774"/>
              <a:gd name="connsiteX56" fmla="*/ 7715272 w 9158761"/>
              <a:gd name="connsiteY56" fmla="*/ 433081 h 1361774"/>
              <a:gd name="connsiteX57" fmla="*/ 7858148 w 9158761"/>
              <a:gd name="connsiteY57" fmla="*/ 433081 h 1361774"/>
              <a:gd name="connsiteX58" fmla="*/ 7858148 w 9158761"/>
              <a:gd name="connsiteY58" fmla="*/ 433081 h 1361774"/>
              <a:gd name="connsiteX59" fmla="*/ 7929586 w 9158761"/>
              <a:gd name="connsiteY59" fmla="*/ 575957 h 1361774"/>
              <a:gd name="connsiteX60" fmla="*/ 8001024 w 9158761"/>
              <a:gd name="connsiteY60" fmla="*/ 575957 h 1361774"/>
              <a:gd name="connsiteX61" fmla="*/ 8001024 w 9158761"/>
              <a:gd name="connsiteY61" fmla="*/ 647395 h 1361774"/>
              <a:gd name="connsiteX62" fmla="*/ 8143900 w 9158761"/>
              <a:gd name="connsiteY62" fmla="*/ 647395 h 1361774"/>
              <a:gd name="connsiteX63" fmla="*/ 8286776 w 9158761"/>
              <a:gd name="connsiteY63" fmla="*/ 647395 h 1361774"/>
              <a:gd name="connsiteX64" fmla="*/ 8358214 w 9158761"/>
              <a:gd name="connsiteY64" fmla="*/ 718833 h 1361774"/>
              <a:gd name="connsiteX65" fmla="*/ 8358214 w 9158761"/>
              <a:gd name="connsiteY65" fmla="*/ 718833 h 1361774"/>
              <a:gd name="connsiteX66" fmla="*/ 8501090 w 9158761"/>
              <a:gd name="connsiteY66" fmla="*/ 718833 h 1361774"/>
              <a:gd name="connsiteX67" fmla="*/ 8572528 w 9158761"/>
              <a:gd name="connsiteY67" fmla="*/ 861709 h 1361774"/>
              <a:gd name="connsiteX68" fmla="*/ 8643966 w 9158761"/>
              <a:gd name="connsiteY68" fmla="*/ 933147 h 1361774"/>
              <a:gd name="connsiteX69" fmla="*/ 8643966 w 9158761"/>
              <a:gd name="connsiteY69" fmla="*/ 1004585 h 1361774"/>
              <a:gd name="connsiteX70" fmla="*/ 8715404 w 9158761"/>
              <a:gd name="connsiteY70" fmla="*/ 1004585 h 1361774"/>
              <a:gd name="connsiteX71" fmla="*/ 8786842 w 9158761"/>
              <a:gd name="connsiteY71" fmla="*/ 1004585 h 1361774"/>
              <a:gd name="connsiteX72" fmla="*/ 8715404 w 9158761"/>
              <a:gd name="connsiteY72" fmla="*/ 1076023 h 1361774"/>
              <a:gd name="connsiteX73" fmla="*/ 8858280 w 9158761"/>
              <a:gd name="connsiteY73" fmla="*/ 1147461 h 1361774"/>
              <a:gd name="connsiteX74" fmla="*/ 8929718 w 9158761"/>
              <a:gd name="connsiteY74" fmla="*/ 1147461 h 1361774"/>
              <a:gd name="connsiteX75" fmla="*/ 9047018 w 9158761"/>
              <a:gd name="connsiteY75" fmla="*/ 900545 h 1361774"/>
              <a:gd name="connsiteX76" fmla="*/ 8858280 w 9158761"/>
              <a:gd name="connsiteY76" fmla="*/ 1076022 h 1361774"/>
              <a:gd name="connsiteX77" fmla="*/ 8858280 w 9158761"/>
              <a:gd name="connsiteY77" fmla="*/ 1218899 h 1361774"/>
              <a:gd name="connsiteX78" fmla="*/ 8929718 w 9158761"/>
              <a:gd name="connsiteY78" fmla="*/ 1218898 h 1361774"/>
              <a:gd name="connsiteX79" fmla="*/ 9144000 w 9158761"/>
              <a:gd name="connsiteY79" fmla="*/ 1290337 h 1361774"/>
              <a:gd name="connsiteX80" fmla="*/ 9144000 w 9158761"/>
              <a:gd name="connsiteY80" fmla="*/ 1361774 h 1361774"/>
              <a:gd name="connsiteX0" fmla="*/ 0 w 9158761"/>
              <a:gd name="connsiteY0" fmla="*/ 1143184 h 1355031"/>
              <a:gd name="connsiteX1" fmla="*/ 41564 w 9158761"/>
              <a:gd name="connsiteY1" fmla="*/ 1129330 h 1355031"/>
              <a:gd name="connsiteX2" fmla="*/ 110836 w 9158761"/>
              <a:gd name="connsiteY2" fmla="*/ 1073912 h 1355031"/>
              <a:gd name="connsiteX3" fmla="*/ 138546 w 9158761"/>
              <a:gd name="connsiteY3" fmla="*/ 1046202 h 1355031"/>
              <a:gd name="connsiteX4" fmla="*/ 166255 w 9158761"/>
              <a:gd name="connsiteY4" fmla="*/ 1004639 h 1355031"/>
              <a:gd name="connsiteX5" fmla="*/ 207818 w 9158761"/>
              <a:gd name="connsiteY5" fmla="*/ 990784 h 1355031"/>
              <a:gd name="connsiteX6" fmla="*/ 249382 w 9158761"/>
              <a:gd name="connsiteY6" fmla="*/ 963075 h 1355031"/>
              <a:gd name="connsiteX7" fmla="*/ 318655 w 9158761"/>
              <a:gd name="connsiteY7" fmla="*/ 893802 h 1355031"/>
              <a:gd name="connsiteX8" fmla="*/ 346364 w 9158761"/>
              <a:gd name="connsiteY8" fmla="*/ 852239 h 1355031"/>
              <a:gd name="connsiteX9" fmla="*/ 387927 w 9158761"/>
              <a:gd name="connsiteY9" fmla="*/ 824530 h 1355031"/>
              <a:gd name="connsiteX10" fmla="*/ 471055 w 9158761"/>
              <a:gd name="connsiteY10" fmla="*/ 769112 h 1355031"/>
              <a:gd name="connsiteX11" fmla="*/ 512618 w 9158761"/>
              <a:gd name="connsiteY11" fmla="*/ 741402 h 1355031"/>
              <a:gd name="connsiteX12" fmla="*/ 554182 w 9158761"/>
              <a:gd name="connsiteY12" fmla="*/ 727548 h 1355031"/>
              <a:gd name="connsiteX13" fmla="*/ 692727 w 9158761"/>
              <a:gd name="connsiteY13" fmla="*/ 658275 h 1355031"/>
              <a:gd name="connsiteX14" fmla="*/ 817418 w 9158761"/>
              <a:gd name="connsiteY14" fmla="*/ 616712 h 1355031"/>
              <a:gd name="connsiteX15" fmla="*/ 900546 w 9158761"/>
              <a:gd name="connsiteY15" fmla="*/ 589002 h 1355031"/>
              <a:gd name="connsiteX16" fmla="*/ 942109 w 9158761"/>
              <a:gd name="connsiteY16" fmla="*/ 575148 h 1355031"/>
              <a:gd name="connsiteX17" fmla="*/ 983673 w 9158761"/>
              <a:gd name="connsiteY17" fmla="*/ 547439 h 1355031"/>
              <a:gd name="connsiteX18" fmla="*/ 1025236 w 9158761"/>
              <a:gd name="connsiteY18" fmla="*/ 533584 h 1355031"/>
              <a:gd name="connsiteX19" fmla="*/ 1260764 w 9158761"/>
              <a:gd name="connsiteY19" fmla="*/ 492021 h 1355031"/>
              <a:gd name="connsiteX20" fmla="*/ 1371600 w 9158761"/>
              <a:gd name="connsiteY20" fmla="*/ 464312 h 1355031"/>
              <a:gd name="connsiteX21" fmla="*/ 1482436 w 9158761"/>
              <a:gd name="connsiteY21" fmla="*/ 450457 h 1355031"/>
              <a:gd name="connsiteX22" fmla="*/ 1607127 w 9158761"/>
              <a:gd name="connsiteY22" fmla="*/ 408893 h 1355031"/>
              <a:gd name="connsiteX23" fmla="*/ 1704109 w 9158761"/>
              <a:gd name="connsiteY23" fmla="*/ 367330 h 1355031"/>
              <a:gd name="connsiteX24" fmla="*/ 1884218 w 9158761"/>
              <a:gd name="connsiteY24" fmla="*/ 325766 h 1355031"/>
              <a:gd name="connsiteX25" fmla="*/ 2105891 w 9158761"/>
              <a:gd name="connsiteY25" fmla="*/ 298057 h 1355031"/>
              <a:gd name="connsiteX26" fmla="*/ 2327564 w 9158761"/>
              <a:gd name="connsiteY26" fmla="*/ 256493 h 1355031"/>
              <a:gd name="connsiteX27" fmla="*/ 2424546 w 9158761"/>
              <a:gd name="connsiteY27" fmla="*/ 214930 h 1355031"/>
              <a:gd name="connsiteX28" fmla="*/ 2479964 w 9158761"/>
              <a:gd name="connsiteY28" fmla="*/ 201075 h 1355031"/>
              <a:gd name="connsiteX29" fmla="*/ 2521527 w 9158761"/>
              <a:gd name="connsiteY29" fmla="*/ 187221 h 1355031"/>
              <a:gd name="connsiteX30" fmla="*/ 2618509 w 9158761"/>
              <a:gd name="connsiteY30" fmla="*/ 145657 h 1355031"/>
              <a:gd name="connsiteX31" fmla="*/ 2729346 w 9158761"/>
              <a:gd name="connsiteY31" fmla="*/ 104093 h 1355031"/>
              <a:gd name="connsiteX32" fmla="*/ 2770909 w 9158761"/>
              <a:gd name="connsiteY32" fmla="*/ 76384 h 1355031"/>
              <a:gd name="connsiteX33" fmla="*/ 2854036 w 9158761"/>
              <a:gd name="connsiteY33" fmla="*/ 48675 h 1355031"/>
              <a:gd name="connsiteX34" fmla="*/ 2895600 w 9158761"/>
              <a:gd name="connsiteY34" fmla="*/ 34821 h 1355031"/>
              <a:gd name="connsiteX35" fmla="*/ 2928926 w 9158761"/>
              <a:gd name="connsiteY35" fmla="*/ 140584 h 1355031"/>
              <a:gd name="connsiteX36" fmla="*/ 3006436 w 9158761"/>
              <a:gd name="connsiteY36" fmla="*/ 7112 h 1355031"/>
              <a:gd name="connsiteX37" fmla="*/ 3071802 w 9158761"/>
              <a:gd name="connsiteY37" fmla="*/ 69146 h 1355031"/>
              <a:gd name="connsiteX38" fmla="*/ 4214810 w 9158761"/>
              <a:gd name="connsiteY38" fmla="*/ 140585 h 1355031"/>
              <a:gd name="connsiteX39" fmla="*/ 4286248 w 9158761"/>
              <a:gd name="connsiteY39" fmla="*/ 140585 h 1355031"/>
              <a:gd name="connsiteX40" fmla="*/ 4429124 w 9158761"/>
              <a:gd name="connsiteY40" fmla="*/ 140585 h 1355031"/>
              <a:gd name="connsiteX41" fmla="*/ 4500562 w 9158761"/>
              <a:gd name="connsiteY41" fmla="*/ 140587 h 1355031"/>
              <a:gd name="connsiteX42" fmla="*/ 5786446 w 9158761"/>
              <a:gd name="connsiteY42" fmla="*/ 69149 h 1355031"/>
              <a:gd name="connsiteX43" fmla="*/ 6000760 w 9158761"/>
              <a:gd name="connsiteY43" fmla="*/ 140586 h 1355031"/>
              <a:gd name="connsiteX44" fmla="*/ 6286512 w 9158761"/>
              <a:gd name="connsiteY44" fmla="*/ 212024 h 1355031"/>
              <a:gd name="connsiteX45" fmla="*/ 6500826 w 9158761"/>
              <a:gd name="connsiteY45" fmla="*/ 212024 h 1355031"/>
              <a:gd name="connsiteX46" fmla="*/ 6643702 w 9158761"/>
              <a:gd name="connsiteY46" fmla="*/ 283462 h 1355031"/>
              <a:gd name="connsiteX47" fmla="*/ 6643702 w 9158761"/>
              <a:gd name="connsiteY47" fmla="*/ 283462 h 1355031"/>
              <a:gd name="connsiteX48" fmla="*/ 6786578 w 9158761"/>
              <a:gd name="connsiteY48" fmla="*/ 283462 h 1355031"/>
              <a:gd name="connsiteX49" fmla="*/ 6786578 w 9158761"/>
              <a:gd name="connsiteY49" fmla="*/ 283462 h 1355031"/>
              <a:gd name="connsiteX50" fmla="*/ 6858016 w 9158761"/>
              <a:gd name="connsiteY50" fmla="*/ 283462 h 1355031"/>
              <a:gd name="connsiteX51" fmla="*/ 7000892 w 9158761"/>
              <a:gd name="connsiteY51" fmla="*/ 283462 h 1355031"/>
              <a:gd name="connsiteX52" fmla="*/ 7215206 w 9158761"/>
              <a:gd name="connsiteY52" fmla="*/ 283462 h 1355031"/>
              <a:gd name="connsiteX53" fmla="*/ 7358082 w 9158761"/>
              <a:gd name="connsiteY53" fmla="*/ 283462 h 1355031"/>
              <a:gd name="connsiteX54" fmla="*/ 7500958 w 9158761"/>
              <a:gd name="connsiteY54" fmla="*/ 354900 h 1355031"/>
              <a:gd name="connsiteX55" fmla="*/ 7643834 w 9158761"/>
              <a:gd name="connsiteY55" fmla="*/ 354900 h 1355031"/>
              <a:gd name="connsiteX56" fmla="*/ 7715272 w 9158761"/>
              <a:gd name="connsiteY56" fmla="*/ 426338 h 1355031"/>
              <a:gd name="connsiteX57" fmla="*/ 7858148 w 9158761"/>
              <a:gd name="connsiteY57" fmla="*/ 426338 h 1355031"/>
              <a:gd name="connsiteX58" fmla="*/ 7858148 w 9158761"/>
              <a:gd name="connsiteY58" fmla="*/ 426338 h 1355031"/>
              <a:gd name="connsiteX59" fmla="*/ 7929586 w 9158761"/>
              <a:gd name="connsiteY59" fmla="*/ 569214 h 1355031"/>
              <a:gd name="connsiteX60" fmla="*/ 8001024 w 9158761"/>
              <a:gd name="connsiteY60" fmla="*/ 569214 h 1355031"/>
              <a:gd name="connsiteX61" fmla="*/ 8001024 w 9158761"/>
              <a:gd name="connsiteY61" fmla="*/ 640652 h 1355031"/>
              <a:gd name="connsiteX62" fmla="*/ 8143900 w 9158761"/>
              <a:gd name="connsiteY62" fmla="*/ 640652 h 1355031"/>
              <a:gd name="connsiteX63" fmla="*/ 8286776 w 9158761"/>
              <a:gd name="connsiteY63" fmla="*/ 640652 h 1355031"/>
              <a:gd name="connsiteX64" fmla="*/ 8358214 w 9158761"/>
              <a:gd name="connsiteY64" fmla="*/ 712090 h 1355031"/>
              <a:gd name="connsiteX65" fmla="*/ 8358214 w 9158761"/>
              <a:gd name="connsiteY65" fmla="*/ 712090 h 1355031"/>
              <a:gd name="connsiteX66" fmla="*/ 8501090 w 9158761"/>
              <a:gd name="connsiteY66" fmla="*/ 712090 h 1355031"/>
              <a:gd name="connsiteX67" fmla="*/ 8572528 w 9158761"/>
              <a:gd name="connsiteY67" fmla="*/ 854966 h 1355031"/>
              <a:gd name="connsiteX68" fmla="*/ 8643966 w 9158761"/>
              <a:gd name="connsiteY68" fmla="*/ 926404 h 1355031"/>
              <a:gd name="connsiteX69" fmla="*/ 8643966 w 9158761"/>
              <a:gd name="connsiteY69" fmla="*/ 997842 h 1355031"/>
              <a:gd name="connsiteX70" fmla="*/ 8715404 w 9158761"/>
              <a:gd name="connsiteY70" fmla="*/ 997842 h 1355031"/>
              <a:gd name="connsiteX71" fmla="*/ 8786842 w 9158761"/>
              <a:gd name="connsiteY71" fmla="*/ 997842 h 1355031"/>
              <a:gd name="connsiteX72" fmla="*/ 8715404 w 9158761"/>
              <a:gd name="connsiteY72" fmla="*/ 1069280 h 1355031"/>
              <a:gd name="connsiteX73" fmla="*/ 8858280 w 9158761"/>
              <a:gd name="connsiteY73" fmla="*/ 1140718 h 1355031"/>
              <a:gd name="connsiteX74" fmla="*/ 8929718 w 9158761"/>
              <a:gd name="connsiteY74" fmla="*/ 1140718 h 1355031"/>
              <a:gd name="connsiteX75" fmla="*/ 9047018 w 9158761"/>
              <a:gd name="connsiteY75" fmla="*/ 893802 h 1355031"/>
              <a:gd name="connsiteX76" fmla="*/ 8858280 w 9158761"/>
              <a:gd name="connsiteY76" fmla="*/ 1069279 h 1355031"/>
              <a:gd name="connsiteX77" fmla="*/ 8858280 w 9158761"/>
              <a:gd name="connsiteY77" fmla="*/ 1212156 h 1355031"/>
              <a:gd name="connsiteX78" fmla="*/ 8929718 w 9158761"/>
              <a:gd name="connsiteY78" fmla="*/ 1212155 h 1355031"/>
              <a:gd name="connsiteX79" fmla="*/ 9144000 w 9158761"/>
              <a:gd name="connsiteY79" fmla="*/ 1283594 h 1355031"/>
              <a:gd name="connsiteX80" fmla="*/ 9144000 w 9158761"/>
              <a:gd name="connsiteY80" fmla="*/ 1355031 h 1355031"/>
              <a:gd name="connsiteX0" fmla="*/ 0 w 9158761"/>
              <a:gd name="connsiteY0" fmla="*/ 1143184 h 1355031"/>
              <a:gd name="connsiteX1" fmla="*/ 41564 w 9158761"/>
              <a:gd name="connsiteY1" fmla="*/ 1129330 h 1355031"/>
              <a:gd name="connsiteX2" fmla="*/ 110836 w 9158761"/>
              <a:gd name="connsiteY2" fmla="*/ 1073912 h 1355031"/>
              <a:gd name="connsiteX3" fmla="*/ 138546 w 9158761"/>
              <a:gd name="connsiteY3" fmla="*/ 1046202 h 1355031"/>
              <a:gd name="connsiteX4" fmla="*/ 166255 w 9158761"/>
              <a:gd name="connsiteY4" fmla="*/ 1004639 h 1355031"/>
              <a:gd name="connsiteX5" fmla="*/ 207818 w 9158761"/>
              <a:gd name="connsiteY5" fmla="*/ 990784 h 1355031"/>
              <a:gd name="connsiteX6" fmla="*/ 249382 w 9158761"/>
              <a:gd name="connsiteY6" fmla="*/ 963075 h 1355031"/>
              <a:gd name="connsiteX7" fmla="*/ 318655 w 9158761"/>
              <a:gd name="connsiteY7" fmla="*/ 893802 h 1355031"/>
              <a:gd name="connsiteX8" fmla="*/ 346364 w 9158761"/>
              <a:gd name="connsiteY8" fmla="*/ 852239 h 1355031"/>
              <a:gd name="connsiteX9" fmla="*/ 387927 w 9158761"/>
              <a:gd name="connsiteY9" fmla="*/ 824530 h 1355031"/>
              <a:gd name="connsiteX10" fmla="*/ 471055 w 9158761"/>
              <a:gd name="connsiteY10" fmla="*/ 769112 h 1355031"/>
              <a:gd name="connsiteX11" fmla="*/ 512618 w 9158761"/>
              <a:gd name="connsiteY11" fmla="*/ 741402 h 1355031"/>
              <a:gd name="connsiteX12" fmla="*/ 554182 w 9158761"/>
              <a:gd name="connsiteY12" fmla="*/ 727548 h 1355031"/>
              <a:gd name="connsiteX13" fmla="*/ 692727 w 9158761"/>
              <a:gd name="connsiteY13" fmla="*/ 658275 h 1355031"/>
              <a:gd name="connsiteX14" fmla="*/ 817418 w 9158761"/>
              <a:gd name="connsiteY14" fmla="*/ 616712 h 1355031"/>
              <a:gd name="connsiteX15" fmla="*/ 900546 w 9158761"/>
              <a:gd name="connsiteY15" fmla="*/ 589002 h 1355031"/>
              <a:gd name="connsiteX16" fmla="*/ 942109 w 9158761"/>
              <a:gd name="connsiteY16" fmla="*/ 575148 h 1355031"/>
              <a:gd name="connsiteX17" fmla="*/ 983673 w 9158761"/>
              <a:gd name="connsiteY17" fmla="*/ 547439 h 1355031"/>
              <a:gd name="connsiteX18" fmla="*/ 1025236 w 9158761"/>
              <a:gd name="connsiteY18" fmla="*/ 533584 h 1355031"/>
              <a:gd name="connsiteX19" fmla="*/ 1260764 w 9158761"/>
              <a:gd name="connsiteY19" fmla="*/ 492021 h 1355031"/>
              <a:gd name="connsiteX20" fmla="*/ 1371600 w 9158761"/>
              <a:gd name="connsiteY20" fmla="*/ 464312 h 1355031"/>
              <a:gd name="connsiteX21" fmla="*/ 1482436 w 9158761"/>
              <a:gd name="connsiteY21" fmla="*/ 450457 h 1355031"/>
              <a:gd name="connsiteX22" fmla="*/ 1607127 w 9158761"/>
              <a:gd name="connsiteY22" fmla="*/ 408893 h 1355031"/>
              <a:gd name="connsiteX23" fmla="*/ 1704109 w 9158761"/>
              <a:gd name="connsiteY23" fmla="*/ 367330 h 1355031"/>
              <a:gd name="connsiteX24" fmla="*/ 1884218 w 9158761"/>
              <a:gd name="connsiteY24" fmla="*/ 325766 h 1355031"/>
              <a:gd name="connsiteX25" fmla="*/ 2105891 w 9158761"/>
              <a:gd name="connsiteY25" fmla="*/ 298057 h 1355031"/>
              <a:gd name="connsiteX26" fmla="*/ 2327564 w 9158761"/>
              <a:gd name="connsiteY26" fmla="*/ 256493 h 1355031"/>
              <a:gd name="connsiteX27" fmla="*/ 2424546 w 9158761"/>
              <a:gd name="connsiteY27" fmla="*/ 214930 h 1355031"/>
              <a:gd name="connsiteX28" fmla="*/ 2479964 w 9158761"/>
              <a:gd name="connsiteY28" fmla="*/ 201075 h 1355031"/>
              <a:gd name="connsiteX29" fmla="*/ 2521527 w 9158761"/>
              <a:gd name="connsiteY29" fmla="*/ 187221 h 1355031"/>
              <a:gd name="connsiteX30" fmla="*/ 2571736 w 9158761"/>
              <a:gd name="connsiteY30" fmla="*/ 212022 h 1355031"/>
              <a:gd name="connsiteX31" fmla="*/ 2729346 w 9158761"/>
              <a:gd name="connsiteY31" fmla="*/ 104093 h 1355031"/>
              <a:gd name="connsiteX32" fmla="*/ 2770909 w 9158761"/>
              <a:gd name="connsiteY32" fmla="*/ 76384 h 1355031"/>
              <a:gd name="connsiteX33" fmla="*/ 2854036 w 9158761"/>
              <a:gd name="connsiteY33" fmla="*/ 48675 h 1355031"/>
              <a:gd name="connsiteX34" fmla="*/ 2895600 w 9158761"/>
              <a:gd name="connsiteY34" fmla="*/ 34821 h 1355031"/>
              <a:gd name="connsiteX35" fmla="*/ 2928926 w 9158761"/>
              <a:gd name="connsiteY35" fmla="*/ 140584 h 1355031"/>
              <a:gd name="connsiteX36" fmla="*/ 3006436 w 9158761"/>
              <a:gd name="connsiteY36" fmla="*/ 7112 h 1355031"/>
              <a:gd name="connsiteX37" fmla="*/ 3071802 w 9158761"/>
              <a:gd name="connsiteY37" fmla="*/ 69146 h 1355031"/>
              <a:gd name="connsiteX38" fmla="*/ 4214810 w 9158761"/>
              <a:gd name="connsiteY38" fmla="*/ 140585 h 1355031"/>
              <a:gd name="connsiteX39" fmla="*/ 4286248 w 9158761"/>
              <a:gd name="connsiteY39" fmla="*/ 140585 h 1355031"/>
              <a:gd name="connsiteX40" fmla="*/ 4429124 w 9158761"/>
              <a:gd name="connsiteY40" fmla="*/ 140585 h 1355031"/>
              <a:gd name="connsiteX41" fmla="*/ 4500562 w 9158761"/>
              <a:gd name="connsiteY41" fmla="*/ 140587 h 1355031"/>
              <a:gd name="connsiteX42" fmla="*/ 5786446 w 9158761"/>
              <a:gd name="connsiteY42" fmla="*/ 69149 h 1355031"/>
              <a:gd name="connsiteX43" fmla="*/ 6000760 w 9158761"/>
              <a:gd name="connsiteY43" fmla="*/ 140586 h 1355031"/>
              <a:gd name="connsiteX44" fmla="*/ 6286512 w 9158761"/>
              <a:gd name="connsiteY44" fmla="*/ 212024 h 1355031"/>
              <a:gd name="connsiteX45" fmla="*/ 6500826 w 9158761"/>
              <a:gd name="connsiteY45" fmla="*/ 212024 h 1355031"/>
              <a:gd name="connsiteX46" fmla="*/ 6643702 w 9158761"/>
              <a:gd name="connsiteY46" fmla="*/ 283462 h 1355031"/>
              <a:gd name="connsiteX47" fmla="*/ 6643702 w 9158761"/>
              <a:gd name="connsiteY47" fmla="*/ 283462 h 1355031"/>
              <a:gd name="connsiteX48" fmla="*/ 6786578 w 9158761"/>
              <a:gd name="connsiteY48" fmla="*/ 283462 h 1355031"/>
              <a:gd name="connsiteX49" fmla="*/ 6786578 w 9158761"/>
              <a:gd name="connsiteY49" fmla="*/ 283462 h 1355031"/>
              <a:gd name="connsiteX50" fmla="*/ 6858016 w 9158761"/>
              <a:gd name="connsiteY50" fmla="*/ 283462 h 1355031"/>
              <a:gd name="connsiteX51" fmla="*/ 7000892 w 9158761"/>
              <a:gd name="connsiteY51" fmla="*/ 283462 h 1355031"/>
              <a:gd name="connsiteX52" fmla="*/ 7215206 w 9158761"/>
              <a:gd name="connsiteY52" fmla="*/ 283462 h 1355031"/>
              <a:gd name="connsiteX53" fmla="*/ 7358082 w 9158761"/>
              <a:gd name="connsiteY53" fmla="*/ 283462 h 1355031"/>
              <a:gd name="connsiteX54" fmla="*/ 7500958 w 9158761"/>
              <a:gd name="connsiteY54" fmla="*/ 354900 h 1355031"/>
              <a:gd name="connsiteX55" fmla="*/ 7643834 w 9158761"/>
              <a:gd name="connsiteY55" fmla="*/ 354900 h 1355031"/>
              <a:gd name="connsiteX56" fmla="*/ 7715272 w 9158761"/>
              <a:gd name="connsiteY56" fmla="*/ 426338 h 1355031"/>
              <a:gd name="connsiteX57" fmla="*/ 7858148 w 9158761"/>
              <a:gd name="connsiteY57" fmla="*/ 426338 h 1355031"/>
              <a:gd name="connsiteX58" fmla="*/ 7858148 w 9158761"/>
              <a:gd name="connsiteY58" fmla="*/ 426338 h 1355031"/>
              <a:gd name="connsiteX59" fmla="*/ 7929586 w 9158761"/>
              <a:gd name="connsiteY59" fmla="*/ 569214 h 1355031"/>
              <a:gd name="connsiteX60" fmla="*/ 8001024 w 9158761"/>
              <a:gd name="connsiteY60" fmla="*/ 569214 h 1355031"/>
              <a:gd name="connsiteX61" fmla="*/ 8001024 w 9158761"/>
              <a:gd name="connsiteY61" fmla="*/ 640652 h 1355031"/>
              <a:gd name="connsiteX62" fmla="*/ 8143900 w 9158761"/>
              <a:gd name="connsiteY62" fmla="*/ 640652 h 1355031"/>
              <a:gd name="connsiteX63" fmla="*/ 8286776 w 9158761"/>
              <a:gd name="connsiteY63" fmla="*/ 640652 h 1355031"/>
              <a:gd name="connsiteX64" fmla="*/ 8358214 w 9158761"/>
              <a:gd name="connsiteY64" fmla="*/ 712090 h 1355031"/>
              <a:gd name="connsiteX65" fmla="*/ 8358214 w 9158761"/>
              <a:gd name="connsiteY65" fmla="*/ 712090 h 1355031"/>
              <a:gd name="connsiteX66" fmla="*/ 8501090 w 9158761"/>
              <a:gd name="connsiteY66" fmla="*/ 712090 h 1355031"/>
              <a:gd name="connsiteX67" fmla="*/ 8572528 w 9158761"/>
              <a:gd name="connsiteY67" fmla="*/ 854966 h 1355031"/>
              <a:gd name="connsiteX68" fmla="*/ 8643966 w 9158761"/>
              <a:gd name="connsiteY68" fmla="*/ 926404 h 1355031"/>
              <a:gd name="connsiteX69" fmla="*/ 8643966 w 9158761"/>
              <a:gd name="connsiteY69" fmla="*/ 997842 h 1355031"/>
              <a:gd name="connsiteX70" fmla="*/ 8715404 w 9158761"/>
              <a:gd name="connsiteY70" fmla="*/ 997842 h 1355031"/>
              <a:gd name="connsiteX71" fmla="*/ 8786842 w 9158761"/>
              <a:gd name="connsiteY71" fmla="*/ 997842 h 1355031"/>
              <a:gd name="connsiteX72" fmla="*/ 8715404 w 9158761"/>
              <a:gd name="connsiteY72" fmla="*/ 1069280 h 1355031"/>
              <a:gd name="connsiteX73" fmla="*/ 8858280 w 9158761"/>
              <a:gd name="connsiteY73" fmla="*/ 1140718 h 1355031"/>
              <a:gd name="connsiteX74" fmla="*/ 8929718 w 9158761"/>
              <a:gd name="connsiteY74" fmla="*/ 1140718 h 1355031"/>
              <a:gd name="connsiteX75" fmla="*/ 9047018 w 9158761"/>
              <a:gd name="connsiteY75" fmla="*/ 893802 h 1355031"/>
              <a:gd name="connsiteX76" fmla="*/ 8858280 w 9158761"/>
              <a:gd name="connsiteY76" fmla="*/ 1069279 h 1355031"/>
              <a:gd name="connsiteX77" fmla="*/ 8858280 w 9158761"/>
              <a:gd name="connsiteY77" fmla="*/ 1212156 h 1355031"/>
              <a:gd name="connsiteX78" fmla="*/ 8929718 w 9158761"/>
              <a:gd name="connsiteY78" fmla="*/ 1212155 h 1355031"/>
              <a:gd name="connsiteX79" fmla="*/ 9144000 w 9158761"/>
              <a:gd name="connsiteY79" fmla="*/ 1283594 h 1355031"/>
              <a:gd name="connsiteX80" fmla="*/ 9144000 w 9158761"/>
              <a:gd name="connsiteY80" fmla="*/ 1355031 h 1355031"/>
              <a:gd name="connsiteX0" fmla="*/ 0 w 9158761"/>
              <a:gd name="connsiteY0" fmla="*/ 1143184 h 1355031"/>
              <a:gd name="connsiteX1" fmla="*/ 41564 w 9158761"/>
              <a:gd name="connsiteY1" fmla="*/ 1129330 h 1355031"/>
              <a:gd name="connsiteX2" fmla="*/ 110836 w 9158761"/>
              <a:gd name="connsiteY2" fmla="*/ 1073912 h 1355031"/>
              <a:gd name="connsiteX3" fmla="*/ 138546 w 9158761"/>
              <a:gd name="connsiteY3" fmla="*/ 1046202 h 1355031"/>
              <a:gd name="connsiteX4" fmla="*/ 166255 w 9158761"/>
              <a:gd name="connsiteY4" fmla="*/ 1004639 h 1355031"/>
              <a:gd name="connsiteX5" fmla="*/ 207818 w 9158761"/>
              <a:gd name="connsiteY5" fmla="*/ 990784 h 1355031"/>
              <a:gd name="connsiteX6" fmla="*/ 249382 w 9158761"/>
              <a:gd name="connsiteY6" fmla="*/ 963075 h 1355031"/>
              <a:gd name="connsiteX7" fmla="*/ 318655 w 9158761"/>
              <a:gd name="connsiteY7" fmla="*/ 893802 h 1355031"/>
              <a:gd name="connsiteX8" fmla="*/ 346364 w 9158761"/>
              <a:gd name="connsiteY8" fmla="*/ 852239 h 1355031"/>
              <a:gd name="connsiteX9" fmla="*/ 387927 w 9158761"/>
              <a:gd name="connsiteY9" fmla="*/ 824530 h 1355031"/>
              <a:gd name="connsiteX10" fmla="*/ 471055 w 9158761"/>
              <a:gd name="connsiteY10" fmla="*/ 769112 h 1355031"/>
              <a:gd name="connsiteX11" fmla="*/ 512618 w 9158761"/>
              <a:gd name="connsiteY11" fmla="*/ 741402 h 1355031"/>
              <a:gd name="connsiteX12" fmla="*/ 554182 w 9158761"/>
              <a:gd name="connsiteY12" fmla="*/ 727548 h 1355031"/>
              <a:gd name="connsiteX13" fmla="*/ 692727 w 9158761"/>
              <a:gd name="connsiteY13" fmla="*/ 658275 h 1355031"/>
              <a:gd name="connsiteX14" fmla="*/ 817418 w 9158761"/>
              <a:gd name="connsiteY14" fmla="*/ 616712 h 1355031"/>
              <a:gd name="connsiteX15" fmla="*/ 900546 w 9158761"/>
              <a:gd name="connsiteY15" fmla="*/ 589002 h 1355031"/>
              <a:gd name="connsiteX16" fmla="*/ 942109 w 9158761"/>
              <a:gd name="connsiteY16" fmla="*/ 575148 h 1355031"/>
              <a:gd name="connsiteX17" fmla="*/ 983673 w 9158761"/>
              <a:gd name="connsiteY17" fmla="*/ 547439 h 1355031"/>
              <a:gd name="connsiteX18" fmla="*/ 1025236 w 9158761"/>
              <a:gd name="connsiteY18" fmla="*/ 533584 h 1355031"/>
              <a:gd name="connsiteX19" fmla="*/ 1260764 w 9158761"/>
              <a:gd name="connsiteY19" fmla="*/ 492021 h 1355031"/>
              <a:gd name="connsiteX20" fmla="*/ 1371600 w 9158761"/>
              <a:gd name="connsiteY20" fmla="*/ 464312 h 1355031"/>
              <a:gd name="connsiteX21" fmla="*/ 1482436 w 9158761"/>
              <a:gd name="connsiteY21" fmla="*/ 450457 h 1355031"/>
              <a:gd name="connsiteX22" fmla="*/ 1607127 w 9158761"/>
              <a:gd name="connsiteY22" fmla="*/ 408893 h 1355031"/>
              <a:gd name="connsiteX23" fmla="*/ 1704109 w 9158761"/>
              <a:gd name="connsiteY23" fmla="*/ 367330 h 1355031"/>
              <a:gd name="connsiteX24" fmla="*/ 1884218 w 9158761"/>
              <a:gd name="connsiteY24" fmla="*/ 325766 h 1355031"/>
              <a:gd name="connsiteX25" fmla="*/ 2105891 w 9158761"/>
              <a:gd name="connsiteY25" fmla="*/ 298057 h 1355031"/>
              <a:gd name="connsiteX26" fmla="*/ 2327564 w 9158761"/>
              <a:gd name="connsiteY26" fmla="*/ 256493 h 1355031"/>
              <a:gd name="connsiteX27" fmla="*/ 2424546 w 9158761"/>
              <a:gd name="connsiteY27" fmla="*/ 214930 h 1355031"/>
              <a:gd name="connsiteX28" fmla="*/ 2479964 w 9158761"/>
              <a:gd name="connsiteY28" fmla="*/ 201075 h 1355031"/>
              <a:gd name="connsiteX29" fmla="*/ 2521527 w 9158761"/>
              <a:gd name="connsiteY29" fmla="*/ 187221 h 1355031"/>
              <a:gd name="connsiteX30" fmla="*/ 2571736 w 9158761"/>
              <a:gd name="connsiteY30" fmla="*/ 212022 h 1355031"/>
              <a:gd name="connsiteX31" fmla="*/ 2729346 w 9158761"/>
              <a:gd name="connsiteY31" fmla="*/ 104093 h 1355031"/>
              <a:gd name="connsiteX32" fmla="*/ 2770909 w 9158761"/>
              <a:gd name="connsiteY32" fmla="*/ 76384 h 1355031"/>
              <a:gd name="connsiteX33" fmla="*/ 2854036 w 9158761"/>
              <a:gd name="connsiteY33" fmla="*/ 48675 h 1355031"/>
              <a:gd name="connsiteX34" fmla="*/ 2857488 w 9158761"/>
              <a:gd name="connsiteY34" fmla="*/ 140584 h 1355031"/>
              <a:gd name="connsiteX35" fmla="*/ 2928926 w 9158761"/>
              <a:gd name="connsiteY35" fmla="*/ 140584 h 1355031"/>
              <a:gd name="connsiteX36" fmla="*/ 3006436 w 9158761"/>
              <a:gd name="connsiteY36" fmla="*/ 7112 h 1355031"/>
              <a:gd name="connsiteX37" fmla="*/ 3071802 w 9158761"/>
              <a:gd name="connsiteY37" fmla="*/ 69146 h 1355031"/>
              <a:gd name="connsiteX38" fmla="*/ 4214810 w 9158761"/>
              <a:gd name="connsiteY38" fmla="*/ 140585 h 1355031"/>
              <a:gd name="connsiteX39" fmla="*/ 4286248 w 9158761"/>
              <a:gd name="connsiteY39" fmla="*/ 140585 h 1355031"/>
              <a:gd name="connsiteX40" fmla="*/ 4429124 w 9158761"/>
              <a:gd name="connsiteY40" fmla="*/ 140585 h 1355031"/>
              <a:gd name="connsiteX41" fmla="*/ 4500562 w 9158761"/>
              <a:gd name="connsiteY41" fmla="*/ 140587 h 1355031"/>
              <a:gd name="connsiteX42" fmla="*/ 5786446 w 9158761"/>
              <a:gd name="connsiteY42" fmla="*/ 69149 h 1355031"/>
              <a:gd name="connsiteX43" fmla="*/ 6000760 w 9158761"/>
              <a:gd name="connsiteY43" fmla="*/ 140586 h 1355031"/>
              <a:gd name="connsiteX44" fmla="*/ 6286512 w 9158761"/>
              <a:gd name="connsiteY44" fmla="*/ 212024 h 1355031"/>
              <a:gd name="connsiteX45" fmla="*/ 6500826 w 9158761"/>
              <a:gd name="connsiteY45" fmla="*/ 212024 h 1355031"/>
              <a:gd name="connsiteX46" fmla="*/ 6643702 w 9158761"/>
              <a:gd name="connsiteY46" fmla="*/ 283462 h 1355031"/>
              <a:gd name="connsiteX47" fmla="*/ 6643702 w 9158761"/>
              <a:gd name="connsiteY47" fmla="*/ 283462 h 1355031"/>
              <a:gd name="connsiteX48" fmla="*/ 6786578 w 9158761"/>
              <a:gd name="connsiteY48" fmla="*/ 283462 h 1355031"/>
              <a:gd name="connsiteX49" fmla="*/ 6786578 w 9158761"/>
              <a:gd name="connsiteY49" fmla="*/ 283462 h 1355031"/>
              <a:gd name="connsiteX50" fmla="*/ 6858016 w 9158761"/>
              <a:gd name="connsiteY50" fmla="*/ 283462 h 1355031"/>
              <a:gd name="connsiteX51" fmla="*/ 7000892 w 9158761"/>
              <a:gd name="connsiteY51" fmla="*/ 283462 h 1355031"/>
              <a:gd name="connsiteX52" fmla="*/ 7215206 w 9158761"/>
              <a:gd name="connsiteY52" fmla="*/ 283462 h 1355031"/>
              <a:gd name="connsiteX53" fmla="*/ 7358082 w 9158761"/>
              <a:gd name="connsiteY53" fmla="*/ 283462 h 1355031"/>
              <a:gd name="connsiteX54" fmla="*/ 7500958 w 9158761"/>
              <a:gd name="connsiteY54" fmla="*/ 354900 h 1355031"/>
              <a:gd name="connsiteX55" fmla="*/ 7643834 w 9158761"/>
              <a:gd name="connsiteY55" fmla="*/ 354900 h 1355031"/>
              <a:gd name="connsiteX56" fmla="*/ 7715272 w 9158761"/>
              <a:gd name="connsiteY56" fmla="*/ 426338 h 1355031"/>
              <a:gd name="connsiteX57" fmla="*/ 7858148 w 9158761"/>
              <a:gd name="connsiteY57" fmla="*/ 426338 h 1355031"/>
              <a:gd name="connsiteX58" fmla="*/ 7858148 w 9158761"/>
              <a:gd name="connsiteY58" fmla="*/ 426338 h 1355031"/>
              <a:gd name="connsiteX59" fmla="*/ 7929586 w 9158761"/>
              <a:gd name="connsiteY59" fmla="*/ 569214 h 1355031"/>
              <a:gd name="connsiteX60" fmla="*/ 8001024 w 9158761"/>
              <a:gd name="connsiteY60" fmla="*/ 569214 h 1355031"/>
              <a:gd name="connsiteX61" fmla="*/ 8001024 w 9158761"/>
              <a:gd name="connsiteY61" fmla="*/ 640652 h 1355031"/>
              <a:gd name="connsiteX62" fmla="*/ 8143900 w 9158761"/>
              <a:gd name="connsiteY62" fmla="*/ 640652 h 1355031"/>
              <a:gd name="connsiteX63" fmla="*/ 8286776 w 9158761"/>
              <a:gd name="connsiteY63" fmla="*/ 640652 h 1355031"/>
              <a:gd name="connsiteX64" fmla="*/ 8358214 w 9158761"/>
              <a:gd name="connsiteY64" fmla="*/ 712090 h 1355031"/>
              <a:gd name="connsiteX65" fmla="*/ 8358214 w 9158761"/>
              <a:gd name="connsiteY65" fmla="*/ 712090 h 1355031"/>
              <a:gd name="connsiteX66" fmla="*/ 8501090 w 9158761"/>
              <a:gd name="connsiteY66" fmla="*/ 712090 h 1355031"/>
              <a:gd name="connsiteX67" fmla="*/ 8572528 w 9158761"/>
              <a:gd name="connsiteY67" fmla="*/ 854966 h 1355031"/>
              <a:gd name="connsiteX68" fmla="*/ 8643966 w 9158761"/>
              <a:gd name="connsiteY68" fmla="*/ 926404 h 1355031"/>
              <a:gd name="connsiteX69" fmla="*/ 8643966 w 9158761"/>
              <a:gd name="connsiteY69" fmla="*/ 997842 h 1355031"/>
              <a:gd name="connsiteX70" fmla="*/ 8715404 w 9158761"/>
              <a:gd name="connsiteY70" fmla="*/ 997842 h 1355031"/>
              <a:gd name="connsiteX71" fmla="*/ 8786842 w 9158761"/>
              <a:gd name="connsiteY71" fmla="*/ 997842 h 1355031"/>
              <a:gd name="connsiteX72" fmla="*/ 8715404 w 9158761"/>
              <a:gd name="connsiteY72" fmla="*/ 1069280 h 1355031"/>
              <a:gd name="connsiteX73" fmla="*/ 8858280 w 9158761"/>
              <a:gd name="connsiteY73" fmla="*/ 1140718 h 1355031"/>
              <a:gd name="connsiteX74" fmla="*/ 8929718 w 9158761"/>
              <a:gd name="connsiteY74" fmla="*/ 1140718 h 1355031"/>
              <a:gd name="connsiteX75" fmla="*/ 9047018 w 9158761"/>
              <a:gd name="connsiteY75" fmla="*/ 893802 h 1355031"/>
              <a:gd name="connsiteX76" fmla="*/ 8858280 w 9158761"/>
              <a:gd name="connsiteY76" fmla="*/ 1069279 h 1355031"/>
              <a:gd name="connsiteX77" fmla="*/ 8858280 w 9158761"/>
              <a:gd name="connsiteY77" fmla="*/ 1212156 h 1355031"/>
              <a:gd name="connsiteX78" fmla="*/ 8929718 w 9158761"/>
              <a:gd name="connsiteY78" fmla="*/ 1212155 h 1355031"/>
              <a:gd name="connsiteX79" fmla="*/ 9144000 w 9158761"/>
              <a:gd name="connsiteY79" fmla="*/ 1283594 h 1355031"/>
              <a:gd name="connsiteX80" fmla="*/ 9144000 w 9158761"/>
              <a:gd name="connsiteY80" fmla="*/ 1355031 h 1355031"/>
              <a:gd name="connsiteX0" fmla="*/ 0 w 9158761"/>
              <a:gd name="connsiteY0" fmla="*/ 1143184 h 1355031"/>
              <a:gd name="connsiteX1" fmla="*/ 41564 w 9158761"/>
              <a:gd name="connsiteY1" fmla="*/ 1129330 h 1355031"/>
              <a:gd name="connsiteX2" fmla="*/ 110836 w 9158761"/>
              <a:gd name="connsiteY2" fmla="*/ 1073912 h 1355031"/>
              <a:gd name="connsiteX3" fmla="*/ 138546 w 9158761"/>
              <a:gd name="connsiteY3" fmla="*/ 1046202 h 1355031"/>
              <a:gd name="connsiteX4" fmla="*/ 166255 w 9158761"/>
              <a:gd name="connsiteY4" fmla="*/ 1004639 h 1355031"/>
              <a:gd name="connsiteX5" fmla="*/ 207818 w 9158761"/>
              <a:gd name="connsiteY5" fmla="*/ 990784 h 1355031"/>
              <a:gd name="connsiteX6" fmla="*/ 249382 w 9158761"/>
              <a:gd name="connsiteY6" fmla="*/ 963075 h 1355031"/>
              <a:gd name="connsiteX7" fmla="*/ 318655 w 9158761"/>
              <a:gd name="connsiteY7" fmla="*/ 893802 h 1355031"/>
              <a:gd name="connsiteX8" fmla="*/ 346364 w 9158761"/>
              <a:gd name="connsiteY8" fmla="*/ 852239 h 1355031"/>
              <a:gd name="connsiteX9" fmla="*/ 387927 w 9158761"/>
              <a:gd name="connsiteY9" fmla="*/ 824530 h 1355031"/>
              <a:gd name="connsiteX10" fmla="*/ 471055 w 9158761"/>
              <a:gd name="connsiteY10" fmla="*/ 769112 h 1355031"/>
              <a:gd name="connsiteX11" fmla="*/ 512618 w 9158761"/>
              <a:gd name="connsiteY11" fmla="*/ 741402 h 1355031"/>
              <a:gd name="connsiteX12" fmla="*/ 554182 w 9158761"/>
              <a:gd name="connsiteY12" fmla="*/ 727548 h 1355031"/>
              <a:gd name="connsiteX13" fmla="*/ 692727 w 9158761"/>
              <a:gd name="connsiteY13" fmla="*/ 658275 h 1355031"/>
              <a:gd name="connsiteX14" fmla="*/ 817418 w 9158761"/>
              <a:gd name="connsiteY14" fmla="*/ 616712 h 1355031"/>
              <a:gd name="connsiteX15" fmla="*/ 900546 w 9158761"/>
              <a:gd name="connsiteY15" fmla="*/ 589002 h 1355031"/>
              <a:gd name="connsiteX16" fmla="*/ 942109 w 9158761"/>
              <a:gd name="connsiteY16" fmla="*/ 575148 h 1355031"/>
              <a:gd name="connsiteX17" fmla="*/ 983673 w 9158761"/>
              <a:gd name="connsiteY17" fmla="*/ 547439 h 1355031"/>
              <a:gd name="connsiteX18" fmla="*/ 1025236 w 9158761"/>
              <a:gd name="connsiteY18" fmla="*/ 533584 h 1355031"/>
              <a:gd name="connsiteX19" fmla="*/ 1260764 w 9158761"/>
              <a:gd name="connsiteY19" fmla="*/ 492021 h 1355031"/>
              <a:gd name="connsiteX20" fmla="*/ 1371600 w 9158761"/>
              <a:gd name="connsiteY20" fmla="*/ 464312 h 1355031"/>
              <a:gd name="connsiteX21" fmla="*/ 1482436 w 9158761"/>
              <a:gd name="connsiteY21" fmla="*/ 450457 h 1355031"/>
              <a:gd name="connsiteX22" fmla="*/ 1607127 w 9158761"/>
              <a:gd name="connsiteY22" fmla="*/ 408893 h 1355031"/>
              <a:gd name="connsiteX23" fmla="*/ 1704109 w 9158761"/>
              <a:gd name="connsiteY23" fmla="*/ 367330 h 1355031"/>
              <a:gd name="connsiteX24" fmla="*/ 1884218 w 9158761"/>
              <a:gd name="connsiteY24" fmla="*/ 325766 h 1355031"/>
              <a:gd name="connsiteX25" fmla="*/ 2105891 w 9158761"/>
              <a:gd name="connsiteY25" fmla="*/ 298057 h 1355031"/>
              <a:gd name="connsiteX26" fmla="*/ 2327564 w 9158761"/>
              <a:gd name="connsiteY26" fmla="*/ 256493 h 1355031"/>
              <a:gd name="connsiteX27" fmla="*/ 2424546 w 9158761"/>
              <a:gd name="connsiteY27" fmla="*/ 214930 h 1355031"/>
              <a:gd name="connsiteX28" fmla="*/ 2479964 w 9158761"/>
              <a:gd name="connsiteY28" fmla="*/ 201075 h 1355031"/>
              <a:gd name="connsiteX29" fmla="*/ 2521527 w 9158761"/>
              <a:gd name="connsiteY29" fmla="*/ 187221 h 1355031"/>
              <a:gd name="connsiteX30" fmla="*/ 2571736 w 9158761"/>
              <a:gd name="connsiteY30" fmla="*/ 212022 h 1355031"/>
              <a:gd name="connsiteX31" fmla="*/ 2729346 w 9158761"/>
              <a:gd name="connsiteY31" fmla="*/ 104093 h 1355031"/>
              <a:gd name="connsiteX32" fmla="*/ 2770909 w 9158761"/>
              <a:gd name="connsiteY32" fmla="*/ 76384 h 1355031"/>
              <a:gd name="connsiteX33" fmla="*/ 2786050 w 9158761"/>
              <a:gd name="connsiteY33" fmla="*/ 140584 h 1355031"/>
              <a:gd name="connsiteX34" fmla="*/ 2857488 w 9158761"/>
              <a:gd name="connsiteY34" fmla="*/ 140584 h 1355031"/>
              <a:gd name="connsiteX35" fmla="*/ 2928926 w 9158761"/>
              <a:gd name="connsiteY35" fmla="*/ 140584 h 1355031"/>
              <a:gd name="connsiteX36" fmla="*/ 3006436 w 9158761"/>
              <a:gd name="connsiteY36" fmla="*/ 7112 h 1355031"/>
              <a:gd name="connsiteX37" fmla="*/ 3071802 w 9158761"/>
              <a:gd name="connsiteY37" fmla="*/ 69146 h 1355031"/>
              <a:gd name="connsiteX38" fmla="*/ 4214810 w 9158761"/>
              <a:gd name="connsiteY38" fmla="*/ 140585 h 1355031"/>
              <a:gd name="connsiteX39" fmla="*/ 4286248 w 9158761"/>
              <a:gd name="connsiteY39" fmla="*/ 140585 h 1355031"/>
              <a:gd name="connsiteX40" fmla="*/ 4429124 w 9158761"/>
              <a:gd name="connsiteY40" fmla="*/ 140585 h 1355031"/>
              <a:gd name="connsiteX41" fmla="*/ 4500562 w 9158761"/>
              <a:gd name="connsiteY41" fmla="*/ 140587 h 1355031"/>
              <a:gd name="connsiteX42" fmla="*/ 5786446 w 9158761"/>
              <a:gd name="connsiteY42" fmla="*/ 69149 h 1355031"/>
              <a:gd name="connsiteX43" fmla="*/ 6000760 w 9158761"/>
              <a:gd name="connsiteY43" fmla="*/ 140586 h 1355031"/>
              <a:gd name="connsiteX44" fmla="*/ 6286512 w 9158761"/>
              <a:gd name="connsiteY44" fmla="*/ 212024 h 1355031"/>
              <a:gd name="connsiteX45" fmla="*/ 6500826 w 9158761"/>
              <a:gd name="connsiteY45" fmla="*/ 212024 h 1355031"/>
              <a:gd name="connsiteX46" fmla="*/ 6643702 w 9158761"/>
              <a:gd name="connsiteY46" fmla="*/ 283462 h 1355031"/>
              <a:gd name="connsiteX47" fmla="*/ 6643702 w 9158761"/>
              <a:gd name="connsiteY47" fmla="*/ 283462 h 1355031"/>
              <a:gd name="connsiteX48" fmla="*/ 6786578 w 9158761"/>
              <a:gd name="connsiteY48" fmla="*/ 283462 h 1355031"/>
              <a:gd name="connsiteX49" fmla="*/ 6786578 w 9158761"/>
              <a:gd name="connsiteY49" fmla="*/ 283462 h 1355031"/>
              <a:gd name="connsiteX50" fmla="*/ 6858016 w 9158761"/>
              <a:gd name="connsiteY50" fmla="*/ 283462 h 1355031"/>
              <a:gd name="connsiteX51" fmla="*/ 7000892 w 9158761"/>
              <a:gd name="connsiteY51" fmla="*/ 283462 h 1355031"/>
              <a:gd name="connsiteX52" fmla="*/ 7215206 w 9158761"/>
              <a:gd name="connsiteY52" fmla="*/ 283462 h 1355031"/>
              <a:gd name="connsiteX53" fmla="*/ 7358082 w 9158761"/>
              <a:gd name="connsiteY53" fmla="*/ 283462 h 1355031"/>
              <a:gd name="connsiteX54" fmla="*/ 7500958 w 9158761"/>
              <a:gd name="connsiteY54" fmla="*/ 354900 h 1355031"/>
              <a:gd name="connsiteX55" fmla="*/ 7643834 w 9158761"/>
              <a:gd name="connsiteY55" fmla="*/ 354900 h 1355031"/>
              <a:gd name="connsiteX56" fmla="*/ 7715272 w 9158761"/>
              <a:gd name="connsiteY56" fmla="*/ 426338 h 1355031"/>
              <a:gd name="connsiteX57" fmla="*/ 7858148 w 9158761"/>
              <a:gd name="connsiteY57" fmla="*/ 426338 h 1355031"/>
              <a:gd name="connsiteX58" fmla="*/ 7858148 w 9158761"/>
              <a:gd name="connsiteY58" fmla="*/ 426338 h 1355031"/>
              <a:gd name="connsiteX59" fmla="*/ 7929586 w 9158761"/>
              <a:gd name="connsiteY59" fmla="*/ 569214 h 1355031"/>
              <a:gd name="connsiteX60" fmla="*/ 8001024 w 9158761"/>
              <a:gd name="connsiteY60" fmla="*/ 569214 h 1355031"/>
              <a:gd name="connsiteX61" fmla="*/ 8001024 w 9158761"/>
              <a:gd name="connsiteY61" fmla="*/ 640652 h 1355031"/>
              <a:gd name="connsiteX62" fmla="*/ 8143900 w 9158761"/>
              <a:gd name="connsiteY62" fmla="*/ 640652 h 1355031"/>
              <a:gd name="connsiteX63" fmla="*/ 8286776 w 9158761"/>
              <a:gd name="connsiteY63" fmla="*/ 640652 h 1355031"/>
              <a:gd name="connsiteX64" fmla="*/ 8358214 w 9158761"/>
              <a:gd name="connsiteY64" fmla="*/ 712090 h 1355031"/>
              <a:gd name="connsiteX65" fmla="*/ 8358214 w 9158761"/>
              <a:gd name="connsiteY65" fmla="*/ 712090 h 1355031"/>
              <a:gd name="connsiteX66" fmla="*/ 8501090 w 9158761"/>
              <a:gd name="connsiteY66" fmla="*/ 712090 h 1355031"/>
              <a:gd name="connsiteX67" fmla="*/ 8572528 w 9158761"/>
              <a:gd name="connsiteY67" fmla="*/ 854966 h 1355031"/>
              <a:gd name="connsiteX68" fmla="*/ 8643966 w 9158761"/>
              <a:gd name="connsiteY68" fmla="*/ 926404 h 1355031"/>
              <a:gd name="connsiteX69" fmla="*/ 8643966 w 9158761"/>
              <a:gd name="connsiteY69" fmla="*/ 997842 h 1355031"/>
              <a:gd name="connsiteX70" fmla="*/ 8715404 w 9158761"/>
              <a:gd name="connsiteY70" fmla="*/ 997842 h 1355031"/>
              <a:gd name="connsiteX71" fmla="*/ 8786842 w 9158761"/>
              <a:gd name="connsiteY71" fmla="*/ 997842 h 1355031"/>
              <a:gd name="connsiteX72" fmla="*/ 8715404 w 9158761"/>
              <a:gd name="connsiteY72" fmla="*/ 1069280 h 1355031"/>
              <a:gd name="connsiteX73" fmla="*/ 8858280 w 9158761"/>
              <a:gd name="connsiteY73" fmla="*/ 1140718 h 1355031"/>
              <a:gd name="connsiteX74" fmla="*/ 8929718 w 9158761"/>
              <a:gd name="connsiteY74" fmla="*/ 1140718 h 1355031"/>
              <a:gd name="connsiteX75" fmla="*/ 9047018 w 9158761"/>
              <a:gd name="connsiteY75" fmla="*/ 893802 h 1355031"/>
              <a:gd name="connsiteX76" fmla="*/ 8858280 w 9158761"/>
              <a:gd name="connsiteY76" fmla="*/ 1069279 h 1355031"/>
              <a:gd name="connsiteX77" fmla="*/ 8858280 w 9158761"/>
              <a:gd name="connsiteY77" fmla="*/ 1212156 h 1355031"/>
              <a:gd name="connsiteX78" fmla="*/ 8929718 w 9158761"/>
              <a:gd name="connsiteY78" fmla="*/ 1212155 h 1355031"/>
              <a:gd name="connsiteX79" fmla="*/ 9144000 w 9158761"/>
              <a:gd name="connsiteY79" fmla="*/ 1283594 h 1355031"/>
              <a:gd name="connsiteX80" fmla="*/ 9144000 w 9158761"/>
              <a:gd name="connsiteY80" fmla="*/ 1355031 h 1355031"/>
              <a:gd name="connsiteX0" fmla="*/ 0 w 9158761"/>
              <a:gd name="connsiteY0" fmla="*/ 1143184 h 1355031"/>
              <a:gd name="connsiteX1" fmla="*/ 41564 w 9158761"/>
              <a:gd name="connsiteY1" fmla="*/ 1129330 h 1355031"/>
              <a:gd name="connsiteX2" fmla="*/ 110836 w 9158761"/>
              <a:gd name="connsiteY2" fmla="*/ 1073912 h 1355031"/>
              <a:gd name="connsiteX3" fmla="*/ 138546 w 9158761"/>
              <a:gd name="connsiteY3" fmla="*/ 1046202 h 1355031"/>
              <a:gd name="connsiteX4" fmla="*/ 166255 w 9158761"/>
              <a:gd name="connsiteY4" fmla="*/ 1004639 h 1355031"/>
              <a:gd name="connsiteX5" fmla="*/ 207818 w 9158761"/>
              <a:gd name="connsiteY5" fmla="*/ 990784 h 1355031"/>
              <a:gd name="connsiteX6" fmla="*/ 249382 w 9158761"/>
              <a:gd name="connsiteY6" fmla="*/ 963075 h 1355031"/>
              <a:gd name="connsiteX7" fmla="*/ 318655 w 9158761"/>
              <a:gd name="connsiteY7" fmla="*/ 893802 h 1355031"/>
              <a:gd name="connsiteX8" fmla="*/ 346364 w 9158761"/>
              <a:gd name="connsiteY8" fmla="*/ 852239 h 1355031"/>
              <a:gd name="connsiteX9" fmla="*/ 387927 w 9158761"/>
              <a:gd name="connsiteY9" fmla="*/ 824530 h 1355031"/>
              <a:gd name="connsiteX10" fmla="*/ 471055 w 9158761"/>
              <a:gd name="connsiteY10" fmla="*/ 769112 h 1355031"/>
              <a:gd name="connsiteX11" fmla="*/ 512618 w 9158761"/>
              <a:gd name="connsiteY11" fmla="*/ 741402 h 1355031"/>
              <a:gd name="connsiteX12" fmla="*/ 554182 w 9158761"/>
              <a:gd name="connsiteY12" fmla="*/ 727548 h 1355031"/>
              <a:gd name="connsiteX13" fmla="*/ 692727 w 9158761"/>
              <a:gd name="connsiteY13" fmla="*/ 658275 h 1355031"/>
              <a:gd name="connsiteX14" fmla="*/ 817418 w 9158761"/>
              <a:gd name="connsiteY14" fmla="*/ 616712 h 1355031"/>
              <a:gd name="connsiteX15" fmla="*/ 900546 w 9158761"/>
              <a:gd name="connsiteY15" fmla="*/ 589002 h 1355031"/>
              <a:gd name="connsiteX16" fmla="*/ 942109 w 9158761"/>
              <a:gd name="connsiteY16" fmla="*/ 575148 h 1355031"/>
              <a:gd name="connsiteX17" fmla="*/ 983673 w 9158761"/>
              <a:gd name="connsiteY17" fmla="*/ 547439 h 1355031"/>
              <a:gd name="connsiteX18" fmla="*/ 1025236 w 9158761"/>
              <a:gd name="connsiteY18" fmla="*/ 533584 h 1355031"/>
              <a:gd name="connsiteX19" fmla="*/ 1260764 w 9158761"/>
              <a:gd name="connsiteY19" fmla="*/ 492021 h 1355031"/>
              <a:gd name="connsiteX20" fmla="*/ 1371600 w 9158761"/>
              <a:gd name="connsiteY20" fmla="*/ 464312 h 1355031"/>
              <a:gd name="connsiteX21" fmla="*/ 1482436 w 9158761"/>
              <a:gd name="connsiteY21" fmla="*/ 450457 h 1355031"/>
              <a:gd name="connsiteX22" fmla="*/ 1607127 w 9158761"/>
              <a:gd name="connsiteY22" fmla="*/ 408893 h 1355031"/>
              <a:gd name="connsiteX23" fmla="*/ 1704109 w 9158761"/>
              <a:gd name="connsiteY23" fmla="*/ 367330 h 1355031"/>
              <a:gd name="connsiteX24" fmla="*/ 1884218 w 9158761"/>
              <a:gd name="connsiteY24" fmla="*/ 325766 h 1355031"/>
              <a:gd name="connsiteX25" fmla="*/ 2105891 w 9158761"/>
              <a:gd name="connsiteY25" fmla="*/ 298057 h 1355031"/>
              <a:gd name="connsiteX26" fmla="*/ 2327564 w 9158761"/>
              <a:gd name="connsiteY26" fmla="*/ 256493 h 1355031"/>
              <a:gd name="connsiteX27" fmla="*/ 2424546 w 9158761"/>
              <a:gd name="connsiteY27" fmla="*/ 214930 h 1355031"/>
              <a:gd name="connsiteX28" fmla="*/ 2479964 w 9158761"/>
              <a:gd name="connsiteY28" fmla="*/ 201075 h 1355031"/>
              <a:gd name="connsiteX29" fmla="*/ 2521527 w 9158761"/>
              <a:gd name="connsiteY29" fmla="*/ 187221 h 1355031"/>
              <a:gd name="connsiteX30" fmla="*/ 2571736 w 9158761"/>
              <a:gd name="connsiteY30" fmla="*/ 212022 h 1355031"/>
              <a:gd name="connsiteX31" fmla="*/ 2729346 w 9158761"/>
              <a:gd name="connsiteY31" fmla="*/ 104093 h 1355031"/>
              <a:gd name="connsiteX32" fmla="*/ 2770909 w 9158761"/>
              <a:gd name="connsiteY32" fmla="*/ 76384 h 1355031"/>
              <a:gd name="connsiteX33" fmla="*/ 2786050 w 9158761"/>
              <a:gd name="connsiteY33" fmla="*/ 140584 h 1355031"/>
              <a:gd name="connsiteX34" fmla="*/ 2857488 w 9158761"/>
              <a:gd name="connsiteY34" fmla="*/ 140584 h 1355031"/>
              <a:gd name="connsiteX35" fmla="*/ 2928926 w 9158761"/>
              <a:gd name="connsiteY35" fmla="*/ 140584 h 1355031"/>
              <a:gd name="connsiteX36" fmla="*/ 3006436 w 9158761"/>
              <a:gd name="connsiteY36" fmla="*/ 7112 h 1355031"/>
              <a:gd name="connsiteX37" fmla="*/ 3000364 w 9158761"/>
              <a:gd name="connsiteY37" fmla="*/ 140584 h 1355031"/>
              <a:gd name="connsiteX38" fmla="*/ 4214810 w 9158761"/>
              <a:gd name="connsiteY38" fmla="*/ 140585 h 1355031"/>
              <a:gd name="connsiteX39" fmla="*/ 4286248 w 9158761"/>
              <a:gd name="connsiteY39" fmla="*/ 140585 h 1355031"/>
              <a:gd name="connsiteX40" fmla="*/ 4429124 w 9158761"/>
              <a:gd name="connsiteY40" fmla="*/ 140585 h 1355031"/>
              <a:gd name="connsiteX41" fmla="*/ 4500562 w 9158761"/>
              <a:gd name="connsiteY41" fmla="*/ 140587 h 1355031"/>
              <a:gd name="connsiteX42" fmla="*/ 5786446 w 9158761"/>
              <a:gd name="connsiteY42" fmla="*/ 69149 h 1355031"/>
              <a:gd name="connsiteX43" fmla="*/ 6000760 w 9158761"/>
              <a:gd name="connsiteY43" fmla="*/ 140586 h 1355031"/>
              <a:gd name="connsiteX44" fmla="*/ 6286512 w 9158761"/>
              <a:gd name="connsiteY44" fmla="*/ 212024 h 1355031"/>
              <a:gd name="connsiteX45" fmla="*/ 6500826 w 9158761"/>
              <a:gd name="connsiteY45" fmla="*/ 212024 h 1355031"/>
              <a:gd name="connsiteX46" fmla="*/ 6643702 w 9158761"/>
              <a:gd name="connsiteY46" fmla="*/ 283462 h 1355031"/>
              <a:gd name="connsiteX47" fmla="*/ 6643702 w 9158761"/>
              <a:gd name="connsiteY47" fmla="*/ 283462 h 1355031"/>
              <a:gd name="connsiteX48" fmla="*/ 6786578 w 9158761"/>
              <a:gd name="connsiteY48" fmla="*/ 283462 h 1355031"/>
              <a:gd name="connsiteX49" fmla="*/ 6786578 w 9158761"/>
              <a:gd name="connsiteY49" fmla="*/ 283462 h 1355031"/>
              <a:gd name="connsiteX50" fmla="*/ 6858016 w 9158761"/>
              <a:gd name="connsiteY50" fmla="*/ 283462 h 1355031"/>
              <a:gd name="connsiteX51" fmla="*/ 7000892 w 9158761"/>
              <a:gd name="connsiteY51" fmla="*/ 283462 h 1355031"/>
              <a:gd name="connsiteX52" fmla="*/ 7215206 w 9158761"/>
              <a:gd name="connsiteY52" fmla="*/ 283462 h 1355031"/>
              <a:gd name="connsiteX53" fmla="*/ 7358082 w 9158761"/>
              <a:gd name="connsiteY53" fmla="*/ 283462 h 1355031"/>
              <a:gd name="connsiteX54" fmla="*/ 7500958 w 9158761"/>
              <a:gd name="connsiteY54" fmla="*/ 354900 h 1355031"/>
              <a:gd name="connsiteX55" fmla="*/ 7643834 w 9158761"/>
              <a:gd name="connsiteY55" fmla="*/ 354900 h 1355031"/>
              <a:gd name="connsiteX56" fmla="*/ 7715272 w 9158761"/>
              <a:gd name="connsiteY56" fmla="*/ 426338 h 1355031"/>
              <a:gd name="connsiteX57" fmla="*/ 7858148 w 9158761"/>
              <a:gd name="connsiteY57" fmla="*/ 426338 h 1355031"/>
              <a:gd name="connsiteX58" fmla="*/ 7858148 w 9158761"/>
              <a:gd name="connsiteY58" fmla="*/ 426338 h 1355031"/>
              <a:gd name="connsiteX59" fmla="*/ 7929586 w 9158761"/>
              <a:gd name="connsiteY59" fmla="*/ 569214 h 1355031"/>
              <a:gd name="connsiteX60" fmla="*/ 8001024 w 9158761"/>
              <a:gd name="connsiteY60" fmla="*/ 569214 h 1355031"/>
              <a:gd name="connsiteX61" fmla="*/ 8001024 w 9158761"/>
              <a:gd name="connsiteY61" fmla="*/ 640652 h 1355031"/>
              <a:gd name="connsiteX62" fmla="*/ 8143900 w 9158761"/>
              <a:gd name="connsiteY62" fmla="*/ 640652 h 1355031"/>
              <a:gd name="connsiteX63" fmla="*/ 8286776 w 9158761"/>
              <a:gd name="connsiteY63" fmla="*/ 640652 h 1355031"/>
              <a:gd name="connsiteX64" fmla="*/ 8358214 w 9158761"/>
              <a:gd name="connsiteY64" fmla="*/ 712090 h 1355031"/>
              <a:gd name="connsiteX65" fmla="*/ 8358214 w 9158761"/>
              <a:gd name="connsiteY65" fmla="*/ 712090 h 1355031"/>
              <a:gd name="connsiteX66" fmla="*/ 8501090 w 9158761"/>
              <a:gd name="connsiteY66" fmla="*/ 712090 h 1355031"/>
              <a:gd name="connsiteX67" fmla="*/ 8572528 w 9158761"/>
              <a:gd name="connsiteY67" fmla="*/ 854966 h 1355031"/>
              <a:gd name="connsiteX68" fmla="*/ 8643966 w 9158761"/>
              <a:gd name="connsiteY68" fmla="*/ 926404 h 1355031"/>
              <a:gd name="connsiteX69" fmla="*/ 8643966 w 9158761"/>
              <a:gd name="connsiteY69" fmla="*/ 997842 h 1355031"/>
              <a:gd name="connsiteX70" fmla="*/ 8715404 w 9158761"/>
              <a:gd name="connsiteY70" fmla="*/ 997842 h 1355031"/>
              <a:gd name="connsiteX71" fmla="*/ 8786842 w 9158761"/>
              <a:gd name="connsiteY71" fmla="*/ 997842 h 1355031"/>
              <a:gd name="connsiteX72" fmla="*/ 8715404 w 9158761"/>
              <a:gd name="connsiteY72" fmla="*/ 1069280 h 1355031"/>
              <a:gd name="connsiteX73" fmla="*/ 8858280 w 9158761"/>
              <a:gd name="connsiteY73" fmla="*/ 1140718 h 1355031"/>
              <a:gd name="connsiteX74" fmla="*/ 8929718 w 9158761"/>
              <a:gd name="connsiteY74" fmla="*/ 1140718 h 1355031"/>
              <a:gd name="connsiteX75" fmla="*/ 9047018 w 9158761"/>
              <a:gd name="connsiteY75" fmla="*/ 893802 h 1355031"/>
              <a:gd name="connsiteX76" fmla="*/ 8858280 w 9158761"/>
              <a:gd name="connsiteY76" fmla="*/ 1069279 h 1355031"/>
              <a:gd name="connsiteX77" fmla="*/ 8858280 w 9158761"/>
              <a:gd name="connsiteY77" fmla="*/ 1212156 h 1355031"/>
              <a:gd name="connsiteX78" fmla="*/ 8929718 w 9158761"/>
              <a:gd name="connsiteY78" fmla="*/ 1212155 h 1355031"/>
              <a:gd name="connsiteX79" fmla="*/ 9144000 w 9158761"/>
              <a:gd name="connsiteY79" fmla="*/ 1283594 h 1355031"/>
              <a:gd name="connsiteX80" fmla="*/ 9144000 w 9158761"/>
              <a:gd name="connsiteY80" fmla="*/ 1355031 h 1355031"/>
              <a:gd name="connsiteX0" fmla="*/ 0 w 9158761"/>
              <a:gd name="connsiteY0" fmla="*/ 1143184 h 1355031"/>
              <a:gd name="connsiteX1" fmla="*/ 41564 w 9158761"/>
              <a:gd name="connsiteY1" fmla="*/ 1129330 h 1355031"/>
              <a:gd name="connsiteX2" fmla="*/ 110836 w 9158761"/>
              <a:gd name="connsiteY2" fmla="*/ 1073912 h 1355031"/>
              <a:gd name="connsiteX3" fmla="*/ 138546 w 9158761"/>
              <a:gd name="connsiteY3" fmla="*/ 1046202 h 1355031"/>
              <a:gd name="connsiteX4" fmla="*/ 166255 w 9158761"/>
              <a:gd name="connsiteY4" fmla="*/ 1004639 h 1355031"/>
              <a:gd name="connsiteX5" fmla="*/ 207818 w 9158761"/>
              <a:gd name="connsiteY5" fmla="*/ 990784 h 1355031"/>
              <a:gd name="connsiteX6" fmla="*/ 249382 w 9158761"/>
              <a:gd name="connsiteY6" fmla="*/ 963075 h 1355031"/>
              <a:gd name="connsiteX7" fmla="*/ 318655 w 9158761"/>
              <a:gd name="connsiteY7" fmla="*/ 893802 h 1355031"/>
              <a:gd name="connsiteX8" fmla="*/ 346364 w 9158761"/>
              <a:gd name="connsiteY8" fmla="*/ 852239 h 1355031"/>
              <a:gd name="connsiteX9" fmla="*/ 387927 w 9158761"/>
              <a:gd name="connsiteY9" fmla="*/ 824530 h 1355031"/>
              <a:gd name="connsiteX10" fmla="*/ 471055 w 9158761"/>
              <a:gd name="connsiteY10" fmla="*/ 769112 h 1355031"/>
              <a:gd name="connsiteX11" fmla="*/ 512618 w 9158761"/>
              <a:gd name="connsiteY11" fmla="*/ 741402 h 1355031"/>
              <a:gd name="connsiteX12" fmla="*/ 554182 w 9158761"/>
              <a:gd name="connsiteY12" fmla="*/ 727548 h 1355031"/>
              <a:gd name="connsiteX13" fmla="*/ 692727 w 9158761"/>
              <a:gd name="connsiteY13" fmla="*/ 658275 h 1355031"/>
              <a:gd name="connsiteX14" fmla="*/ 817418 w 9158761"/>
              <a:gd name="connsiteY14" fmla="*/ 616712 h 1355031"/>
              <a:gd name="connsiteX15" fmla="*/ 900546 w 9158761"/>
              <a:gd name="connsiteY15" fmla="*/ 589002 h 1355031"/>
              <a:gd name="connsiteX16" fmla="*/ 942109 w 9158761"/>
              <a:gd name="connsiteY16" fmla="*/ 575148 h 1355031"/>
              <a:gd name="connsiteX17" fmla="*/ 983673 w 9158761"/>
              <a:gd name="connsiteY17" fmla="*/ 547439 h 1355031"/>
              <a:gd name="connsiteX18" fmla="*/ 1025236 w 9158761"/>
              <a:gd name="connsiteY18" fmla="*/ 533584 h 1355031"/>
              <a:gd name="connsiteX19" fmla="*/ 1260764 w 9158761"/>
              <a:gd name="connsiteY19" fmla="*/ 492021 h 1355031"/>
              <a:gd name="connsiteX20" fmla="*/ 1371600 w 9158761"/>
              <a:gd name="connsiteY20" fmla="*/ 464312 h 1355031"/>
              <a:gd name="connsiteX21" fmla="*/ 1482436 w 9158761"/>
              <a:gd name="connsiteY21" fmla="*/ 450457 h 1355031"/>
              <a:gd name="connsiteX22" fmla="*/ 1607127 w 9158761"/>
              <a:gd name="connsiteY22" fmla="*/ 408893 h 1355031"/>
              <a:gd name="connsiteX23" fmla="*/ 1704109 w 9158761"/>
              <a:gd name="connsiteY23" fmla="*/ 367330 h 1355031"/>
              <a:gd name="connsiteX24" fmla="*/ 1884218 w 9158761"/>
              <a:gd name="connsiteY24" fmla="*/ 325766 h 1355031"/>
              <a:gd name="connsiteX25" fmla="*/ 2105891 w 9158761"/>
              <a:gd name="connsiteY25" fmla="*/ 298057 h 1355031"/>
              <a:gd name="connsiteX26" fmla="*/ 2327564 w 9158761"/>
              <a:gd name="connsiteY26" fmla="*/ 256493 h 1355031"/>
              <a:gd name="connsiteX27" fmla="*/ 2424546 w 9158761"/>
              <a:gd name="connsiteY27" fmla="*/ 214930 h 1355031"/>
              <a:gd name="connsiteX28" fmla="*/ 2479964 w 9158761"/>
              <a:gd name="connsiteY28" fmla="*/ 201075 h 1355031"/>
              <a:gd name="connsiteX29" fmla="*/ 2521527 w 9158761"/>
              <a:gd name="connsiteY29" fmla="*/ 187221 h 1355031"/>
              <a:gd name="connsiteX30" fmla="*/ 2571736 w 9158761"/>
              <a:gd name="connsiteY30" fmla="*/ 212022 h 1355031"/>
              <a:gd name="connsiteX31" fmla="*/ 2729346 w 9158761"/>
              <a:gd name="connsiteY31" fmla="*/ 104093 h 1355031"/>
              <a:gd name="connsiteX32" fmla="*/ 2770909 w 9158761"/>
              <a:gd name="connsiteY32" fmla="*/ 76384 h 1355031"/>
              <a:gd name="connsiteX33" fmla="*/ 2786050 w 9158761"/>
              <a:gd name="connsiteY33" fmla="*/ 140584 h 1355031"/>
              <a:gd name="connsiteX34" fmla="*/ 2857488 w 9158761"/>
              <a:gd name="connsiteY34" fmla="*/ 140584 h 1355031"/>
              <a:gd name="connsiteX35" fmla="*/ 2928926 w 9158761"/>
              <a:gd name="connsiteY35" fmla="*/ 140584 h 1355031"/>
              <a:gd name="connsiteX36" fmla="*/ 3006436 w 9158761"/>
              <a:gd name="connsiteY36" fmla="*/ 7112 h 1355031"/>
              <a:gd name="connsiteX37" fmla="*/ 3000364 w 9158761"/>
              <a:gd name="connsiteY37" fmla="*/ 140584 h 1355031"/>
              <a:gd name="connsiteX38" fmla="*/ 4214810 w 9158761"/>
              <a:gd name="connsiteY38" fmla="*/ 140585 h 1355031"/>
              <a:gd name="connsiteX39" fmla="*/ 4286248 w 9158761"/>
              <a:gd name="connsiteY39" fmla="*/ 140585 h 1355031"/>
              <a:gd name="connsiteX40" fmla="*/ 4429124 w 9158761"/>
              <a:gd name="connsiteY40" fmla="*/ 140585 h 1355031"/>
              <a:gd name="connsiteX41" fmla="*/ 4500562 w 9158761"/>
              <a:gd name="connsiteY41" fmla="*/ 140587 h 1355031"/>
              <a:gd name="connsiteX42" fmla="*/ 5786446 w 9158761"/>
              <a:gd name="connsiteY42" fmla="*/ 69149 h 1355031"/>
              <a:gd name="connsiteX43" fmla="*/ 6000760 w 9158761"/>
              <a:gd name="connsiteY43" fmla="*/ 140586 h 1355031"/>
              <a:gd name="connsiteX44" fmla="*/ 6286512 w 9158761"/>
              <a:gd name="connsiteY44" fmla="*/ 212024 h 1355031"/>
              <a:gd name="connsiteX45" fmla="*/ 6500826 w 9158761"/>
              <a:gd name="connsiteY45" fmla="*/ 212024 h 1355031"/>
              <a:gd name="connsiteX46" fmla="*/ 6643702 w 9158761"/>
              <a:gd name="connsiteY46" fmla="*/ 283462 h 1355031"/>
              <a:gd name="connsiteX47" fmla="*/ 6643702 w 9158761"/>
              <a:gd name="connsiteY47" fmla="*/ 283462 h 1355031"/>
              <a:gd name="connsiteX48" fmla="*/ 6786578 w 9158761"/>
              <a:gd name="connsiteY48" fmla="*/ 283462 h 1355031"/>
              <a:gd name="connsiteX49" fmla="*/ 6786578 w 9158761"/>
              <a:gd name="connsiteY49" fmla="*/ 283462 h 1355031"/>
              <a:gd name="connsiteX50" fmla="*/ 6858016 w 9158761"/>
              <a:gd name="connsiteY50" fmla="*/ 283462 h 1355031"/>
              <a:gd name="connsiteX51" fmla="*/ 7000892 w 9158761"/>
              <a:gd name="connsiteY51" fmla="*/ 283462 h 1355031"/>
              <a:gd name="connsiteX52" fmla="*/ 7215206 w 9158761"/>
              <a:gd name="connsiteY52" fmla="*/ 283462 h 1355031"/>
              <a:gd name="connsiteX53" fmla="*/ 7358082 w 9158761"/>
              <a:gd name="connsiteY53" fmla="*/ 283462 h 1355031"/>
              <a:gd name="connsiteX54" fmla="*/ 7500958 w 9158761"/>
              <a:gd name="connsiteY54" fmla="*/ 354900 h 1355031"/>
              <a:gd name="connsiteX55" fmla="*/ 7643834 w 9158761"/>
              <a:gd name="connsiteY55" fmla="*/ 354900 h 1355031"/>
              <a:gd name="connsiteX56" fmla="*/ 7715272 w 9158761"/>
              <a:gd name="connsiteY56" fmla="*/ 426338 h 1355031"/>
              <a:gd name="connsiteX57" fmla="*/ 7858148 w 9158761"/>
              <a:gd name="connsiteY57" fmla="*/ 426338 h 1355031"/>
              <a:gd name="connsiteX58" fmla="*/ 7858148 w 9158761"/>
              <a:gd name="connsiteY58" fmla="*/ 426338 h 1355031"/>
              <a:gd name="connsiteX59" fmla="*/ 7929586 w 9158761"/>
              <a:gd name="connsiteY59" fmla="*/ 569214 h 1355031"/>
              <a:gd name="connsiteX60" fmla="*/ 8001024 w 9158761"/>
              <a:gd name="connsiteY60" fmla="*/ 569214 h 1355031"/>
              <a:gd name="connsiteX61" fmla="*/ 8001024 w 9158761"/>
              <a:gd name="connsiteY61" fmla="*/ 640652 h 1355031"/>
              <a:gd name="connsiteX62" fmla="*/ 8143900 w 9158761"/>
              <a:gd name="connsiteY62" fmla="*/ 640652 h 1355031"/>
              <a:gd name="connsiteX63" fmla="*/ 8286776 w 9158761"/>
              <a:gd name="connsiteY63" fmla="*/ 640652 h 1355031"/>
              <a:gd name="connsiteX64" fmla="*/ 8358214 w 9158761"/>
              <a:gd name="connsiteY64" fmla="*/ 712090 h 1355031"/>
              <a:gd name="connsiteX65" fmla="*/ 8358214 w 9158761"/>
              <a:gd name="connsiteY65" fmla="*/ 712090 h 1355031"/>
              <a:gd name="connsiteX66" fmla="*/ 8501090 w 9158761"/>
              <a:gd name="connsiteY66" fmla="*/ 712090 h 1355031"/>
              <a:gd name="connsiteX67" fmla="*/ 8572528 w 9158761"/>
              <a:gd name="connsiteY67" fmla="*/ 854966 h 1355031"/>
              <a:gd name="connsiteX68" fmla="*/ 8643966 w 9158761"/>
              <a:gd name="connsiteY68" fmla="*/ 926404 h 1355031"/>
              <a:gd name="connsiteX69" fmla="*/ 8643966 w 9158761"/>
              <a:gd name="connsiteY69" fmla="*/ 997842 h 1355031"/>
              <a:gd name="connsiteX70" fmla="*/ 8715404 w 9158761"/>
              <a:gd name="connsiteY70" fmla="*/ 997842 h 1355031"/>
              <a:gd name="connsiteX71" fmla="*/ 8786842 w 9158761"/>
              <a:gd name="connsiteY71" fmla="*/ 997842 h 1355031"/>
              <a:gd name="connsiteX72" fmla="*/ 8715404 w 9158761"/>
              <a:gd name="connsiteY72" fmla="*/ 1069280 h 1355031"/>
              <a:gd name="connsiteX73" fmla="*/ 8858280 w 9158761"/>
              <a:gd name="connsiteY73" fmla="*/ 1140718 h 1355031"/>
              <a:gd name="connsiteX74" fmla="*/ 8929718 w 9158761"/>
              <a:gd name="connsiteY74" fmla="*/ 1140718 h 1355031"/>
              <a:gd name="connsiteX75" fmla="*/ 9047018 w 9158761"/>
              <a:gd name="connsiteY75" fmla="*/ 893802 h 1355031"/>
              <a:gd name="connsiteX76" fmla="*/ 8858280 w 9158761"/>
              <a:gd name="connsiteY76" fmla="*/ 1069279 h 1355031"/>
              <a:gd name="connsiteX77" fmla="*/ 8858280 w 9158761"/>
              <a:gd name="connsiteY77" fmla="*/ 1212156 h 1355031"/>
              <a:gd name="connsiteX78" fmla="*/ 8929718 w 9158761"/>
              <a:gd name="connsiteY78" fmla="*/ 1212155 h 1355031"/>
              <a:gd name="connsiteX79" fmla="*/ 9144000 w 9158761"/>
              <a:gd name="connsiteY79" fmla="*/ 1283594 h 1355031"/>
              <a:gd name="connsiteX80" fmla="*/ 9144000 w 9158761"/>
              <a:gd name="connsiteY80" fmla="*/ 1355031 h 1355031"/>
              <a:gd name="connsiteX0" fmla="*/ 0 w 9158761"/>
              <a:gd name="connsiteY0" fmla="*/ 1143184 h 1355031"/>
              <a:gd name="connsiteX1" fmla="*/ 41564 w 9158761"/>
              <a:gd name="connsiteY1" fmla="*/ 1129330 h 1355031"/>
              <a:gd name="connsiteX2" fmla="*/ 110836 w 9158761"/>
              <a:gd name="connsiteY2" fmla="*/ 1073912 h 1355031"/>
              <a:gd name="connsiteX3" fmla="*/ 138546 w 9158761"/>
              <a:gd name="connsiteY3" fmla="*/ 1046202 h 1355031"/>
              <a:gd name="connsiteX4" fmla="*/ 166255 w 9158761"/>
              <a:gd name="connsiteY4" fmla="*/ 1004639 h 1355031"/>
              <a:gd name="connsiteX5" fmla="*/ 207818 w 9158761"/>
              <a:gd name="connsiteY5" fmla="*/ 990784 h 1355031"/>
              <a:gd name="connsiteX6" fmla="*/ 249382 w 9158761"/>
              <a:gd name="connsiteY6" fmla="*/ 963075 h 1355031"/>
              <a:gd name="connsiteX7" fmla="*/ 318655 w 9158761"/>
              <a:gd name="connsiteY7" fmla="*/ 893802 h 1355031"/>
              <a:gd name="connsiteX8" fmla="*/ 346364 w 9158761"/>
              <a:gd name="connsiteY8" fmla="*/ 852239 h 1355031"/>
              <a:gd name="connsiteX9" fmla="*/ 387927 w 9158761"/>
              <a:gd name="connsiteY9" fmla="*/ 824530 h 1355031"/>
              <a:gd name="connsiteX10" fmla="*/ 471055 w 9158761"/>
              <a:gd name="connsiteY10" fmla="*/ 769112 h 1355031"/>
              <a:gd name="connsiteX11" fmla="*/ 512618 w 9158761"/>
              <a:gd name="connsiteY11" fmla="*/ 741402 h 1355031"/>
              <a:gd name="connsiteX12" fmla="*/ 554182 w 9158761"/>
              <a:gd name="connsiteY12" fmla="*/ 727548 h 1355031"/>
              <a:gd name="connsiteX13" fmla="*/ 692727 w 9158761"/>
              <a:gd name="connsiteY13" fmla="*/ 658275 h 1355031"/>
              <a:gd name="connsiteX14" fmla="*/ 817418 w 9158761"/>
              <a:gd name="connsiteY14" fmla="*/ 616712 h 1355031"/>
              <a:gd name="connsiteX15" fmla="*/ 900546 w 9158761"/>
              <a:gd name="connsiteY15" fmla="*/ 589002 h 1355031"/>
              <a:gd name="connsiteX16" fmla="*/ 942109 w 9158761"/>
              <a:gd name="connsiteY16" fmla="*/ 575148 h 1355031"/>
              <a:gd name="connsiteX17" fmla="*/ 983673 w 9158761"/>
              <a:gd name="connsiteY17" fmla="*/ 547439 h 1355031"/>
              <a:gd name="connsiteX18" fmla="*/ 1025236 w 9158761"/>
              <a:gd name="connsiteY18" fmla="*/ 533584 h 1355031"/>
              <a:gd name="connsiteX19" fmla="*/ 1260764 w 9158761"/>
              <a:gd name="connsiteY19" fmla="*/ 492021 h 1355031"/>
              <a:gd name="connsiteX20" fmla="*/ 1371600 w 9158761"/>
              <a:gd name="connsiteY20" fmla="*/ 464312 h 1355031"/>
              <a:gd name="connsiteX21" fmla="*/ 1482436 w 9158761"/>
              <a:gd name="connsiteY21" fmla="*/ 450457 h 1355031"/>
              <a:gd name="connsiteX22" fmla="*/ 1607127 w 9158761"/>
              <a:gd name="connsiteY22" fmla="*/ 408893 h 1355031"/>
              <a:gd name="connsiteX23" fmla="*/ 1704109 w 9158761"/>
              <a:gd name="connsiteY23" fmla="*/ 367330 h 1355031"/>
              <a:gd name="connsiteX24" fmla="*/ 1884218 w 9158761"/>
              <a:gd name="connsiteY24" fmla="*/ 325766 h 1355031"/>
              <a:gd name="connsiteX25" fmla="*/ 2105891 w 9158761"/>
              <a:gd name="connsiteY25" fmla="*/ 298057 h 1355031"/>
              <a:gd name="connsiteX26" fmla="*/ 2327564 w 9158761"/>
              <a:gd name="connsiteY26" fmla="*/ 256493 h 1355031"/>
              <a:gd name="connsiteX27" fmla="*/ 2424546 w 9158761"/>
              <a:gd name="connsiteY27" fmla="*/ 214930 h 1355031"/>
              <a:gd name="connsiteX28" fmla="*/ 2479964 w 9158761"/>
              <a:gd name="connsiteY28" fmla="*/ 201075 h 1355031"/>
              <a:gd name="connsiteX29" fmla="*/ 2521527 w 9158761"/>
              <a:gd name="connsiteY29" fmla="*/ 187221 h 1355031"/>
              <a:gd name="connsiteX30" fmla="*/ 2571736 w 9158761"/>
              <a:gd name="connsiteY30" fmla="*/ 212022 h 1355031"/>
              <a:gd name="connsiteX31" fmla="*/ 2729346 w 9158761"/>
              <a:gd name="connsiteY31" fmla="*/ 104093 h 1355031"/>
              <a:gd name="connsiteX32" fmla="*/ 2770909 w 9158761"/>
              <a:gd name="connsiteY32" fmla="*/ 76384 h 1355031"/>
              <a:gd name="connsiteX33" fmla="*/ 2786050 w 9158761"/>
              <a:gd name="connsiteY33" fmla="*/ 140584 h 1355031"/>
              <a:gd name="connsiteX34" fmla="*/ 2857488 w 9158761"/>
              <a:gd name="connsiteY34" fmla="*/ 140584 h 1355031"/>
              <a:gd name="connsiteX35" fmla="*/ 2928926 w 9158761"/>
              <a:gd name="connsiteY35" fmla="*/ 140584 h 1355031"/>
              <a:gd name="connsiteX36" fmla="*/ 3006436 w 9158761"/>
              <a:gd name="connsiteY36" fmla="*/ 7112 h 1355031"/>
              <a:gd name="connsiteX37" fmla="*/ 3000364 w 9158761"/>
              <a:gd name="connsiteY37" fmla="*/ 140584 h 1355031"/>
              <a:gd name="connsiteX38" fmla="*/ 4214810 w 9158761"/>
              <a:gd name="connsiteY38" fmla="*/ 140585 h 1355031"/>
              <a:gd name="connsiteX39" fmla="*/ 4286248 w 9158761"/>
              <a:gd name="connsiteY39" fmla="*/ 140585 h 1355031"/>
              <a:gd name="connsiteX40" fmla="*/ 4429124 w 9158761"/>
              <a:gd name="connsiteY40" fmla="*/ 140585 h 1355031"/>
              <a:gd name="connsiteX41" fmla="*/ 4500562 w 9158761"/>
              <a:gd name="connsiteY41" fmla="*/ 140587 h 1355031"/>
              <a:gd name="connsiteX42" fmla="*/ 5786446 w 9158761"/>
              <a:gd name="connsiteY42" fmla="*/ 69149 h 1355031"/>
              <a:gd name="connsiteX43" fmla="*/ 6000760 w 9158761"/>
              <a:gd name="connsiteY43" fmla="*/ 140586 h 1355031"/>
              <a:gd name="connsiteX44" fmla="*/ 6286512 w 9158761"/>
              <a:gd name="connsiteY44" fmla="*/ 212024 h 1355031"/>
              <a:gd name="connsiteX45" fmla="*/ 6500826 w 9158761"/>
              <a:gd name="connsiteY45" fmla="*/ 212024 h 1355031"/>
              <a:gd name="connsiteX46" fmla="*/ 6643702 w 9158761"/>
              <a:gd name="connsiteY46" fmla="*/ 283462 h 1355031"/>
              <a:gd name="connsiteX47" fmla="*/ 6643702 w 9158761"/>
              <a:gd name="connsiteY47" fmla="*/ 283462 h 1355031"/>
              <a:gd name="connsiteX48" fmla="*/ 6786578 w 9158761"/>
              <a:gd name="connsiteY48" fmla="*/ 283462 h 1355031"/>
              <a:gd name="connsiteX49" fmla="*/ 6786578 w 9158761"/>
              <a:gd name="connsiteY49" fmla="*/ 283462 h 1355031"/>
              <a:gd name="connsiteX50" fmla="*/ 6858016 w 9158761"/>
              <a:gd name="connsiteY50" fmla="*/ 283462 h 1355031"/>
              <a:gd name="connsiteX51" fmla="*/ 7000892 w 9158761"/>
              <a:gd name="connsiteY51" fmla="*/ 283462 h 1355031"/>
              <a:gd name="connsiteX52" fmla="*/ 7215206 w 9158761"/>
              <a:gd name="connsiteY52" fmla="*/ 283462 h 1355031"/>
              <a:gd name="connsiteX53" fmla="*/ 7358082 w 9158761"/>
              <a:gd name="connsiteY53" fmla="*/ 283462 h 1355031"/>
              <a:gd name="connsiteX54" fmla="*/ 7500958 w 9158761"/>
              <a:gd name="connsiteY54" fmla="*/ 354900 h 1355031"/>
              <a:gd name="connsiteX55" fmla="*/ 7643834 w 9158761"/>
              <a:gd name="connsiteY55" fmla="*/ 354900 h 1355031"/>
              <a:gd name="connsiteX56" fmla="*/ 7715272 w 9158761"/>
              <a:gd name="connsiteY56" fmla="*/ 426338 h 1355031"/>
              <a:gd name="connsiteX57" fmla="*/ 7858148 w 9158761"/>
              <a:gd name="connsiteY57" fmla="*/ 426338 h 1355031"/>
              <a:gd name="connsiteX58" fmla="*/ 7858148 w 9158761"/>
              <a:gd name="connsiteY58" fmla="*/ 426338 h 1355031"/>
              <a:gd name="connsiteX59" fmla="*/ 7929586 w 9158761"/>
              <a:gd name="connsiteY59" fmla="*/ 569214 h 1355031"/>
              <a:gd name="connsiteX60" fmla="*/ 8001024 w 9158761"/>
              <a:gd name="connsiteY60" fmla="*/ 569214 h 1355031"/>
              <a:gd name="connsiteX61" fmla="*/ 8001024 w 9158761"/>
              <a:gd name="connsiteY61" fmla="*/ 640652 h 1355031"/>
              <a:gd name="connsiteX62" fmla="*/ 8143900 w 9158761"/>
              <a:gd name="connsiteY62" fmla="*/ 640652 h 1355031"/>
              <a:gd name="connsiteX63" fmla="*/ 8286776 w 9158761"/>
              <a:gd name="connsiteY63" fmla="*/ 640652 h 1355031"/>
              <a:gd name="connsiteX64" fmla="*/ 8358214 w 9158761"/>
              <a:gd name="connsiteY64" fmla="*/ 712090 h 1355031"/>
              <a:gd name="connsiteX65" fmla="*/ 8358214 w 9158761"/>
              <a:gd name="connsiteY65" fmla="*/ 712090 h 1355031"/>
              <a:gd name="connsiteX66" fmla="*/ 8501090 w 9158761"/>
              <a:gd name="connsiteY66" fmla="*/ 712090 h 1355031"/>
              <a:gd name="connsiteX67" fmla="*/ 8572528 w 9158761"/>
              <a:gd name="connsiteY67" fmla="*/ 854966 h 1355031"/>
              <a:gd name="connsiteX68" fmla="*/ 8643966 w 9158761"/>
              <a:gd name="connsiteY68" fmla="*/ 926404 h 1355031"/>
              <a:gd name="connsiteX69" fmla="*/ 8643966 w 9158761"/>
              <a:gd name="connsiteY69" fmla="*/ 997842 h 1355031"/>
              <a:gd name="connsiteX70" fmla="*/ 8715404 w 9158761"/>
              <a:gd name="connsiteY70" fmla="*/ 997842 h 1355031"/>
              <a:gd name="connsiteX71" fmla="*/ 8786842 w 9158761"/>
              <a:gd name="connsiteY71" fmla="*/ 997842 h 1355031"/>
              <a:gd name="connsiteX72" fmla="*/ 8715404 w 9158761"/>
              <a:gd name="connsiteY72" fmla="*/ 1069280 h 1355031"/>
              <a:gd name="connsiteX73" fmla="*/ 8858280 w 9158761"/>
              <a:gd name="connsiteY73" fmla="*/ 1140718 h 1355031"/>
              <a:gd name="connsiteX74" fmla="*/ 8929718 w 9158761"/>
              <a:gd name="connsiteY74" fmla="*/ 1140718 h 1355031"/>
              <a:gd name="connsiteX75" fmla="*/ 9047018 w 9158761"/>
              <a:gd name="connsiteY75" fmla="*/ 893802 h 1355031"/>
              <a:gd name="connsiteX76" fmla="*/ 8858280 w 9158761"/>
              <a:gd name="connsiteY76" fmla="*/ 1069279 h 1355031"/>
              <a:gd name="connsiteX77" fmla="*/ 8858280 w 9158761"/>
              <a:gd name="connsiteY77" fmla="*/ 1212156 h 1355031"/>
              <a:gd name="connsiteX78" fmla="*/ 8929718 w 9158761"/>
              <a:gd name="connsiteY78" fmla="*/ 1212155 h 1355031"/>
              <a:gd name="connsiteX79" fmla="*/ 9144000 w 9158761"/>
              <a:gd name="connsiteY79" fmla="*/ 1283594 h 1355031"/>
              <a:gd name="connsiteX80" fmla="*/ 9144000 w 9158761"/>
              <a:gd name="connsiteY80" fmla="*/ 1355031 h 1355031"/>
              <a:gd name="connsiteX0" fmla="*/ 11404 w 9170165"/>
              <a:gd name="connsiteY0" fmla="*/ 1143184 h 1364153"/>
              <a:gd name="connsiteX1" fmla="*/ 11404 w 9170165"/>
              <a:gd name="connsiteY1" fmla="*/ 1355030 h 1364153"/>
              <a:gd name="connsiteX2" fmla="*/ 122240 w 9170165"/>
              <a:gd name="connsiteY2" fmla="*/ 1073912 h 1364153"/>
              <a:gd name="connsiteX3" fmla="*/ 149950 w 9170165"/>
              <a:gd name="connsiteY3" fmla="*/ 1046202 h 1364153"/>
              <a:gd name="connsiteX4" fmla="*/ 177659 w 9170165"/>
              <a:gd name="connsiteY4" fmla="*/ 1004639 h 1364153"/>
              <a:gd name="connsiteX5" fmla="*/ 219222 w 9170165"/>
              <a:gd name="connsiteY5" fmla="*/ 990784 h 1364153"/>
              <a:gd name="connsiteX6" fmla="*/ 260786 w 9170165"/>
              <a:gd name="connsiteY6" fmla="*/ 963075 h 1364153"/>
              <a:gd name="connsiteX7" fmla="*/ 330059 w 9170165"/>
              <a:gd name="connsiteY7" fmla="*/ 893802 h 1364153"/>
              <a:gd name="connsiteX8" fmla="*/ 357768 w 9170165"/>
              <a:gd name="connsiteY8" fmla="*/ 852239 h 1364153"/>
              <a:gd name="connsiteX9" fmla="*/ 399331 w 9170165"/>
              <a:gd name="connsiteY9" fmla="*/ 824530 h 1364153"/>
              <a:gd name="connsiteX10" fmla="*/ 482459 w 9170165"/>
              <a:gd name="connsiteY10" fmla="*/ 769112 h 1364153"/>
              <a:gd name="connsiteX11" fmla="*/ 524022 w 9170165"/>
              <a:gd name="connsiteY11" fmla="*/ 741402 h 1364153"/>
              <a:gd name="connsiteX12" fmla="*/ 565586 w 9170165"/>
              <a:gd name="connsiteY12" fmla="*/ 727548 h 1364153"/>
              <a:gd name="connsiteX13" fmla="*/ 704131 w 9170165"/>
              <a:gd name="connsiteY13" fmla="*/ 658275 h 1364153"/>
              <a:gd name="connsiteX14" fmla="*/ 828822 w 9170165"/>
              <a:gd name="connsiteY14" fmla="*/ 616712 h 1364153"/>
              <a:gd name="connsiteX15" fmla="*/ 911950 w 9170165"/>
              <a:gd name="connsiteY15" fmla="*/ 589002 h 1364153"/>
              <a:gd name="connsiteX16" fmla="*/ 953513 w 9170165"/>
              <a:gd name="connsiteY16" fmla="*/ 575148 h 1364153"/>
              <a:gd name="connsiteX17" fmla="*/ 995077 w 9170165"/>
              <a:gd name="connsiteY17" fmla="*/ 547439 h 1364153"/>
              <a:gd name="connsiteX18" fmla="*/ 1036640 w 9170165"/>
              <a:gd name="connsiteY18" fmla="*/ 533584 h 1364153"/>
              <a:gd name="connsiteX19" fmla="*/ 1272168 w 9170165"/>
              <a:gd name="connsiteY19" fmla="*/ 492021 h 1364153"/>
              <a:gd name="connsiteX20" fmla="*/ 1383004 w 9170165"/>
              <a:gd name="connsiteY20" fmla="*/ 464312 h 1364153"/>
              <a:gd name="connsiteX21" fmla="*/ 1493840 w 9170165"/>
              <a:gd name="connsiteY21" fmla="*/ 450457 h 1364153"/>
              <a:gd name="connsiteX22" fmla="*/ 1618531 w 9170165"/>
              <a:gd name="connsiteY22" fmla="*/ 408893 h 1364153"/>
              <a:gd name="connsiteX23" fmla="*/ 1715513 w 9170165"/>
              <a:gd name="connsiteY23" fmla="*/ 367330 h 1364153"/>
              <a:gd name="connsiteX24" fmla="*/ 1895622 w 9170165"/>
              <a:gd name="connsiteY24" fmla="*/ 325766 h 1364153"/>
              <a:gd name="connsiteX25" fmla="*/ 2117295 w 9170165"/>
              <a:gd name="connsiteY25" fmla="*/ 298057 h 1364153"/>
              <a:gd name="connsiteX26" fmla="*/ 2338968 w 9170165"/>
              <a:gd name="connsiteY26" fmla="*/ 256493 h 1364153"/>
              <a:gd name="connsiteX27" fmla="*/ 2435950 w 9170165"/>
              <a:gd name="connsiteY27" fmla="*/ 214930 h 1364153"/>
              <a:gd name="connsiteX28" fmla="*/ 2491368 w 9170165"/>
              <a:gd name="connsiteY28" fmla="*/ 201075 h 1364153"/>
              <a:gd name="connsiteX29" fmla="*/ 2532931 w 9170165"/>
              <a:gd name="connsiteY29" fmla="*/ 187221 h 1364153"/>
              <a:gd name="connsiteX30" fmla="*/ 2583140 w 9170165"/>
              <a:gd name="connsiteY30" fmla="*/ 212022 h 1364153"/>
              <a:gd name="connsiteX31" fmla="*/ 2740750 w 9170165"/>
              <a:gd name="connsiteY31" fmla="*/ 104093 h 1364153"/>
              <a:gd name="connsiteX32" fmla="*/ 2782313 w 9170165"/>
              <a:gd name="connsiteY32" fmla="*/ 76384 h 1364153"/>
              <a:gd name="connsiteX33" fmla="*/ 2797454 w 9170165"/>
              <a:gd name="connsiteY33" fmla="*/ 140584 h 1364153"/>
              <a:gd name="connsiteX34" fmla="*/ 2868892 w 9170165"/>
              <a:gd name="connsiteY34" fmla="*/ 140584 h 1364153"/>
              <a:gd name="connsiteX35" fmla="*/ 2940330 w 9170165"/>
              <a:gd name="connsiteY35" fmla="*/ 140584 h 1364153"/>
              <a:gd name="connsiteX36" fmla="*/ 3017840 w 9170165"/>
              <a:gd name="connsiteY36" fmla="*/ 7112 h 1364153"/>
              <a:gd name="connsiteX37" fmla="*/ 3011768 w 9170165"/>
              <a:gd name="connsiteY37" fmla="*/ 140584 h 1364153"/>
              <a:gd name="connsiteX38" fmla="*/ 4226214 w 9170165"/>
              <a:gd name="connsiteY38" fmla="*/ 140585 h 1364153"/>
              <a:gd name="connsiteX39" fmla="*/ 4297652 w 9170165"/>
              <a:gd name="connsiteY39" fmla="*/ 140585 h 1364153"/>
              <a:gd name="connsiteX40" fmla="*/ 4440528 w 9170165"/>
              <a:gd name="connsiteY40" fmla="*/ 140585 h 1364153"/>
              <a:gd name="connsiteX41" fmla="*/ 4511966 w 9170165"/>
              <a:gd name="connsiteY41" fmla="*/ 140587 h 1364153"/>
              <a:gd name="connsiteX42" fmla="*/ 5797850 w 9170165"/>
              <a:gd name="connsiteY42" fmla="*/ 69149 h 1364153"/>
              <a:gd name="connsiteX43" fmla="*/ 6012164 w 9170165"/>
              <a:gd name="connsiteY43" fmla="*/ 140586 h 1364153"/>
              <a:gd name="connsiteX44" fmla="*/ 6297916 w 9170165"/>
              <a:gd name="connsiteY44" fmla="*/ 212024 h 1364153"/>
              <a:gd name="connsiteX45" fmla="*/ 6512230 w 9170165"/>
              <a:gd name="connsiteY45" fmla="*/ 212024 h 1364153"/>
              <a:gd name="connsiteX46" fmla="*/ 6655106 w 9170165"/>
              <a:gd name="connsiteY46" fmla="*/ 283462 h 1364153"/>
              <a:gd name="connsiteX47" fmla="*/ 6655106 w 9170165"/>
              <a:gd name="connsiteY47" fmla="*/ 283462 h 1364153"/>
              <a:gd name="connsiteX48" fmla="*/ 6797982 w 9170165"/>
              <a:gd name="connsiteY48" fmla="*/ 283462 h 1364153"/>
              <a:gd name="connsiteX49" fmla="*/ 6797982 w 9170165"/>
              <a:gd name="connsiteY49" fmla="*/ 283462 h 1364153"/>
              <a:gd name="connsiteX50" fmla="*/ 6869420 w 9170165"/>
              <a:gd name="connsiteY50" fmla="*/ 283462 h 1364153"/>
              <a:gd name="connsiteX51" fmla="*/ 7012296 w 9170165"/>
              <a:gd name="connsiteY51" fmla="*/ 283462 h 1364153"/>
              <a:gd name="connsiteX52" fmla="*/ 7226610 w 9170165"/>
              <a:gd name="connsiteY52" fmla="*/ 283462 h 1364153"/>
              <a:gd name="connsiteX53" fmla="*/ 7369486 w 9170165"/>
              <a:gd name="connsiteY53" fmla="*/ 283462 h 1364153"/>
              <a:gd name="connsiteX54" fmla="*/ 7512362 w 9170165"/>
              <a:gd name="connsiteY54" fmla="*/ 354900 h 1364153"/>
              <a:gd name="connsiteX55" fmla="*/ 7655238 w 9170165"/>
              <a:gd name="connsiteY55" fmla="*/ 354900 h 1364153"/>
              <a:gd name="connsiteX56" fmla="*/ 7726676 w 9170165"/>
              <a:gd name="connsiteY56" fmla="*/ 426338 h 1364153"/>
              <a:gd name="connsiteX57" fmla="*/ 7869552 w 9170165"/>
              <a:gd name="connsiteY57" fmla="*/ 426338 h 1364153"/>
              <a:gd name="connsiteX58" fmla="*/ 7869552 w 9170165"/>
              <a:gd name="connsiteY58" fmla="*/ 426338 h 1364153"/>
              <a:gd name="connsiteX59" fmla="*/ 7940990 w 9170165"/>
              <a:gd name="connsiteY59" fmla="*/ 569214 h 1364153"/>
              <a:gd name="connsiteX60" fmla="*/ 8012428 w 9170165"/>
              <a:gd name="connsiteY60" fmla="*/ 569214 h 1364153"/>
              <a:gd name="connsiteX61" fmla="*/ 8012428 w 9170165"/>
              <a:gd name="connsiteY61" fmla="*/ 640652 h 1364153"/>
              <a:gd name="connsiteX62" fmla="*/ 8155304 w 9170165"/>
              <a:gd name="connsiteY62" fmla="*/ 640652 h 1364153"/>
              <a:gd name="connsiteX63" fmla="*/ 8298180 w 9170165"/>
              <a:gd name="connsiteY63" fmla="*/ 640652 h 1364153"/>
              <a:gd name="connsiteX64" fmla="*/ 8369618 w 9170165"/>
              <a:gd name="connsiteY64" fmla="*/ 712090 h 1364153"/>
              <a:gd name="connsiteX65" fmla="*/ 8369618 w 9170165"/>
              <a:gd name="connsiteY65" fmla="*/ 712090 h 1364153"/>
              <a:gd name="connsiteX66" fmla="*/ 8512494 w 9170165"/>
              <a:gd name="connsiteY66" fmla="*/ 712090 h 1364153"/>
              <a:gd name="connsiteX67" fmla="*/ 8583932 w 9170165"/>
              <a:gd name="connsiteY67" fmla="*/ 854966 h 1364153"/>
              <a:gd name="connsiteX68" fmla="*/ 8655370 w 9170165"/>
              <a:gd name="connsiteY68" fmla="*/ 926404 h 1364153"/>
              <a:gd name="connsiteX69" fmla="*/ 8655370 w 9170165"/>
              <a:gd name="connsiteY69" fmla="*/ 997842 h 1364153"/>
              <a:gd name="connsiteX70" fmla="*/ 8726808 w 9170165"/>
              <a:gd name="connsiteY70" fmla="*/ 997842 h 1364153"/>
              <a:gd name="connsiteX71" fmla="*/ 8798246 w 9170165"/>
              <a:gd name="connsiteY71" fmla="*/ 997842 h 1364153"/>
              <a:gd name="connsiteX72" fmla="*/ 8726808 w 9170165"/>
              <a:gd name="connsiteY72" fmla="*/ 1069280 h 1364153"/>
              <a:gd name="connsiteX73" fmla="*/ 8869684 w 9170165"/>
              <a:gd name="connsiteY73" fmla="*/ 1140718 h 1364153"/>
              <a:gd name="connsiteX74" fmla="*/ 8941122 w 9170165"/>
              <a:gd name="connsiteY74" fmla="*/ 1140718 h 1364153"/>
              <a:gd name="connsiteX75" fmla="*/ 9058422 w 9170165"/>
              <a:gd name="connsiteY75" fmla="*/ 893802 h 1364153"/>
              <a:gd name="connsiteX76" fmla="*/ 8869684 w 9170165"/>
              <a:gd name="connsiteY76" fmla="*/ 1069279 h 1364153"/>
              <a:gd name="connsiteX77" fmla="*/ 8869684 w 9170165"/>
              <a:gd name="connsiteY77" fmla="*/ 1212156 h 1364153"/>
              <a:gd name="connsiteX78" fmla="*/ 8941122 w 9170165"/>
              <a:gd name="connsiteY78" fmla="*/ 1212155 h 1364153"/>
              <a:gd name="connsiteX79" fmla="*/ 9155404 w 9170165"/>
              <a:gd name="connsiteY79" fmla="*/ 1283594 h 1364153"/>
              <a:gd name="connsiteX80" fmla="*/ 9155404 w 9170165"/>
              <a:gd name="connsiteY80" fmla="*/ 1355031 h 1364153"/>
              <a:gd name="connsiteX0" fmla="*/ 20782 w 9179543"/>
              <a:gd name="connsiteY0" fmla="*/ 1143184 h 1373524"/>
              <a:gd name="connsiteX1" fmla="*/ 20782 w 9179543"/>
              <a:gd name="connsiteY1" fmla="*/ 1212154 h 1373524"/>
              <a:gd name="connsiteX2" fmla="*/ 20782 w 9179543"/>
              <a:gd name="connsiteY2" fmla="*/ 1355030 h 1373524"/>
              <a:gd name="connsiteX3" fmla="*/ 131618 w 9179543"/>
              <a:gd name="connsiteY3" fmla="*/ 1073912 h 1373524"/>
              <a:gd name="connsiteX4" fmla="*/ 159328 w 9179543"/>
              <a:gd name="connsiteY4" fmla="*/ 1046202 h 1373524"/>
              <a:gd name="connsiteX5" fmla="*/ 187037 w 9179543"/>
              <a:gd name="connsiteY5" fmla="*/ 1004639 h 1373524"/>
              <a:gd name="connsiteX6" fmla="*/ 228600 w 9179543"/>
              <a:gd name="connsiteY6" fmla="*/ 990784 h 1373524"/>
              <a:gd name="connsiteX7" fmla="*/ 270164 w 9179543"/>
              <a:gd name="connsiteY7" fmla="*/ 963075 h 1373524"/>
              <a:gd name="connsiteX8" fmla="*/ 339437 w 9179543"/>
              <a:gd name="connsiteY8" fmla="*/ 893802 h 1373524"/>
              <a:gd name="connsiteX9" fmla="*/ 367146 w 9179543"/>
              <a:gd name="connsiteY9" fmla="*/ 852239 h 1373524"/>
              <a:gd name="connsiteX10" fmla="*/ 408709 w 9179543"/>
              <a:gd name="connsiteY10" fmla="*/ 824530 h 1373524"/>
              <a:gd name="connsiteX11" fmla="*/ 491837 w 9179543"/>
              <a:gd name="connsiteY11" fmla="*/ 769112 h 1373524"/>
              <a:gd name="connsiteX12" fmla="*/ 533400 w 9179543"/>
              <a:gd name="connsiteY12" fmla="*/ 741402 h 1373524"/>
              <a:gd name="connsiteX13" fmla="*/ 574964 w 9179543"/>
              <a:gd name="connsiteY13" fmla="*/ 727548 h 1373524"/>
              <a:gd name="connsiteX14" fmla="*/ 713509 w 9179543"/>
              <a:gd name="connsiteY14" fmla="*/ 658275 h 1373524"/>
              <a:gd name="connsiteX15" fmla="*/ 838200 w 9179543"/>
              <a:gd name="connsiteY15" fmla="*/ 616712 h 1373524"/>
              <a:gd name="connsiteX16" fmla="*/ 921328 w 9179543"/>
              <a:gd name="connsiteY16" fmla="*/ 589002 h 1373524"/>
              <a:gd name="connsiteX17" fmla="*/ 962891 w 9179543"/>
              <a:gd name="connsiteY17" fmla="*/ 575148 h 1373524"/>
              <a:gd name="connsiteX18" fmla="*/ 1004455 w 9179543"/>
              <a:gd name="connsiteY18" fmla="*/ 547439 h 1373524"/>
              <a:gd name="connsiteX19" fmla="*/ 1046018 w 9179543"/>
              <a:gd name="connsiteY19" fmla="*/ 533584 h 1373524"/>
              <a:gd name="connsiteX20" fmla="*/ 1281546 w 9179543"/>
              <a:gd name="connsiteY20" fmla="*/ 492021 h 1373524"/>
              <a:gd name="connsiteX21" fmla="*/ 1392382 w 9179543"/>
              <a:gd name="connsiteY21" fmla="*/ 464312 h 1373524"/>
              <a:gd name="connsiteX22" fmla="*/ 1503218 w 9179543"/>
              <a:gd name="connsiteY22" fmla="*/ 450457 h 1373524"/>
              <a:gd name="connsiteX23" fmla="*/ 1627909 w 9179543"/>
              <a:gd name="connsiteY23" fmla="*/ 408893 h 1373524"/>
              <a:gd name="connsiteX24" fmla="*/ 1724891 w 9179543"/>
              <a:gd name="connsiteY24" fmla="*/ 367330 h 1373524"/>
              <a:gd name="connsiteX25" fmla="*/ 1905000 w 9179543"/>
              <a:gd name="connsiteY25" fmla="*/ 325766 h 1373524"/>
              <a:gd name="connsiteX26" fmla="*/ 2126673 w 9179543"/>
              <a:gd name="connsiteY26" fmla="*/ 298057 h 1373524"/>
              <a:gd name="connsiteX27" fmla="*/ 2348346 w 9179543"/>
              <a:gd name="connsiteY27" fmla="*/ 256493 h 1373524"/>
              <a:gd name="connsiteX28" fmla="*/ 2445328 w 9179543"/>
              <a:gd name="connsiteY28" fmla="*/ 214930 h 1373524"/>
              <a:gd name="connsiteX29" fmla="*/ 2500746 w 9179543"/>
              <a:gd name="connsiteY29" fmla="*/ 201075 h 1373524"/>
              <a:gd name="connsiteX30" fmla="*/ 2542309 w 9179543"/>
              <a:gd name="connsiteY30" fmla="*/ 187221 h 1373524"/>
              <a:gd name="connsiteX31" fmla="*/ 2592518 w 9179543"/>
              <a:gd name="connsiteY31" fmla="*/ 212022 h 1373524"/>
              <a:gd name="connsiteX32" fmla="*/ 2750128 w 9179543"/>
              <a:gd name="connsiteY32" fmla="*/ 104093 h 1373524"/>
              <a:gd name="connsiteX33" fmla="*/ 2791691 w 9179543"/>
              <a:gd name="connsiteY33" fmla="*/ 76384 h 1373524"/>
              <a:gd name="connsiteX34" fmla="*/ 2806832 w 9179543"/>
              <a:gd name="connsiteY34" fmla="*/ 140584 h 1373524"/>
              <a:gd name="connsiteX35" fmla="*/ 2878270 w 9179543"/>
              <a:gd name="connsiteY35" fmla="*/ 140584 h 1373524"/>
              <a:gd name="connsiteX36" fmla="*/ 2949708 w 9179543"/>
              <a:gd name="connsiteY36" fmla="*/ 140584 h 1373524"/>
              <a:gd name="connsiteX37" fmla="*/ 3027218 w 9179543"/>
              <a:gd name="connsiteY37" fmla="*/ 7112 h 1373524"/>
              <a:gd name="connsiteX38" fmla="*/ 3021146 w 9179543"/>
              <a:gd name="connsiteY38" fmla="*/ 140584 h 1373524"/>
              <a:gd name="connsiteX39" fmla="*/ 4235592 w 9179543"/>
              <a:gd name="connsiteY39" fmla="*/ 140585 h 1373524"/>
              <a:gd name="connsiteX40" fmla="*/ 4307030 w 9179543"/>
              <a:gd name="connsiteY40" fmla="*/ 140585 h 1373524"/>
              <a:gd name="connsiteX41" fmla="*/ 4449906 w 9179543"/>
              <a:gd name="connsiteY41" fmla="*/ 140585 h 1373524"/>
              <a:gd name="connsiteX42" fmla="*/ 4521344 w 9179543"/>
              <a:gd name="connsiteY42" fmla="*/ 140587 h 1373524"/>
              <a:gd name="connsiteX43" fmla="*/ 5807228 w 9179543"/>
              <a:gd name="connsiteY43" fmla="*/ 69149 h 1373524"/>
              <a:gd name="connsiteX44" fmla="*/ 6021542 w 9179543"/>
              <a:gd name="connsiteY44" fmla="*/ 140586 h 1373524"/>
              <a:gd name="connsiteX45" fmla="*/ 6307294 w 9179543"/>
              <a:gd name="connsiteY45" fmla="*/ 212024 h 1373524"/>
              <a:gd name="connsiteX46" fmla="*/ 6521608 w 9179543"/>
              <a:gd name="connsiteY46" fmla="*/ 212024 h 1373524"/>
              <a:gd name="connsiteX47" fmla="*/ 6664484 w 9179543"/>
              <a:gd name="connsiteY47" fmla="*/ 283462 h 1373524"/>
              <a:gd name="connsiteX48" fmla="*/ 6664484 w 9179543"/>
              <a:gd name="connsiteY48" fmla="*/ 283462 h 1373524"/>
              <a:gd name="connsiteX49" fmla="*/ 6807360 w 9179543"/>
              <a:gd name="connsiteY49" fmla="*/ 283462 h 1373524"/>
              <a:gd name="connsiteX50" fmla="*/ 6807360 w 9179543"/>
              <a:gd name="connsiteY50" fmla="*/ 283462 h 1373524"/>
              <a:gd name="connsiteX51" fmla="*/ 6878798 w 9179543"/>
              <a:gd name="connsiteY51" fmla="*/ 283462 h 1373524"/>
              <a:gd name="connsiteX52" fmla="*/ 7021674 w 9179543"/>
              <a:gd name="connsiteY52" fmla="*/ 283462 h 1373524"/>
              <a:gd name="connsiteX53" fmla="*/ 7235988 w 9179543"/>
              <a:gd name="connsiteY53" fmla="*/ 283462 h 1373524"/>
              <a:gd name="connsiteX54" fmla="*/ 7378864 w 9179543"/>
              <a:gd name="connsiteY54" fmla="*/ 283462 h 1373524"/>
              <a:gd name="connsiteX55" fmla="*/ 7521740 w 9179543"/>
              <a:gd name="connsiteY55" fmla="*/ 354900 h 1373524"/>
              <a:gd name="connsiteX56" fmla="*/ 7664616 w 9179543"/>
              <a:gd name="connsiteY56" fmla="*/ 354900 h 1373524"/>
              <a:gd name="connsiteX57" fmla="*/ 7736054 w 9179543"/>
              <a:gd name="connsiteY57" fmla="*/ 426338 h 1373524"/>
              <a:gd name="connsiteX58" fmla="*/ 7878930 w 9179543"/>
              <a:gd name="connsiteY58" fmla="*/ 426338 h 1373524"/>
              <a:gd name="connsiteX59" fmla="*/ 7878930 w 9179543"/>
              <a:gd name="connsiteY59" fmla="*/ 426338 h 1373524"/>
              <a:gd name="connsiteX60" fmla="*/ 7950368 w 9179543"/>
              <a:gd name="connsiteY60" fmla="*/ 569214 h 1373524"/>
              <a:gd name="connsiteX61" fmla="*/ 8021806 w 9179543"/>
              <a:gd name="connsiteY61" fmla="*/ 569214 h 1373524"/>
              <a:gd name="connsiteX62" fmla="*/ 8021806 w 9179543"/>
              <a:gd name="connsiteY62" fmla="*/ 640652 h 1373524"/>
              <a:gd name="connsiteX63" fmla="*/ 8164682 w 9179543"/>
              <a:gd name="connsiteY63" fmla="*/ 640652 h 1373524"/>
              <a:gd name="connsiteX64" fmla="*/ 8307558 w 9179543"/>
              <a:gd name="connsiteY64" fmla="*/ 640652 h 1373524"/>
              <a:gd name="connsiteX65" fmla="*/ 8378996 w 9179543"/>
              <a:gd name="connsiteY65" fmla="*/ 712090 h 1373524"/>
              <a:gd name="connsiteX66" fmla="*/ 8378996 w 9179543"/>
              <a:gd name="connsiteY66" fmla="*/ 712090 h 1373524"/>
              <a:gd name="connsiteX67" fmla="*/ 8521872 w 9179543"/>
              <a:gd name="connsiteY67" fmla="*/ 712090 h 1373524"/>
              <a:gd name="connsiteX68" fmla="*/ 8593310 w 9179543"/>
              <a:gd name="connsiteY68" fmla="*/ 854966 h 1373524"/>
              <a:gd name="connsiteX69" fmla="*/ 8664748 w 9179543"/>
              <a:gd name="connsiteY69" fmla="*/ 926404 h 1373524"/>
              <a:gd name="connsiteX70" fmla="*/ 8664748 w 9179543"/>
              <a:gd name="connsiteY70" fmla="*/ 997842 h 1373524"/>
              <a:gd name="connsiteX71" fmla="*/ 8736186 w 9179543"/>
              <a:gd name="connsiteY71" fmla="*/ 997842 h 1373524"/>
              <a:gd name="connsiteX72" fmla="*/ 8807624 w 9179543"/>
              <a:gd name="connsiteY72" fmla="*/ 997842 h 1373524"/>
              <a:gd name="connsiteX73" fmla="*/ 8736186 w 9179543"/>
              <a:gd name="connsiteY73" fmla="*/ 1069280 h 1373524"/>
              <a:gd name="connsiteX74" fmla="*/ 8879062 w 9179543"/>
              <a:gd name="connsiteY74" fmla="*/ 1140718 h 1373524"/>
              <a:gd name="connsiteX75" fmla="*/ 8950500 w 9179543"/>
              <a:gd name="connsiteY75" fmla="*/ 1140718 h 1373524"/>
              <a:gd name="connsiteX76" fmla="*/ 9067800 w 9179543"/>
              <a:gd name="connsiteY76" fmla="*/ 893802 h 1373524"/>
              <a:gd name="connsiteX77" fmla="*/ 8879062 w 9179543"/>
              <a:gd name="connsiteY77" fmla="*/ 1069279 h 1373524"/>
              <a:gd name="connsiteX78" fmla="*/ 8879062 w 9179543"/>
              <a:gd name="connsiteY78" fmla="*/ 1212156 h 1373524"/>
              <a:gd name="connsiteX79" fmla="*/ 8950500 w 9179543"/>
              <a:gd name="connsiteY79" fmla="*/ 1212155 h 1373524"/>
              <a:gd name="connsiteX80" fmla="*/ 9164782 w 9179543"/>
              <a:gd name="connsiteY80" fmla="*/ 1283594 h 1373524"/>
              <a:gd name="connsiteX81" fmla="*/ 9164782 w 9179543"/>
              <a:gd name="connsiteY81" fmla="*/ 1355031 h 1373524"/>
              <a:gd name="connsiteX0" fmla="*/ 20782 w 9179543"/>
              <a:gd name="connsiteY0" fmla="*/ 1143184 h 1373524"/>
              <a:gd name="connsiteX1" fmla="*/ 20782 w 9179543"/>
              <a:gd name="connsiteY1" fmla="*/ 1212154 h 1373524"/>
              <a:gd name="connsiteX2" fmla="*/ 20782 w 9179543"/>
              <a:gd name="connsiteY2" fmla="*/ 1355030 h 1373524"/>
              <a:gd name="connsiteX3" fmla="*/ 131618 w 9179543"/>
              <a:gd name="connsiteY3" fmla="*/ 1073912 h 1373524"/>
              <a:gd name="connsiteX4" fmla="*/ 159328 w 9179543"/>
              <a:gd name="connsiteY4" fmla="*/ 1046202 h 1373524"/>
              <a:gd name="connsiteX5" fmla="*/ 187037 w 9179543"/>
              <a:gd name="connsiteY5" fmla="*/ 1004639 h 1373524"/>
              <a:gd name="connsiteX6" fmla="*/ 228600 w 9179543"/>
              <a:gd name="connsiteY6" fmla="*/ 990784 h 1373524"/>
              <a:gd name="connsiteX7" fmla="*/ 270164 w 9179543"/>
              <a:gd name="connsiteY7" fmla="*/ 963075 h 1373524"/>
              <a:gd name="connsiteX8" fmla="*/ 339437 w 9179543"/>
              <a:gd name="connsiteY8" fmla="*/ 893802 h 1373524"/>
              <a:gd name="connsiteX9" fmla="*/ 367146 w 9179543"/>
              <a:gd name="connsiteY9" fmla="*/ 852239 h 1373524"/>
              <a:gd name="connsiteX10" fmla="*/ 408709 w 9179543"/>
              <a:gd name="connsiteY10" fmla="*/ 824530 h 1373524"/>
              <a:gd name="connsiteX11" fmla="*/ 491837 w 9179543"/>
              <a:gd name="connsiteY11" fmla="*/ 769112 h 1373524"/>
              <a:gd name="connsiteX12" fmla="*/ 533400 w 9179543"/>
              <a:gd name="connsiteY12" fmla="*/ 741402 h 1373524"/>
              <a:gd name="connsiteX13" fmla="*/ 574964 w 9179543"/>
              <a:gd name="connsiteY13" fmla="*/ 727548 h 1373524"/>
              <a:gd name="connsiteX14" fmla="*/ 713509 w 9179543"/>
              <a:gd name="connsiteY14" fmla="*/ 658275 h 1373524"/>
              <a:gd name="connsiteX15" fmla="*/ 838200 w 9179543"/>
              <a:gd name="connsiteY15" fmla="*/ 616712 h 1373524"/>
              <a:gd name="connsiteX16" fmla="*/ 921328 w 9179543"/>
              <a:gd name="connsiteY16" fmla="*/ 589002 h 1373524"/>
              <a:gd name="connsiteX17" fmla="*/ 962891 w 9179543"/>
              <a:gd name="connsiteY17" fmla="*/ 575148 h 1373524"/>
              <a:gd name="connsiteX18" fmla="*/ 1004455 w 9179543"/>
              <a:gd name="connsiteY18" fmla="*/ 547439 h 1373524"/>
              <a:gd name="connsiteX19" fmla="*/ 1046018 w 9179543"/>
              <a:gd name="connsiteY19" fmla="*/ 533584 h 1373524"/>
              <a:gd name="connsiteX20" fmla="*/ 1281546 w 9179543"/>
              <a:gd name="connsiteY20" fmla="*/ 492021 h 1373524"/>
              <a:gd name="connsiteX21" fmla="*/ 1392382 w 9179543"/>
              <a:gd name="connsiteY21" fmla="*/ 464312 h 1373524"/>
              <a:gd name="connsiteX22" fmla="*/ 1503218 w 9179543"/>
              <a:gd name="connsiteY22" fmla="*/ 450457 h 1373524"/>
              <a:gd name="connsiteX23" fmla="*/ 1627909 w 9179543"/>
              <a:gd name="connsiteY23" fmla="*/ 408893 h 1373524"/>
              <a:gd name="connsiteX24" fmla="*/ 1724891 w 9179543"/>
              <a:gd name="connsiteY24" fmla="*/ 367330 h 1373524"/>
              <a:gd name="connsiteX25" fmla="*/ 1905000 w 9179543"/>
              <a:gd name="connsiteY25" fmla="*/ 325766 h 1373524"/>
              <a:gd name="connsiteX26" fmla="*/ 2126673 w 9179543"/>
              <a:gd name="connsiteY26" fmla="*/ 298057 h 1373524"/>
              <a:gd name="connsiteX27" fmla="*/ 2348346 w 9179543"/>
              <a:gd name="connsiteY27" fmla="*/ 256493 h 1373524"/>
              <a:gd name="connsiteX28" fmla="*/ 2445328 w 9179543"/>
              <a:gd name="connsiteY28" fmla="*/ 214930 h 1373524"/>
              <a:gd name="connsiteX29" fmla="*/ 2500746 w 9179543"/>
              <a:gd name="connsiteY29" fmla="*/ 201075 h 1373524"/>
              <a:gd name="connsiteX30" fmla="*/ 2542309 w 9179543"/>
              <a:gd name="connsiteY30" fmla="*/ 187221 h 1373524"/>
              <a:gd name="connsiteX31" fmla="*/ 2592518 w 9179543"/>
              <a:gd name="connsiteY31" fmla="*/ 212022 h 1373524"/>
              <a:gd name="connsiteX32" fmla="*/ 2750128 w 9179543"/>
              <a:gd name="connsiteY32" fmla="*/ 104093 h 1373524"/>
              <a:gd name="connsiteX33" fmla="*/ 2791691 w 9179543"/>
              <a:gd name="connsiteY33" fmla="*/ 76384 h 1373524"/>
              <a:gd name="connsiteX34" fmla="*/ 2878270 w 9179543"/>
              <a:gd name="connsiteY34" fmla="*/ 212021 h 1373524"/>
              <a:gd name="connsiteX35" fmla="*/ 2878270 w 9179543"/>
              <a:gd name="connsiteY35" fmla="*/ 140584 h 1373524"/>
              <a:gd name="connsiteX36" fmla="*/ 2949708 w 9179543"/>
              <a:gd name="connsiteY36" fmla="*/ 140584 h 1373524"/>
              <a:gd name="connsiteX37" fmla="*/ 3027218 w 9179543"/>
              <a:gd name="connsiteY37" fmla="*/ 7112 h 1373524"/>
              <a:gd name="connsiteX38" fmla="*/ 3021146 w 9179543"/>
              <a:gd name="connsiteY38" fmla="*/ 140584 h 1373524"/>
              <a:gd name="connsiteX39" fmla="*/ 4235592 w 9179543"/>
              <a:gd name="connsiteY39" fmla="*/ 140585 h 1373524"/>
              <a:gd name="connsiteX40" fmla="*/ 4307030 w 9179543"/>
              <a:gd name="connsiteY40" fmla="*/ 140585 h 1373524"/>
              <a:gd name="connsiteX41" fmla="*/ 4449906 w 9179543"/>
              <a:gd name="connsiteY41" fmla="*/ 140585 h 1373524"/>
              <a:gd name="connsiteX42" fmla="*/ 4521344 w 9179543"/>
              <a:gd name="connsiteY42" fmla="*/ 140587 h 1373524"/>
              <a:gd name="connsiteX43" fmla="*/ 5807228 w 9179543"/>
              <a:gd name="connsiteY43" fmla="*/ 69149 h 1373524"/>
              <a:gd name="connsiteX44" fmla="*/ 6021542 w 9179543"/>
              <a:gd name="connsiteY44" fmla="*/ 140586 h 1373524"/>
              <a:gd name="connsiteX45" fmla="*/ 6307294 w 9179543"/>
              <a:gd name="connsiteY45" fmla="*/ 212024 h 1373524"/>
              <a:gd name="connsiteX46" fmla="*/ 6521608 w 9179543"/>
              <a:gd name="connsiteY46" fmla="*/ 212024 h 1373524"/>
              <a:gd name="connsiteX47" fmla="*/ 6664484 w 9179543"/>
              <a:gd name="connsiteY47" fmla="*/ 283462 h 1373524"/>
              <a:gd name="connsiteX48" fmla="*/ 6664484 w 9179543"/>
              <a:gd name="connsiteY48" fmla="*/ 283462 h 1373524"/>
              <a:gd name="connsiteX49" fmla="*/ 6807360 w 9179543"/>
              <a:gd name="connsiteY49" fmla="*/ 283462 h 1373524"/>
              <a:gd name="connsiteX50" fmla="*/ 6807360 w 9179543"/>
              <a:gd name="connsiteY50" fmla="*/ 283462 h 1373524"/>
              <a:gd name="connsiteX51" fmla="*/ 6878798 w 9179543"/>
              <a:gd name="connsiteY51" fmla="*/ 283462 h 1373524"/>
              <a:gd name="connsiteX52" fmla="*/ 7021674 w 9179543"/>
              <a:gd name="connsiteY52" fmla="*/ 283462 h 1373524"/>
              <a:gd name="connsiteX53" fmla="*/ 7235988 w 9179543"/>
              <a:gd name="connsiteY53" fmla="*/ 283462 h 1373524"/>
              <a:gd name="connsiteX54" fmla="*/ 7378864 w 9179543"/>
              <a:gd name="connsiteY54" fmla="*/ 283462 h 1373524"/>
              <a:gd name="connsiteX55" fmla="*/ 7521740 w 9179543"/>
              <a:gd name="connsiteY55" fmla="*/ 354900 h 1373524"/>
              <a:gd name="connsiteX56" fmla="*/ 7664616 w 9179543"/>
              <a:gd name="connsiteY56" fmla="*/ 354900 h 1373524"/>
              <a:gd name="connsiteX57" fmla="*/ 7736054 w 9179543"/>
              <a:gd name="connsiteY57" fmla="*/ 426338 h 1373524"/>
              <a:gd name="connsiteX58" fmla="*/ 7878930 w 9179543"/>
              <a:gd name="connsiteY58" fmla="*/ 426338 h 1373524"/>
              <a:gd name="connsiteX59" fmla="*/ 7878930 w 9179543"/>
              <a:gd name="connsiteY59" fmla="*/ 426338 h 1373524"/>
              <a:gd name="connsiteX60" fmla="*/ 7950368 w 9179543"/>
              <a:gd name="connsiteY60" fmla="*/ 569214 h 1373524"/>
              <a:gd name="connsiteX61" fmla="*/ 8021806 w 9179543"/>
              <a:gd name="connsiteY61" fmla="*/ 569214 h 1373524"/>
              <a:gd name="connsiteX62" fmla="*/ 8021806 w 9179543"/>
              <a:gd name="connsiteY62" fmla="*/ 640652 h 1373524"/>
              <a:gd name="connsiteX63" fmla="*/ 8164682 w 9179543"/>
              <a:gd name="connsiteY63" fmla="*/ 640652 h 1373524"/>
              <a:gd name="connsiteX64" fmla="*/ 8307558 w 9179543"/>
              <a:gd name="connsiteY64" fmla="*/ 640652 h 1373524"/>
              <a:gd name="connsiteX65" fmla="*/ 8378996 w 9179543"/>
              <a:gd name="connsiteY65" fmla="*/ 712090 h 1373524"/>
              <a:gd name="connsiteX66" fmla="*/ 8378996 w 9179543"/>
              <a:gd name="connsiteY66" fmla="*/ 712090 h 1373524"/>
              <a:gd name="connsiteX67" fmla="*/ 8521872 w 9179543"/>
              <a:gd name="connsiteY67" fmla="*/ 712090 h 1373524"/>
              <a:gd name="connsiteX68" fmla="*/ 8593310 w 9179543"/>
              <a:gd name="connsiteY68" fmla="*/ 854966 h 1373524"/>
              <a:gd name="connsiteX69" fmla="*/ 8664748 w 9179543"/>
              <a:gd name="connsiteY69" fmla="*/ 926404 h 1373524"/>
              <a:gd name="connsiteX70" fmla="*/ 8664748 w 9179543"/>
              <a:gd name="connsiteY70" fmla="*/ 997842 h 1373524"/>
              <a:gd name="connsiteX71" fmla="*/ 8736186 w 9179543"/>
              <a:gd name="connsiteY71" fmla="*/ 997842 h 1373524"/>
              <a:gd name="connsiteX72" fmla="*/ 8807624 w 9179543"/>
              <a:gd name="connsiteY72" fmla="*/ 997842 h 1373524"/>
              <a:gd name="connsiteX73" fmla="*/ 8736186 w 9179543"/>
              <a:gd name="connsiteY73" fmla="*/ 1069280 h 1373524"/>
              <a:gd name="connsiteX74" fmla="*/ 8879062 w 9179543"/>
              <a:gd name="connsiteY74" fmla="*/ 1140718 h 1373524"/>
              <a:gd name="connsiteX75" fmla="*/ 8950500 w 9179543"/>
              <a:gd name="connsiteY75" fmla="*/ 1140718 h 1373524"/>
              <a:gd name="connsiteX76" fmla="*/ 9067800 w 9179543"/>
              <a:gd name="connsiteY76" fmla="*/ 893802 h 1373524"/>
              <a:gd name="connsiteX77" fmla="*/ 8879062 w 9179543"/>
              <a:gd name="connsiteY77" fmla="*/ 1069279 h 1373524"/>
              <a:gd name="connsiteX78" fmla="*/ 8879062 w 9179543"/>
              <a:gd name="connsiteY78" fmla="*/ 1212156 h 1373524"/>
              <a:gd name="connsiteX79" fmla="*/ 8950500 w 9179543"/>
              <a:gd name="connsiteY79" fmla="*/ 1212155 h 1373524"/>
              <a:gd name="connsiteX80" fmla="*/ 9164782 w 9179543"/>
              <a:gd name="connsiteY80" fmla="*/ 1283594 h 1373524"/>
              <a:gd name="connsiteX81" fmla="*/ 9164782 w 9179543"/>
              <a:gd name="connsiteY81" fmla="*/ 1355031 h 1373524"/>
              <a:gd name="connsiteX0" fmla="*/ 20782 w 9179543"/>
              <a:gd name="connsiteY0" fmla="*/ 1143184 h 1373524"/>
              <a:gd name="connsiteX1" fmla="*/ 20782 w 9179543"/>
              <a:gd name="connsiteY1" fmla="*/ 1212154 h 1373524"/>
              <a:gd name="connsiteX2" fmla="*/ 20782 w 9179543"/>
              <a:gd name="connsiteY2" fmla="*/ 1355030 h 1373524"/>
              <a:gd name="connsiteX3" fmla="*/ 131618 w 9179543"/>
              <a:gd name="connsiteY3" fmla="*/ 1073912 h 1373524"/>
              <a:gd name="connsiteX4" fmla="*/ 159328 w 9179543"/>
              <a:gd name="connsiteY4" fmla="*/ 1046202 h 1373524"/>
              <a:gd name="connsiteX5" fmla="*/ 187037 w 9179543"/>
              <a:gd name="connsiteY5" fmla="*/ 1004639 h 1373524"/>
              <a:gd name="connsiteX6" fmla="*/ 228600 w 9179543"/>
              <a:gd name="connsiteY6" fmla="*/ 990784 h 1373524"/>
              <a:gd name="connsiteX7" fmla="*/ 270164 w 9179543"/>
              <a:gd name="connsiteY7" fmla="*/ 963075 h 1373524"/>
              <a:gd name="connsiteX8" fmla="*/ 339437 w 9179543"/>
              <a:gd name="connsiteY8" fmla="*/ 893802 h 1373524"/>
              <a:gd name="connsiteX9" fmla="*/ 367146 w 9179543"/>
              <a:gd name="connsiteY9" fmla="*/ 852239 h 1373524"/>
              <a:gd name="connsiteX10" fmla="*/ 408709 w 9179543"/>
              <a:gd name="connsiteY10" fmla="*/ 824530 h 1373524"/>
              <a:gd name="connsiteX11" fmla="*/ 491837 w 9179543"/>
              <a:gd name="connsiteY11" fmla="*/ 769112 h 1373524"/>
              <a:gd name="connsiteX12" fmla="*/ 533400 w 9179543"/>
              <a:gd name="connsiteY12" fmla="*/ 741402 h 1373524"/>
              <a:gd name="connsiteX13" fmla="*/ 574964 w 9179543"/>
              <a:gd name="connsiteY13" fmla="*/ 727548 h 1373524"/>
              <a:gd name="connsiteX14" fmla="*/ 713509 w 9179543"/>
              <a:gd name="connsiteY14" fmla="*/ 658275 h 1373524"/>
              <a:gd name="connsiteX15" fmla="*/ 838200 w 9179543"/>
              <a:gd name="connsiteY15" fmla="*/ 616712 h 1373524"/>
              <a:gd name="connsiteX16" fmla="*/ 921328 w 9179543"/>
              <a:gd name="connsiteY16" fmla="*/ 589002 h 1373524"/>
              <a:gd name="connsiteX17" fmla="*/ 962891 w 9179543"/>
              <a:gd name="connsiteY17" fmla="*/ 575148 h 1373524"/>
              <a:gd name="connsiteX18" fmla="*/ 1004455 w 9179543"/>
              <a:gd name="connsiteY18" fmla="*/ 547439 h 1373524"/>
              <a:gd name="connsiteX19" fmla="*/ 1046018 w 9179543"/>
              <a:gd name="connsiteY19" fmla="*/ 533584 h 1373524"/>
              <a:gd name="connsiteX20" fmla="*/ 1281546 w 9179543"/>
              <a:gd name="connsiteY20" fmla="*/ 492021 h 1373524"/>
              <a:gd name="connsiteX21" fmla="*/ 1392382 w 9179543"/>
              <a:gd name="connsiteY21" fmla="*/ 464312 h 1373524"/>
              <a:gd name="connsiteX22" fmla="*/ 1503218 w 9179543"/>
              <a:gd name="connsiteY22" fmla="*/ 450457 h 1373524"/>
              <a:gd name="connsiteX23" fmla="*/ 1627909 w 9179543"/>
              <a:gd name="connsiteY23" fmla="*/ 408893 h 1373524"/>
              <a:gd name="connsiteX24" fmla="*/ 1724891 w 9179543"/>
              <a:gd name="connsiteY24" fmla="*/ 367330 h 1373524"/>
              <a:gd name="connsiteX25" fmla="*/ 1905000 w 9179543"/>
              <a:gd name="connsiteY25" fmla="*/ 325766 h 1373524"/>
              <a:gd name="connsiteX26" fmla="*/ 2126673 w 9179543"/>
              <a:gd name="connsiteY26" fmla="*/ 298057 h 1373524"/>
              <a:gd name="connsiteX27" fmla="*/ 2348346 w 9179543"/>
              <a:gd name="connsiteY27" fmla="*/ 256493 h 1373524"/>
              <a:gd name="connsiteX28" fmla="*/ 2445328 w 9179543"/>
              <a:gd name="connsiteY28" fmla="*/ 214930 h 1373524"/>
              <a:gd name="connsiteX29" fmla="*/ 2500746 w 9179543"/>
              <a:gd name="connsiteY29" fmla="*/ 201075 h 1373524"/>
              <a:gd name="connsiteX30" fmla="*/ 2542309 w 9179543"/>
              <a:gd name="connsiteY30" fmla="*/ 187221 h 1373524"/>
              <a:gd name="connsiteX31" fmla="*/ 2592518 w 9179543"/>
              <a:gd name="connsiteY31" fmla="*/ 212022 h 1373524"/>
              <a:gd name="connsiteX32" fmla="*/ 2750128 w 9179543"/>
              <a:gd name="connsiteY32" fmla="*/ 104093 h 1373524"/>
              <a:gd name="connsiteX33" fmla="*/ 2806832 w 9179543"/>
              <a:gd name="connsiteY33" fmla="*/ 140583 h 1373524"/>
              <a:gd name="connsiteX34" fmla="*/ 2878270 w 9179543"/>
              <a:gd name="connsiteY34" fmla="*/ 212021 h 1373524"/>
              <a:gd name="connsiteX35" fmla="*/ 2878270 w 9179543"/>
              <a:gd name="connsiteY35" fmla="*/ 140584 h 1373524"/>
              <a:gd name="connsiteX36" fmla="*/ 2949708 w 9179543"/>
              <a:gd name="connsiteY36" fmla="*/ 140584 h 1373524"/>
              <a:gd name="connsiteX37" fmla="*/ 3027218 w 9179543"/>
              <a:gd name="connsiteY37" fmla="*/ 7112 h 1373524"/>
              <a:gd name="connsiteX38" fmla="*/ 3021146 w 9179543"/>
              <a:gd name="connsiteY38" fmla="*/ 140584 h 1373524"/>
              <a:gd name="connsiteX39" fmla="*/ 4235592 w 9179543"/>
              <a:gd name="connsiteY39" fmla="*/ 140585 h 1373524"/>
              <a:gd name="connsiteX40" fmla="*/ 4307030 w 9179543"/>
              <a:gd name="connsiteY40" fmla="*/ 140585 h 1373524"/>
              <a:gd name="connsiteX41" fmla="*/ 4449906 w 9179543"/>
              <a:gd name="connsiteY41" fmla="*/ 140585 h 1373524"/>
              <a:gd name="connsiteX42" fmla="*/ 4521344 w 9179543"/>
              <a:gd name="connsiteY42" fmla="*/ 140587 h 1373524"/>
              <a:gd name="connsiteX43" fmla="*/ 5807228 w 9179543"/>
              <a:gd name="connsiteY43" fmla="*/ 69149 h 1373524"/>
              <a:gd name="connsiteX44" fmla="*/ 6021542 w 9179543"/>
              <a:gd name="connsiteY44" fmla="*/ 140586 h 1373524"/>
              <a:gd name="connsiteX45" fmla="*/ 6307294 w 9179543"/>
              <a:gd name="connsiteY45" fmla="*/ 212024 h 1373524"/>
              <a:gd name="connsiteX46" fmla="*/ 6521608 w 9179543"/>
              <a:gd name="connsiteY46" fmla="*/ 212024 h 1373524"/>
              <a:gd name="connsiteX47" fmla="*/ 6664484 w 9179543"/>
              <a:gd name="connsiteY47" fmla="*/ 283462 h 1373524"/>
              <a:gd name="connsiteX48" fmla="*/ 6664484 w 9179543"/>
              <a:gd name="connsiteY48" fmla="*/ 283462 h 1373524"/>
              <a:gd name="connsiteX49" fmla="*/ 6807360 w 9179543"/>
              <a:gd name="connsiteY49" fmla="*/ 283462 h 1373524"/>
              <a:gd name="connsiteX50" fmla="*/ 6807360 w 9179543"/>
              <a:gd name="connsiteY50" fmla="*/ 283462 h 1373524"/>
              <a:gd name="connsiteX51" fmla="*/ 6878798 w 9179543"/>
              <a:gd name="connsiteY51" fmla="*/ 283462 h 1373524"/>
              <a:gd name="connsiteX52" fmla="*/ 7021674 w 9179543"/>
              <a:gd name="connsiteY52" fmla="*/ 283462 h 1373524"/>
              <a:gd name="connsiteX53" fmla="*/ 7235988 w 9179543"/>
              <a:gd name="connsiteY53" fmla="*/ 283462 h 1373524"/>
              <a:gd name="connsiteX54" fmla="*/ 7378864 w 9179543"/>
              <a:gd name="connsiteY54" fmla="*/ 283462 h 1373524"/>
              <a:gd name="connsiteX55" fmla="*/ 7521740 w 9179543"/>
              <a:gd name="connsiteY55" fmla="*/ 354900 h 1373524"/>
              <a:gd name="connsiteX56" fmla="*/ 7664616 w 9179543"/>
              <a:gd name="connsiteY56" fmla="*/ 354900 h 1373524"/>
              <a:gd name="connsiteX57" fmla="*/ 7736054 w 9179543"/>
              <a:gd name="connsiteY57" fmla="*/ 426338 h 1373524"/>
              <a:gd name="connsiteX58" fmla="*/ 7878930 w 9179543"/>
              <a:gd name="connsiteY58" fmla="*/ 426338 h 1373524"/>
              <a:gd name="connsiteX59" fmla="*/ 7878930 w 9179543"/>
              <a:gd name="connsiteY59" fmla="*/ 426338 h 1373524"/>
              <a:gd name="connsiteX60" fmla="*/ 7950368 w 9179543"/>
              <a:gd name="connsiteY60" fmla="*/ 569214 h 1373524"/>
              <a:gd name="connsiteX61" fmla="*/ 8021806 w 9179543"/>
              <a:gd name="connsiteY61" fmla="*/ 569214 h 1373524"/>
              <a:gd name="connsiteX62" fmla="*/ 8021806 w 9179543"/>
              <a:gd name="connsiteY62" fmla="*/ 640652 h 1373524"/>
              <a:gd name="connsiteX63" fmla="*/ 8164682 w 9179543"/>
              <a:gd name="connsiteY63" fmla="*/ 640652 h 1373524"/>
              <a:gd name="connsiteX64" fmla="*/ 8307558 w 9179543"/>
              <a:gd name="connsiteY64" fmla="*/ 640652 h 1373524"/>
              <a:gd name="connsiteX65" fmla="*/ 8378996 w 9179543"/>
              <a:gd name="connsiteY65" fmla="*/ 712090 h 1373524"/>
              <a:gd name="connsiteX66" fmla="*/ 8378996 w 9179543"/>
              <a:gd name="connsiteY66" fmla="*/ 712090 h 1373524"/>
              <a:gd name="connsiteX67" fmla="*/ 8521872 w 9179543"/>
              <a:gd name="connsiteY67" fmla="*/ 712090 h 1373524"/>
              <a:gd name="connsiteX68" fmla="*/ 8593310 w 9179543"/>
              <a:gd name="connsiteY68" fmla="*/ 854966 h 1373524"/>
              <a:gd name="connsiteX69" fmla="*/ 8664748 w 9179543"/>
              <a:gd name="connsiteY69" fmla="*/ 926404 h 1373524"/>
              <a:gd name="connsiteX70" fmla="*/ 8664748 w 9179543"/>
              <a:gd name="connsiteY70" fmla="*/ 997842 h 1373524"/>
              <a:gd name="connsiteX71" fmla="*/ 8736186 w 9179543"/>
              <a:gd name="connsiteY71" fmla="*/ 997842 h 1373524"/>
              <a:gd name="connsiteX72" fmla="*/ 8807624 w 9179543"/>
              <a:gd name="connsiteY72" fmla="*/ 997842 h 1373524"/>
              <a:gd name="connsiteX73" fmla="*/ 8736186 w 9179543"/>
              <a:gd name="connsiteY73" fmla="*/ 1069280 h 1373524"/>
              <a:gd name="connsiteX74" fmla="*/ 8879062 w 9179543"/>
              <a:gd name="connsiteY74" fmla="*/ 1140718 h 1373524"/>
              <a:gd name="connsiteX75" fmla="*/ 8950500 w 9179543"/>
              <a:gd name="connsiteY75" fmla="*/ 1140718 h 1373524"/>
              <a:gd name="connsiteX76" fmla="*/ 9067800 w 9179543"/>
              <a:gd name="connsiteY76" fmla="*/ 893802 h 1373524"/>
              <a:gd name="connsiteX77" fmla="*/ 8879062 w 9179543"/>
              <a:gd name="connsiteY77" fmla="*/ 1069279 h 1373524"/>
              <a:gd name="connsiteX78" fmla="*/ 8879062 w 9179543"/>
              <a:gd name="connsiteY78" fmla="*/ 1212156 h 1373524"/>
              <a:gd name="connsiteX79" fmla="*/ 8950500 w 9179543"/>
              <a:gd name="connsiteY79" fmla="*/ 1212155 h 1373524"/>
              <a:gd name="connsiteX80" fmla="*/ 9164782 w 9179543"/>
              <a:gd name="connsiteY80" fmla="*/ 1283594 h 1373524"/>
              <a:gd name="connsiteX81" fmla="*/ 9164782 w 9179543"/>
              <a:gd name="connsiteY81" fmla="*/ 1355031 h 137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179543" h="1373524">
                <a:moveTo>
                  <a:pt x="20782" y="1143184"/>
                </a:moveTo>
                <a:cubicBezTo>
                  <a:pt x="18473" y="1150133"/>
                  <a:pt x="20782" y="1176846"/>
                  <a:pt x="20782" y="1212154"/>
                </a:cubicBezTo>
                <a:cubicBezTo>
                  <a:pt x="20782" y="1247462"/>
                  <a:pt x="0" y="1373524"/>
                  <a:pt x="20782" y="1355030"/>
                </a:cubicBezTo>
                <a:cubicBezTo>
                  <a:pt x="110308" y="1283410"/>
                  <a:pt x="27147" y="1108735"/>
                  <a:pt x="131618" y="1073912"/>
                </a:cubicBezTo>
                <a:cubicBezTo>
                  <a:pt x="140855" y="1064675"/>
                  <a:pt x="151168" y="1056402"/>
                  <a:pt x="159328" y="1046202"/>
                </a:cubicBezTo>
                <a:cubicBezTo>
                  <a:pt x="169730" y="1033200"/>
                  <a:pt x="174035" y="1015041"/>
                  <a:pt x="187037" y="1004639"/>
                </a:cubicBezTo>
                <a:cubicBezTo>
                  <a:pt x="198441" y="995516"/>
                  <a:pt x="215538" y="997315"/>
                  <a:pt x="228600" y="990784"/>
                </a:cubicBezTo>
                <a:cubicBezTo>
                  <a:pt x="243493" y="983337"/>
                  <a:pt x="256309" y="972311"/>
                  <a:pt x="270164" y="963075"/>
                </a:cubicBezTo>
                <a:cubicBezTo>
                  <a:pt x="338037" y="827328"/>
                  <a:pt x="254497" y="961753"/>
                  <a:pt x="339437" y="893802"/>
                </a:cubicBezTo>
                <a:cubicBezTo>
                  <a:pt x="352439" y="883400"/>
                  <a:pt x="355372" y="864013"/>
                  <a:pt x="367146" y="852239"/>
                </a:cubicBezTo>
                <a:cubicBezTo>
                  <a:pt x="378920" y="840465"/>
                  <a:pt x="395917" y="835190"/>
                  <a:pt x="408709" y="824530"/>
                </a:cubicBezTo>
                <a:cubicBezTo>
                  <a:pt x="477895" y="766875"/>
                  <a:pt x="418794" y="793459"/>
                  <a:pt x="491837" y="769112"/>
                </a:cubicBezTo>
                <a:cubicBezTo>
                  <a:pt x="505691" y="759875"/>
                  <a:pt x="518507" y="748849"/>
                  <a:pt x="533400" y="741402"/>
                </a:cubicBezTo>
                <a:cubicBezTo>
                  <a:pt x="546462" y="734871"/>
                  <a:pt x="562198" y="734640"/>
                  <a:pt x="574964" y="727548"/>
                </a:cubicBezTo>
                <a:cubicBezTo>
                  <a:pt x="709927" y="652569"/>
                  <a:pt x="605203" y="685352"/>
                  <a:pt x="713509" y="658275"/>
                </a:cubicBezTo>
                <a:cubicBezTo>
                  <a:pt x="790250" y="607115"/>
                  <a:pt x="718736" y="646578"/>
                  <a:pt x="838200" y="616712"/>
                </a:cubicBezTo>
                <a:cubicBezTo>
                  <a:pt x="866536" y="609628"/>
                  <a:pt x="893619" y="598239"/>
                  <a:pt x="921328" y="589002"/>
                </a:cubicBezTo>
                <a:lnTo>
                  <a:pt x="962891" y="575148"/>
                </a:lnTo>
                <a:cubicBezTo>
                  <a:pt x="976746" y="565912"/>
                  <a:pt x="989562" y="554886"/>
                  <a:pt x="1004455" y="547439"/>
                </a:cubicBezTo>
                <a:cubicBezTo>
                  <a:pt x="1017517" y="540908"/>
                  <a:pt x="1031850" y="537126"/>
                  <a:pt x="1046018" y="533584"/>
                </a:cubicBezTo>
                <a:cubicBezTo>
                  <a:pt x="1171267" y="502271"/>
                  <a:pt x="1159757" y="507244"/>
                  <a:pt x="1281546" y="492021"/>
                </a:cubicBezTo>
                <a:cubicBezTo>
                  <a:pt x="1318491" y="482785"/>
                  <a:pt x="1354952" y="471330"/>
                  <a:pt x="1392382" y="464312"/>
                </a:cubicBezTo>
                <a:cubicBezTo>
                  <a:pt x="1428977" y="457450"/>
                  <a:pt x="1466975" y="458985"/>
                  <a:pt x="1503218" y="450457"/>
                </a:cubicBezTo>
                <a:cubicBezTo>
                  <a:pt x="1545865" y="440422"/>
                  <a:pt x="1591455" y="433195"/>
                  <a:pt x="1627909" y="408893"/>
                </a:cubicBezTo>
                <a:cubicBezTo>
                  <a:pt x="1685316" y="370622"/>
                  <a:pt x="1653319" y="385222"/>
                  <a:pt x="1724891" y="367330"/>
                </a:cubicBezTo>
                <a:cubicBezTo>
                  <a:pt x="1806625" y="312841"/>
                  <a:pt x="1745558" y="344163"/>
                  <a:pt x="1905000" y="325766"/>
                </a:cubicBezTo>
                <a:lnTo>
                  <a:pt x="2126673" y="298057"/>
                </a:lnTo>
                <a:cubicBezTo>
                  <a:pt x="2201294" y="288324"/>
                  <a:pt x="2275837" y="277210"/>
                  <a:pt x="2348346" y="256493"/>
                </a:cubicBezTo>
                <a:cubicBezTo>
                  <a:pt x="2444678" y="228970"/>
                  <a:pt x="2327100" y="259265"/>
                  <a:pt x="2445328" y="214930"/>
                </a:cubicBezTo>
                <a:cubicBezTo>
                  <a:pt x="2463157" y="208244"/>
                  <a:pt x="2482437" y="206306"/>
                  <a:pt x="2500746" y="201075"/>
                </a:cubicBezTo>
                <a:cubicBezTo>
                  <a:pt x="2514788" y="197063"/>
                  <a:pt x="2528455" y="191839"/>
                  <a:pt x="2542309" y="187221"/>
                </a:cubicBezTo>
                <a:cubicBezTo>
                  <a:pt x="2626540" y="131068"/>
                  <a:pt x="2490272" y="250365"/>
                  <a:pt x="2592518" y="212022"/>
                </a:cubicBezTo>
                <a:cubicBezTo>
                  <a:pt x="2737414" y="157685"/>
                  <a:pt x="2607879" y="139656"/>
                  <a:pt x="2750128" y="104093"/>
                </a:cubicBezTo>
                <a:cubicBezTo>
                  <a:pt x="2763982" y="94857"/>
                  <a:pt x="2791616" y="147346"/>
                  <a:pt x="2806832" y="140583"/>
                </a:cubicBezTo>
                <a:cubicBezTo>
                  <a:pt x="2833522" y="128721"/>
                  <a:pt x="2850561" y="221257"/>
                  <a:pt x="2878270" y="212021"/>
                </a:cubicBezTo>
                <a:cubicBezTo>
                  <a:pt x="2892125" y="207403"/>
                  <a:pt x="2866364" y="152490"/>
                  <a:pt x="2878270" y="140584"/>
                </a:cubicBezTo>
                <a:cubicBezTo>
                  <a:pt x="2890176" y="128678"/>
                  <a:pt x="2935387" y="143448"/>
                  <a:pt x="2949708" y="140584"/>
                </a:cubicBezTo>
                <a:cubicBezTo>
                  <a:pt x="2972799" y="135966"/>
                  <a:pt x="3004231" y="12220"/>
                  <a:pt x="3027218" y="7112"/>
                </a:cubicBezTo>
                <a:cubicBezTo>
                  <a:pt x="3045806" y="2981"/>
                  <a:pt x="3002109" y="141017"/>
                  <a:pt x="3021146" y="140584"/>
                </a:cubicBezTo>
                <a:cubicBezTo>
                  <a:pt x="3425036" y="102773"/>
                  <a:pt x="3847665" y="145203"/>
                  <a:pt x="4235592" y="140585"/>
                </a:cubicBezTo>
                <a:cubicBezTo>
                  <a:pt x="4263301" y="135967"/>
                  <a:pt x="4279607" y="146679"/>
                  <a:pt x="4307030" y="140585"/>
                </a:cubicBezTo>
                <a:cubicBezTo>
                  <a:pt x="4431090" y="76703"/>
                  <a:pt x="4283890" y="170770"/>
                  <a:pt x="4449906" y="140585"/>
                </a:cubicBezTo>
                <a:cubicBezTo>
                  <a:pt x="4482034" y="134743"/>
                  <a:pt x="4489017" y="145205"/>
                  <a:pt x="4521344" y="140587"/>
                </a:cubicBezTo>
                <a:cubicBezTo>
                  <a:pt x="4943125" y="0"/>
                  <a:pt x="4614052" y="46203"/>
                  <a:pt x="5807228" y="69149"/>
                </a:cubicBezTo>
                <a:cubicBezTo>
                  <a:pt x="5885859" y="70661"/>
                  <a:pt x="5943079" y="135236"/>
                  <a:pt x="6021542" y="140586"/>
                </a:cubicBezTo>
                <a:lnTo>
                  <a:pt x="6307294" y="212024"/>
                </a:lnTo>
                <a:lnTo>
                  <a:pt x="6521608" y="212024"/>
                </a:lnTo>
                <a:cubicBezTo>
                  <a:pt x="6558553" y="221261"/>
                  <a:pt x="6628356" y="271420"/>
                  <a:pt x="6664484" y="283462"/>
                </a:cubicBezTo>
                <a:lnTo>
                  <a:pt x="6664484" y="283462"/>
                </a:lnTo>
                <a:cubicBezTo>
                  <a:pt x="6687329" y="289173"/>
                  <a:pt x="6784515" y="277751"/>
                  <a:pt x="6807360" y="283462"/>
                </a:cubicBezTo>
                <a:lnTo>
                  <a:pt x="6807360" y="283462"/>
                </a:lnTo>
                <a:cubicBezTo>
                  <a:pt x="6839381" y="289866"/>
                  <a:pt x="6846471" y="278844"/>
                  <a:pt x="6878798" y="283462"/>
                </a:cubicBezTo>
                <a:cubicBezTo>
                  <a:pt x="6892652" y="288080"/>
                  <a:pt x="7007354" y="280598"/>
                  <a:pt x="7021674" y="283462"/>
                </a:cubicBezTo>
                <a:cubicBezTo>
                  <a:pt x="7111209" y="301369"/>
                  <a:pt x="7151603" y="277435"/>
                  <a:pt x="7235988" y="283462"/>
                </a:cubicBezTo>
                <a:cubicBezTo>
                  <a:pt x="7268315" y="288080"/>
                  <a:pt x="7346408" y="279856"/>
                  <a:pt x="7378864" y="283462"/>
                </a:cubicBezTo>
                <a:cubicBezTo>
                  <a:pt x="7436732" y="289892"/>
                  <a:pt x="7456915" y="335452"/>
                  <a:pt x="7521740" y="354900"/>
                </a:cubicBezTo>
                <a:cubicBezTo>
                  <a:pt x="7545561" y="362046"/>
                  <a:pt x="7641023" y="347035"/>
                  <a:pt x="7664616" y="354900"/>
                </a:cubicBezTo>
                <a:cubicBezTo>
                  <a:pt x="7720618" y="373568"/>
                  <a:pt x="7675640" y="409862"/>
                  <a:pt x="7736054" y="426338"/>
                </a:cubicBezTo>
                <a:cubicBezTo>
                  <a:pt x="7764233" y="434023"/>
                  <a:pt x="7851221" y="417102"/>
                  <a:pt x="7878930" y="426338"/>
                </a:cubicBezTo>
                <a:lnTo>
                  <a:pt x="7878930" y="426338"/>
                </a:lnTo>
                <a:cubicBezTo>
                  <a:pt x="7897403" y="435574"/>
                  <a:pt x="7930775" y="562683"/>
                  <a:pt x="7950368" y="569214"/>
                </a:cubicBezTo>
                <a:cubicBezTo>
                  <a:pt x="7972708" y="576661"/>
                  <a:pt x="7998715" y="564596"/>
                  <a:pt x="8021806" y="569214"/>
                </a:cubicBezTo>
                <a:cubicBezTo>
                  <a:pt x="8098009" y="645420"/>
                  <a:pt x="7902651" y="572564"/>
                  <a:pt x="8021806" y="640652"/>
                </a:cubicBezTo>
                <a:cubicBezTo>
                  <a:pt x="8167098" y="723675"/>
                  <a:pt x="8034916" y="597398"/>
                  <a:pt x="8164682" y="640652"/>
                </a:cubicBezTo>
                <a:cubicBezTo>
                  <a:pt x="8298827" y="741260"/>
                  <a:pt x="8132501" y="553124"/>
                  <a:pt x="8307558" y="640652"/>
                </a:cubicBezTo>
                <a:cubicBezTo>
                  <a:pt x="8326031" y="649888"/>
                  <a:pt x="8361064" y="701843"/>
                  <a:pt x="8378996" y="712090"/>
                </a:cubicBezTo>
                <a:lnTo>
                  <a:pt x="8378996" y="712090"/>
                </a:lnTo>
                <a:cubicBezTo>
                  <a:pt x="8422361" y="731363"/>
                  <a:pt x="8475816" y="700576"/>
                  <a:pt x="8521872" y="712090"/>
                </a:cubicBezTo>
                <a:cubicBezTo>
                  <a:pt x="8563614" y="739918"/>
                  <a:pt x="8544092" y="833873"/>
                  <a:pt x="8593310" y="854966"/>
                </a:cubicBezTo>
                <a:cubicBezTo>
                  <a:pt x="8606733" y="860719"/>
                  <a:pt x="8651403" y="920473"/>
                  <a:pt x="8664748" y="926404"/>
                </a:cubicBezTo>
                <a:cubicBezTo>
                  <a:pt x="8693057" y="938986"/>
                  <a:pt x="8635984" y="986336"/>
                  <a:pt x="8664748" y="997842"/>
                </a:cubicBezTo>
                <a:cubicBezTo>
                  <a:pt x="8682427" y="1004914"/>
                  <a:pt x="8717877" y="992611"/>
                  <a:pt x="8736186" y="997842"/>
                </a:cubicBezTo>
                <a:cubicBezTo>
                  <a:pt x="8750228" y="1001854"/>
                  <a:pt x="8793769" y="993224"/>
                  <a:pt x="8807624" y="997842"/>
                </a:cubicBezTo>
                <a:lnTo>
                  <a:pt x="8736186" y="1069280"/>
                </a:lnTo>
                <a:lnTo>
                  <a:pt x="8879062" y="1140718"/>
                </a:lnTo>
                <a:cubicBezTo>
                  <a:pt x="8888298" y="1159191"/>
                  <a:pt x="8937278" y="1124852"/>
                  <a:pt x="8950500" y="1140718"/>
                </a:cubicBezTo>
                <a:cubicBezTo>
                  <a:pt x="8961160" y="1153510"/>
                  <a:pt x="9058564" y="879948"/>
                  <a:pt x="9067800" y="893802"/>
                </a:cubicBezTo>
                <a:cubicBezTo>
                  <a:pt x="9078362" y="909646"/>
                  <a:pt x="8873831" y="1050970"/>
                  <a:pt x="8879062" y="1069279"/>
                </a:cubicBezTo>
                <a:cubicBezTo>
                  <a:pt x="8883074" y="1083321"/>
                  <a:pt x="8871970" y="1199390"/>
                  <a:pt x="8879062" y="1212156"/>
                </a:cubicBezTo>
                <a:cubicBezTo>
                  <a:pt x="8895235" y="1241268"/>
                  <a:pt x="8950500" y="1212155"/>
                  <a:pt x="8950500" y="1212155"/>
                </a:cubicBezTo>
                <a:cubicBezTo>
                  <a:pt x="8955118" y="1230628"/>
                  <a:pt x="9160651" y="1265006"/>
                  <a:pt x="9164782" y="1283594"/>
                </a:cubicBezTo>
                <a:cubicBezTo>
                  <a:pt x="9179543" y="1350017"/>
                  <a:pt x="9164782" y="1319075"/>
                  <a:pt x="9164782" y="1355031"/>
                </a:cubicBezTo>
              </a:path>
            </a:pathLst>
          </a:custGeom>
          <a:effectLst>
            <a:glow rad="228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399309" y="3560618"/>
            <a:ext cx="3994490" cy="637309"/>
          </a:xfrm>
          <a:custGeom>
            <a:avLst/>
            <a:gdLst>
              <a:gd name="connsiteX0" fmla="*/ 0 w 3994490"/>
              <a:gd name="connsiteY0" fmla="*/ 637309 h 637309"/>
              <a:gd name="connsiteX1" fmla="*/ 13855 w 3994490"/>
              <a:gd name="connsiteY1" fmla="*/ 581891 h 637309"/>
              <a:gd name="connsiteX2" fmla="*/ 96982 w 3994490"/>
              <a:gd name="connsiteY2" fmla="*/ 526473 h 637309"/>
              <a:gd name="connsiteX3" fmla="*/ 180109 w 3994490"/>
              <a:gd name="connsiteY3" fmla="*/ 457200 h 637309"/>
              <a:gd name="connsiteX4" fmla="*/ 221673 w 3994490"/>
              <a:gd name="connsiteY4" fmla="*/ 429491 h 637309"/>
              <a:gd name="connsiteX5" fmla="*/ 290946 w 3994490"/>
              <a:gd name="connsiteY5" fmla="*/ 360218 h 637309"/>
              <a:gd name="connsiteX6" fmla="*/ 318655 w 3994490"/>
              <a:gd name="connsiteY6" fmla="*/ 318655 h 637309"/>
              <a:gd name="connsiteX7" fmla="*/ 401782 w 3994490"/>
              <a:gd name="connsiteY7" fmla="*/ 290946 h 637309"/>
              <a:gd name="connsiteX8" fmla="*/ 457200 w 3994490"/>
              <a:gd name="connsiteY8" fmla="*/ 263237 h 637309"/>
              <a:gd name="connsiteX9" fmla="*/ 540327 w 3994490"/>
              <a:gd name="connsiteY9" fmla="*/ 221673 h 637309"/>
              <a:gd name="connsiteX10" fmla="*/ 831273 w 3994490"/>
              <a:gd name="connsiteY10" fmla="*/ 193964 h 637309"/>
              <a:gd name="connsiteX11" fmla="*/ 914400 w 3994490"/>
              <a:gd name="connsiteY11" fmla="*/ 180109 h 637309"/>
              <a:gd name="connsiteX12" fmla="*/ 1039091 w 3994490"/>
              <a:gd name="connsiteY12" fmla="*/ 124691 h 637309"/>
              <a:gd name="connsiteX13" fmla="*/ 1094509 w 3994490"/>
              <a:gd name="connsiteY13" fmla="*/ 83127 h 637309"/>
              <a:gd name="connsiteX14" fmla="*/ 1149927 w 3994490"/>
              <a:gd name="connsiteY14" fmla="*/ 69273 h 637309"/>
              <a:gd name="connsiteX15" fmla="*/ 1233055 w 3994490"/>
              <a:gd name="connsiteY15" fmla="*/ 41564 h 637309"/>
              <a:gd name="connsiteX16" fmla="*/ 1274618 w 3994490"/>
              <a:gd name="connsiteY16" fmla="*/ 27709 h 637309"/>
              <a:gd name="connsiteX17" fmla="*/ 1316182 w 3994490"/>
              <a:gd name="connsiteY17" fmla="*/ 0 h 637309"/>
              <a:gd name="connsiteX18" fmla="*/ 2078182 w 3994490"/>
              <a:gd name="connsiteY18" fmla="*/ 13855 h 637309"/>
              <a:gd name="connsiteX19" fmla="*/ 2272146 w 3994490"/>
              <a:gd name="connsiteY19" fmla="*/ 27709 h 637309"/>
              <a:gd name="connsiteX20" fmla="*/ 2493818 w 3994490"/>
              <a:gd name="connsiteY20" fmla="*/ 41564 h 637309"/>
              <a:gd name="connsiteX21" fmla="*/ 2604655 w 3994490"/>
              <a:gd name="connsiteY21" fmla="*/ 69273 h 637309"/>
              <a:gd name="connsiteX22" fmla="*/ 2687782 w 3994490"/>
              <a:gd name="connsiteY22" fmla="*/ 96982 h 637309"/>
              <a:gd name="connsiteX23" fmla="*/ 2729346 w 3994490"/>
              <a:gd name="connsiteY23" fmla="*/ 110837 h 637309"/>
              <a:gd name="connsiteX24" fmla="*/ 2798618 w 3994490"/>
              <a:gd name="connsiteY24" fmla="*/ 124691 h 637309"/>
              <a:gd name="connsiteX25" fmla="*/ 2840182 w 3994490"/>
              <a:gd name="connsiteY25" fmla="*/ 138546 h 637309"/>
              <a:gd name="connsiteX26" fmla="*/ 3061855 w 3994490"/>
              <a:gd name="connsiteY26" fmla="*/ 152400 h 637309"/>
              <a:gd name="connsiteX27" fmla="*/ 3158836 w 3994490"/>
              <a:gd name="connsiteY27" fmla="*/ 193964 h 637309"/>
              <a:gd name="connsiteX28" fmla="*/ 3255818 w 3994490"/>
              <a:gd name="connsiteY28" fmla="*/ 235527 h 637309"/>
              <a:gd name="connsiteX29" fmla="*/ 3297382 w 3994490"/>
              <a:gd name="connsiteY29" fmla="*/ 277091 h 637309"/>
              <a:gd name="connsiteX30" fmla="*/ 3422073 w 3994490"/>
              <a:gd name="connsiteY30" fmla="*/ 318655 h 637309"/>
              <a:gd name="connsiteX31" fmla="*/ 3463636 w 3994490"/>
              <a:gd name="connsiteY31" fmla="*/ 332509 h 637309"/>
              <a:gd name="connsiteX32" fmla="*/ 3505200 w 3994490"/>
              <a:gd name="connsiteY32" fmla="*/ 360218 h 637309"/>
              <a:gd name="connsiteX33" fmla="*/ 3643746 w 3994490"/>
              <a:gd name="connsiteY33" fmla="*/ 401782 h 637309"/>
              <a:gd name="connsiteX34" fmla="*/ 3685309 w 3994490"/>
              <a:gd name="connsiteY34" fmla="*/ 415637 h 637309"/>
              <a:gd name="connsiteX35" fmla="*/ 3782291 w 3994490"/>
              <a:gd name="connsiteY35" fmla="*/ 443346 h 637309"/>
              <a:gd name="connsiteX36" fmla="*/ 3865418 w 3994490"/>
              <a:gd name="connsiteY36" fmla="*/ 512618 h 637309"/>
              <a:gd name="connsiteX37" fmla="*/ 3948546 w 3994490"/>
              <a:gd name="connsiteY37" fmla="*/ 568037 h 637309"/>
              <a:gd name="connsiteX38" fmla="*/ 3990109 w 3994490"/>
              <a:gd name="connsiteY38" fmla="*/ 595746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4490" h="637309">
                <a:moveTo>
                  <a:pt x="0" y="637309"/>
                </a:moveTo>
                <a:cubicBezTo>
                  <a:pt x="4618" y="618836"/>
                  <a:pt x="1316" y="596221"/>
                  <a:pt x="13855" y="581891"/>
                </a:cubicBezTo>
                <a:cubicBezTo>
                  <a:pt x="35785" y="556829"/>
                  <a:pt x="69273" y="544946"/>
                  <a:pt x="96982" y="526473"/>
                </a:cubicBezTo>
                <a:cubicBezTo>
                  <a:pt x="200181" y="457674"/>
                  <a:pt x="73430" y="546100"/>
                  <a:pt x="180109" y="457200"/>
                </a:cubicBezTo>
                <a:cubicBezTo>
                  <a:pt x="192901" y="446540"/>
                  <a:pt x="209142" y="440456"/>
                  <a:pt x="221673" y="429491"/>
                </a:cubicBezTo>
                <a:cubicBezTo>
                  <a:pt x="246249" y="407987"/>
                  <a:pt x="272832" y="387389"/>
                  <a:pt x="290946" y="360218"/>
                </a:cubicBezTo>
                <a:cubicBezTo>
                  <a:pt x="300182" y="346364"/>
                  <a:pt x="304535" y="327480"/>
                  <a:pt x="318655" y="318655"/>
                </a:cubicBezTo>
                <a:cubicBezTo>
                  <a:pt x="343423" y="303175"/>
                  <a:pt x="375658" y="304008"/>
                  <a:pt x="401782" y="290946"/>
                </a:cubicBezTo>
                <a:cubicBezTo>
                  <a:pt x="420255" y="281710"/>
                  <a:pt x="439268" y="273484"/>
                  <a:pt x="457200" y="263237"/>
                </a:cubicBezTo>
                <a:cubicBezTo>
                  <a:pt x="491855" y="243434"/>
                  <a:pt x="499683" y="226753"/>
                  <a:pt x="540327" y="221673"/>
                </a:cubicBezTo>
                <a:cubicBezTo>
                  <a:pt x="636996" y="209590"/>
                  <a:pt x="734448" y="204722"/>
                  <a:pt x="831273" y="193964"/>
                </a:cubicBezTo>
                <a:cubicBezTo>
                  <a:pt x="859192" y="190862"/>
                  <a:pt x="887148" y="186922"/>
                  <a:pt x="914400" y="180109"/>
                </a:cubicBezTo>
                <a:cubicBezTo>
                  <a:pt x="983716" y="162780"/>
                  <a:pt x="990103" y="159682"/>
                  <a:pt x="1039091" y="124691"/>
                </a:cubicBezTo>
                <a:cubicBezTo>
                  <a:pt x="1057881" y="111270"/>
                  <a:pt x="1073856" y="93454"/>
                  <a:pt x="1094509" y="83127"/>
                </a:cubicBezTo>
                <a:cubicBezTo>
                  <a:pt x="1111540" y="74612"/>
                  <a:pt x="1131689" y="74744"/>
                  <a:pt x="1149927" y="69273"/>
                </a:cubicBezTo>
                <a:cubicBezTo>
                  <a:pt x="1177903" y="60880"/>
                  <a:pt x="1205346" y="50801"/>
                  <a:pt x="1233055" y="41564"/>
                </a:cubicBezTo>
                <a:cubicBezTo>
                  <a:pt x="1246909" y="36946"/>
                  <a:pt x="1262467" y="35810"/>
                  <a:pt x="1274618" y="27709"/>
                </a:cubicBezTo>
                <a:lnTo>
                  <a:pt x="1316182" y="0"/>
                </a:lnTo>
                <a:lnTo>
                  <a:pt x="2078182" y="13855"/>
                </a:lnTo>
                <a:cubicBezTo>
                  <a:pt x="2142974" y="15733"/>
                  <a:pt x="2207470" y="23397"/>
                  <a:pt x="2272146" y="27709"/>
                </a:cubicBezTo>
                <a:lnTo>
                  <a:pt x="2493818" y="41564"/>
                </a:lnTo>
                <a:cubicBezTo>
                  <a:pt x="2530764" y="50800"/>
                  <a:pt x="2568038" y="58811"/>
                  <a:pt x="2604655" y="69273"/>
                </a:cubicBezTo>
                <a:cubicBezTo>
                  <a:pt x="2632739" y="77297"/>
                  <a:pt x="2660073" y="87746"/>
                  <a:pt x="2687782" y="96982"/>
                </a:cubicBezTo>
                <a:cubicBezTo>
                  <a:pt x="2701637" y="101600"/>
                  <a:pt x="2715025" y="107973"/>
                  <a:pt x="2729346" y="110837"/>
                </a:cubicBezTo>
                <a:cubicBezTo>
                  <a:pt x="2752437" y="115455"/>
                  <a:pt x="2775773" y="118980"/>
                  <a:pt x="2798618" y="124691"/>
                </a:cubicBezTo>
                <a:cubicBezTo>
                  <a:pt x="2812786" y="128233"/>
                  <a:pt x="2825658" y="137017"/>
                  <a:pt x="2840182" y="138546"/>
                </a:cubicBezTo>
                <a:cubicBezTo>
                  <a:pt x="2913810" y="146296"/>
                  <a:pt x="2987964" y="147782"/>
                  <a:pt x="3061855" y="152400"/>
                </a:cubicBezTo>
                <a:cubicBezTo>
                  <a:pt x="3177198" y="181237"/>
                  <a:pt x="3063153" y="146123"/>
                  <a:pt x="3158836" y="193964"/>
                </a:cubicBezTo>
                <a:cubicBezTo>
                  <a:pt x="3219139" y="224115"/>
                  <a:pt x="3188545" y="187475"/>
                  <a:pt x="3255818" y="235527"/>
                </a:cubicBezTo>
                <a:cubicBezTo>
                  <a:pt x="3271762" y="246915"/>
                  <a:pt x="3280767" y="266707"/>
                  <a:pt x="3297382" y="277091"/>
                </a:cubicBezTo>
                <a:cubicBezTo>
                  <a:pt x="3337604" y="302230"/>
                  <a:pt x="3378306" y="306150"/>
                  <a:pt x="3422073" y="318655"/>
                </a:cubicBezTo>
                <a:cubicBezTo>
                  <a:pt x="3436115" y="322667"/>
                  <a:pt x="3449782" y="327891"/>
                  <a:pt x="3463636" y="332509"/>
                </a:cubicBezTo>
                <a:cubicBezTo>
                  <a:pt x="3477491" y="341745"/>
                  <a:pt x="3489984" y="353455"/>
                  <a:pt x="3505200" y="360218"/>
                </a:cubicBezTo>
                <a:cubicBezTo>
                  <a:pt x="3564465" y="386558"/>
                  <a:pt x="3587324" y="385661"/>
                  <a:pt x="3643746" y="401782"/>
                </a:cubicBezTo>
                <a:cubicBezTo>
                  <a:pt x="3657788" y="405794"/>
                  <a:pt x="3671267" y="411625"/>
                  <a:pt x="3685309" y="415637"/>
                </a:cubicBezTo>
                <a:cubicBezTo>
                  <a:pt x="3706031" y="421558"/>
                  <a:pt x="3760141" y="432271"/>
                  <a:pt x="3782291" y="443346"/>
                </a:cubicBezTo>
                <a:cubicBezTo>
                  <a:pt x="3841702" y="473052"/>
                  <a:pt x="3810263" y="469720"/>
                  <a:pt x="3865418" y="512618"/>
                </a:cubicBezTo>
                <a:cubicBezTo>
                  <a:pt x="3891705" y="533064"/>
                  <a:pt x="3916952" y="557506"/>
                  <a:pt x="3948546" y="568037"/>
                </a:cubicBezTo>
                <a:cubicBezTo>
                  <a:pt x="3994490" y="583351"/>
                  <a:pt x="3990109" y="567287"/>
                  <a:pt x="3990109" y="595746"/>
                </a:cubicBezTo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298" y="4071942"/>
            <a:ext cx="2000264" cy="221457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0B2F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86050" y="3286124"/>
            <a:ext cx="1438284" cy="164307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0B2F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8926" y="2428868"/>
            <a:ext cx="1214446" cy="142876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0B2F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214942" y="2143116"/>
            <a:ext cx="1071570" cy="1143008"/>
          </a:xfrm>
          <a:prstGeom prst="smileyFac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5618099">
            <a:off x="5425293" y="2568386"/>
            <a:ext cx="298283" cy="533484"/>
          </a:xfrm>
          <a:prstGeom prst="triangle">
            <a:avLst/>
          </a:prstGeom>
          <a:solidFill>
            <a:srgbClr val="F17417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3857628"/>
            <a:ext cx="428628" cy="50006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00826" y="3786190"/>
            <a:ext cx="428628" cy="50006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 rot="15210499">
            <a:off x="6595768" y="6251383"/>
            <a:ext cx="500066" cy="571504"/>
          </a:xfrm>
          <a:prstGeom prst="teardrop">
            <a:avLst>
              <a:gd name="adj" fmla="val 111797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ручное управление 22"/>
          <p:cNvSpPr/>
          <p:nvPr/>
        </p:nvSpPr>
        <p:spPr>
          <a:xfrm rot="10800000">
            <a:off x="5357818" y="1357298"/>
            <a:ext cx="785818" cy="714380"/>
          </a:xfrm>
          <a:prstGeom prst="flowChartManualOperation">
            <a:avLst/>
          </a:prstGeom>
          <a:solidFill>
            <a:srgbClr val="C0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643570" y="3929066"/>
            <a:ext cx="214314" cy="28575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643570" y="4714884"/>
            <a:ext cx="214314" cy="28575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643570" y="5715016"/>
            <a:ext cx="214314" cy="28575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85918" y="2143116"/>
            <a:ext cx="3724300" cy="4500570"/>
            <a:chOff x="1785918" y="2143116"/>
            <a:chExt cx="3724300" cy="4500570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1785918" y="4143380"/>
              <a:ext cx="3724300" cy="235743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2143108" y="3643314"/>
              <a:ext cx="3000396" cy="157163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2500298" y="2571744"/>
              <a:ext cx="2152664" cy="1643074"/>
            </a:xfrm>
            <a:prstGeom prst="triangle">
              <a:avLst>
                <a:gd name="adj" fmla="val 48630"/>
              </a:avLst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2786050" y="2143116"/>
              <a:ext cx="1571636" cy="121444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928926" y="6286520"/>
              <a:ext cx="1143008" cy="35716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0" y="1214422"/>
            <a:ext cx="2581292" cy="2857520"/>
            <a:chOff x="1785918" y="2143116"/>
            <a:chExt cx="3724300" cy="4500570"/>
          </a:xfrm>
        </p:grpSpPr>
        <p:sp>
          <p:nvSpPr>
            <p:cNvPr id="40" name="Равнобедренный треугольник 39"/>
            <p:cNvSpPr/>
            <p:nvPr/>
          </p:nvSpPr>
          <p:spPr>
            <a:xfrm>
              <a:off x="1785918" y="4143380"/>
              <a:ext cx="3724300" cy="235743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2143108" y="3643314"/>
              <a:ext cx="3000396" cy="157163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2500298" y="2571744"/>
              <a:ext cx="2152664" cy="1643074"/>
            </a:xfrm>
            <a:prstGeom prst="triangle">
              <a:avLst>
                <a:gd name="adj" fmla="val 48630"/>
              </a:avLst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>
              <a:off x="2786050" y="2143116"/>
              <a:ext cx="1571636" cy="121444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928926" y="6286520"/>
              <a:ext cx="1143008" cy="35716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0" y="3500438"/>
            <a:ext cx="2233594" cy="2786082"/>
            <a:chOff x="1785918" y="2143116"/>
            <a:chExt cx="3724300" cy="4500570"/>
          </a:xfrm>
        </p:grpSpPr>
        <p:sp>
          <p:nvSpPr>
            <p:cNvPr id="46" name="Равнобедренный треугольник 45"/>
            <p:cNvSpPr/>
            <p:nvPr/>
          </p:nvSpPr>
          <p:spPr>
            <a:xfrm>
              <a:off x="1785918" y="4143380"/>
              <a:ext cx="3724300" cy="235743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>
              <a:off x="2143108" y="3643314"/>
              <a:ext cx="3000396" cy="157163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>
              <a:off x="2500298" y="2571744"/>
              <a:ext cx="2152664" cy="1643074"/>
            </a:xfrm>
            <a:prstGeom prst="triangle">
              <a:avLst>
                <a:gd name="adj" fmla="val 48630"/>
              </a:avLst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>
              <a:off x="2786050" y="2143116"/>
              <a:ext cx="1571636" cy="121444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2928926" y="6286520"/>
              <a:ext cx="1143008" cy="35716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000232" y="1571612"/>
            <a:ext cx="1376370" cy="1490674"/>
            <a:chOff x="1785918" y="2143116"/>
            <a:chExt cx="3724300" cy="4500570"/>
          </a:xfrm>
        </p:grpSpPr>
        <p:sp>
          <p:nvSpPr>
            <p:cNvPr id="52" name="Равнобедренный треугольник 51"/>
            <p:cNvSpPr/>
            <p:nvPr/>
          </p:nvSpPr>
          <p:spPr>
            <a:xfrm>
              <a:off x="1785918" y="4143380"/>
              <a:ext cx="3724300" cy="235743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Равнобедренный треугольник 52"/>
            <p:cNvSpPr/>
            <p:nvPr/>
          </p:nvSpPr>
          <p:spPr>
            <a:xfrm>
              <a:off x="2143108" y="3643314"/>
              <a:ext cx="3000396" cy="157163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>
              <a:off x="2500298" y="2571744"/>
              <a:ext cx="2152664" cy="1643074"/>
            </a:xfrm>
            <a:prstGeom prst="triangle">
              <a:avLst>
                <a:gd name="adj" fmla="val 48630"/>
              </a:avLst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>
              <a:off x="2786050" y="2143116"/>
              <a:ext cx="1571636" cy="121444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2928926" y="6286520"/>
              <a:ext cx="1143008" cy="35716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Капля 20"/>
          <p:cNvSpPr/>
          <p:nvPr/>
        </p:nvSpPr>
        <p:spPr>
          <a:xfrm rot="1599732">
            <a:off x="4316449" y="6204683"/>
            <a:ext cx="500066" cy="571504"/>
          </a:xfrm>
          <a:prstGeom prst="teardrop">
            <a:avLst>
              <a:gd name="adj" fmla="val 111797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3786182" y="1357298"/>
            <a:ext cx="1590684" cy="1776426"/>
            <a:chOff x="1785918" y="2143116"/>
            <a:chExt cx="3724300" cy="4500570"/>
          </a:xfrm>
        </p:grpSpPr>
        <p:sp>
          <p:nvSpPr>
            <p:cNvPr id="58" name="Равнобедренный треугольник 57"/>
            <p:cNvSpPr/>
            <p:nvPr/>
          </p:nvSpPr>
          <p:spPr>
            <a:xfrm>
              <a:off x="1785918" y="4143380"/>
              <a:ext cx="3724300" cy="235743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>
              <a:off x="2143108" y="3643314"/>
              <a:ext cx="3000396" cy="157163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2500298" y="2571744"/>
              <a:ext cx="2152664" cy="1643074"/>
            </a:xfrm>
            <a:prstGeom prst="triangle">
              <a:avLst>
                <a:gd name="adj" fmla="val 48630"/>
              </a:avLst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2786050" y="2143116"/>
              <a:ext cx="1571636" cy="121444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928926" y="6286520"/>
              <a:ext cx="1143008" cy="35716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500166" y="2928934"/>
            <a:ext cx="1519246" cy="2071702"/>
            <a:chOff x="1785918" y="2143116"/>
            <a:chExt cx="3724300" cy="4500570"/>
          </a:xfrm>
        </p:grpSpPr>
        <p:sp>
          <p:nvSpPr>
            <p:cNvPr id="64" name="Равнобедренный треугольник 63"/>
            <p:cNvSpPr/>
            <p:nvPr/>
          </p:nvSpPr>
          <p:spPr>
            <a:xfrm>
              <a:off x="1785918" y="4143380"/>
              <a:ext cx="3724300" cy="235743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>
              <a:off x="2143108" y="3643314"/>
              <a:ext cx="3000396" cy="157163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2500298" y="2571744"/>
              <a:ext cx="2152664" cy="1643074"/>
            </a:xfrm>
            <a:prstGeom prst="triangle">
              <a:avLst>
                <a:gd name="adj" fmla="val 48630"/>
              </a:avLst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2786050" y="2143116"/>
              <a:ext cx="1571636" cy="121444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2928926" y="6286520"/>
              <a:ext cx="1143008" cy="35716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286512" y="1000108"/>
            <a:ext cx="3090882" cy="2419368"/>
            <a:chOff x="1785918" y="2143116"/>
            <a:chExt cx="3724300" cy="4500570"/>
          </a:xfrm>
        </p:grpSpPr>
        <p:sp>
          <p:nvSpPr>
            <p:cNvPr id="70" name="Равнобедренный треугольник 69"/>
            <p:cNvSpPr/>
            <p:nvPr/>
          </p:nvSpPr>
          <p:spPr>
            <a:xfrm>
              <a:off x="1785918" y="4143380"/>
              <a:ext cx="3724300" cy="235743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>
              <a:off x="2143108" y="3643314"/>
              <a:ext cx="3000396" cy="157163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>
              <a:off x="2500298" y="2571744"/>
              <a:ext cx="2152664" cy="1643074"/>
            </a:xfrm>
            <a:prstGeom prst="triangle">
              <a:avLst>
                <a:gd name="adj" fmla="val 48630"/>
              </a:avLst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2786050" y="2143116"/>
              <a:ext cx="1571636" cy="121444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928926" y="6286520"/>
              <a:ext cx="1143008" cy="35716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357950" y="1000108"/>
            <a:ext cx="1000132" cy="5429288"/>
            <a:chOff x="6357950" y="1000108"/>
            <a:chExt cx="1000132" cy="54292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786578" y="1785926"/>
              <a:ext cx="71438" cy="464347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6357950" y="1000108"/>
              <a:ext cx="1000132" cy="1214446"/>
            </a:xfrm>
            <a:prstGeom prst="star5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50417" y="30629"/>
            <a:ext cx="3331155" cy="3590783"/>
            <a:chOff x="250417" y="30629"/>
            <a:chExt cx="3331155" cy="3590783"/>
          </a:xfrm>
        </p:grpSpPr>
        <p:sp>
          <p:nvSpPr>
            <p:cNvPr id="75" name="Выноска-облако 74"/>
            <p:cNvSpPr/>
            <p:nvPr/>
          </p:nvSpPr>
          <p:spPr>
            <a:xfrm rot="15593090">
              <a:off x="120603" y="160443"/>
              <a:ext cx="3590783" cy="3331155"/>
            </a:xfrm>
            <a:prstGeom prst="cloudCallout">
              <a:avLst>
                <a:gd name="adj1" fmla="val -40327"/>
                <a:gd name="adj2" fmla="val 90614"/>
              </a:avLst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5786" y="500042"/>
              <a:ext cx="2571768" cy="255454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uk-UA" sz="2000" b="1" i="1" dirty="0" smtClean="0">
                  <a:solidFill>
                    <a:schemeClr val="tx2">
                      <a:lumMod val="50000"/>
                    </a:schemeClr>
                  </a:solidFill>
                  <a:latin typeface="Arno Pro Display" pitchFamily="18" charset="0"/>
                </a:rPr>
                <a:t>Вс</a:t>
              </a:r>
              <a:r>
                <a:rPr lang="ru-RU" sz="2000" b="1" i="1" dirty="0" err="1" smtClean="0">
                  <a:solidFill>
                    <a:schemeClr val="tx2">
                      <a:lumMod val="50000"/>
                    </a:schemeClr>
                  </a:solidFill>
                  <a:latin typeface="Arno Pro Display" pitchFamily="18" charset="0"/>
                </a:rPr>
                <a:t>ю</a:t>
              </a:r>
              <a:r>
                <a:rPr lang="ru-RU" sz="2000" b="1" i="1" dirty="0" smtClean="0">
                  <a:solidFill>
                    <a:schemeClr val="tx2">
                      <a:lumMod val="50000"/>
                    </a:schemeClr>
                  </a:solidFill>
                  <a:latin typeface="Arno Pro Display" pitchFamily="18" charset="0"/>
                </a:rPr>
                <a:t> ночь кружится белый снег,</a:t>
              </a:r>
            </a:p>
            <a:p>
              <a:r>
                <a:rPr lang="ru-RU" sz="2000" b="1" i="1" dirty="0" smtClean="0">
                  <a:solidFill>
                    <a:schemeClr val="tx2">
                      <a:lumMod val="50000"/>
                    </a:schemeClr>
                  </a:solidFill>
                  <a:latin typeface="Arno Pro Display" pitchFamily="18" charset="0"/>
                </a:rPr>
                <a:t>На утро солнышко проснется,</a:t>
              </a:r>
            </a:p>
            <a:p>
              <a:r>
                <a:rPr lang="ru-RU" sz="2000" b="1" i="1" dirty="0" smtClean="0">
                  <a:solidFill>
                    <a:schemeClr val="tx2">
                      <a:lumMod val="50000"/>
                    </a:schemeClr>
                  </a:solidFill>
                  <a:latin typeface="Arno Pro Display" pitchFamily="18" charset="0"/>
                </a:rPr>
                <a:t>Желаю в Новый Год чудес,</a:t>
              </a:r>
            </a:p>
            <a:p>
              <a:r>
                <a:rPr lang="ru-RU" sz="2000" b="1" i="1" dirty="0" smtClean="0">
                  <a:solidFill>
                    <a:schemeClr val="tx2">
                      <a:lumMod val="50000"/>
                    </a:schemeClr>
                  </a:solidFill>
                  <a:latin typeface="Arno Pro Display" pitchFamily="18" charset="0"/>
                </a:rPr>
                <a:t>И счастье сердца пусть коснется!!!</a:t>
              </a:r>
              <a:endParaRPr lang="ru-RU" sz="2000" b="1" i="1" dirty="0">
                <a:solidFill>
                  <a:schemeClr val="tx2">
                    <a:lumMod val="50000"/>
                  </a:schemeClr>
                </a:solidFill>
                <a:latin typeface="Arno Pro Display" pitchFamily="18" charset="0"/>
              </a:endParaRPr>
            </a:p>
          </p:txBody>
        </p:sp>
      </p:grpSp>
    </p:spTree>
  </p:cSld>
  <p:clrMapOvr>
    <a:masterClrMapping/>
  </p:clrMapOvr>
  <p:transition advClick="0" advTm="1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875 0.21042 C 0.61563 0.20324 0.61181 0.20023 0.60851 0.19329 C 0.60608 0.18172 0.60886 0.19121 0.60278 0.18033 C 0.59879 0.17292 0.59827 0.16644 0.59271 0.16111 C 0.58993 0.14792 0.59236 0.15625 0.58125 0.13959 C 0.57431 0.1294 0.56476 0.12361 0.55799 0.11366 C 0.55104 0.10324 0.54288 0.09607 0.53351 0.09213 C 0.52344 0.08264 0.50816 0.0801 0.49601 0.0794 C 0.46511 0.07755 0.4342 0.07639 0.40347 0.075 C 0.3967 0.07292 0.39132 0.06875 0.38472 0.06644 C 0.37952 0.06135 0.37049 0.05556 0.36441 0.05347 C 0.36302 0.05209 0.36163 0.05047 0.36007 0.04931 C 0.35729 0.04746 0.35157 0.04491 0.35157 0.04514 C 0.33646 0.02963 0.3592 0.05139 0.3415 0.03843 C 0.32344 0.02523 0.34358 0.03148 0.31823 0.02778 C 0.29427 0.01736 0.2941 0.02176 0.25903 0.02338 C 0.25191 0.03056 0.25556 0.0257 0.24896 0.04051 C 0.24792 0.0426 0.24584 0.04306 0.24462 0.04491 C 0.24375 0.04607 0.24358 0.04792 0.24323 0.0493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09 0.32153 C 0.60122 0.2882 0.60417 0.26829 0.58959 0.2463 C 0.58542 0.22963 0.59115 0.24954 0.58386 0.23565 C 0.57587 0.22084 0.59011 0.23727 0.57795 0.22477 C 0.57361 0.21505 0.56858 0.20926 0.56111 0.20556 C 0.55139 0.19537 0.55573 0.19838 0.54844 0.19468 C 0.52014 0.1963 0.49306 0.19931 0.46459 0.19676 C 0.45851 0.19074 0.45209 0.18704 0.44618 0.17963 C 0.44063 0.17246 0.43646 0.16597 0.42934 0.1625 C 0.41893 0.15232 0.41146 0.14306 0.40382 0.12801 C 0.40209 0.12084 0.40087 0.11505 0.39827 0.1088 C 0.39566 0.09375 0.38959 0.0801 0.38525 0.06574 C 0.38125 0.05116 0.38316 0.03866 0.37535 0.02685 C 0.37292 0.01482 0.36858 0.00371 0.3625 -0.00532 C 0.35903 -0.02291 0.34688 -0.02847 0.33837 -0.03981 C 0.33177 -0.04907 0.32986 -0.05486 0.32153 -0.05903 C 0.30504 -0.07592 0.29167 -0.06458 0.26771 -0.06342 C 0.26476 -0.06203 0.26216 -0.06041 0.2592 -0.05903 C 0.25764 -0.05833 0.25486 -0.05694 0.25486 -0.05671 C 0.25348 -0.05486 0.25191 -0.05278 0.25052 -0.05046 C 0.24844 -0.04629 0.24497 -0.0375 0.24497 -0.03727 C 0.24271 -0.02615 0.24375 -0.03333 0.24375 -0.01597 " pathEditMode="relative" rAng="0" ptsTypes="fffffffffffffffffffff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58 0.44491 C 0.60104 0.41227 0.60104 0.36505 0.58785 0.33519 C 0.58577 0.32061 0.5783 0.3051 0.57136 0.29445 C 0.56875 0.29005 0.56476 0.2875 0.56181 0.28357 C 0.55521 0.27477 0.56059 0.27848 0.55347 0.275 C 0.55052 0.27037 0.54306 0.25764 0.5382 0.25348 C 0.52413 0.24144 0.53733 0.25625 0.52709 0.24491 C 0.52518 0.24283 0.52344 0.24051 0.5217 0.23843 C 0.51806 0.23473 0.51059 0.22778 0.51059 0.22801 C 0.50677 0.21875 0.50764 0.21436 0.50226 0.20625 C 0.50191 0.20417 0.50156 0.20186 0.50104 0.19977 C 0.50035 0.19746 0.49861 0.19561 0.49809 0.19329 C 0.49445 0.17963 0.49497 0.17454 0.48854 0.16111 C 0.48698 0.14861 0.48507 0.14375 0.4816 0.13311 C 0.48038 0.12894 0.48038 0.12408 0.47865 0.12014 C 0.47361 0.10602 0.46702 0.08866 0.45955 0.07709 C 0.45851 0.07269 0.4566 0.06297 0.45538 0.05996 C 0.45417 0.05787 0.45243 0.05741 0.45122 0.05556 C 0.44948 0.05301 0.44827 0.04977 0.44705 0.04699 C 0.44479 0.03588 0.4474 0.04375 0.44011 0.03403 C 0.43715 0.0301 0.43577 0.02246 0.43177 0.0213 C 0.42118 0.01829 0.41094 0.01482 0.40018 0.01273 C 0.38959 0.00463 0.37691 0.00394 0.36563 -0.00023 C 0.35608 -0.0037 0.34827 -0.01458 0.33924 -0.01967 C 0.33264 -0.02986 0.325 -0.03518 0.31719 -0.04328 C 0.31077 -0.04977 0.30538 -0.0581 0.29913 -0.06481 C 0.28906 -0.07592 0.29792 -0.0625 0.28959 -0.07338 C 0.28195 -0.08333 0.2757 -0.09004 0.26597 -0.0949 C 0.25695 -0.10486 0.25938 -0.10393 0.23993 -0.09699 C 0.23663 -0.09583 0.2316 -0.08842 0.2316 -0.08819 C 0.23212 -0.08125 0.23143 -0.07361 0.23299 -0.06689 C 0.23334 -0.06481 0.23577 -0.06597 0.23698 -0.06481 C 0.23889 -0.06296 0.24254 -0.05833 0.24254 -0.0581 " pathEditMode="relative" rAng="0" ptsTypes="fffffffffffffffffff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З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462160">
            <a:off x="1098688" y="603382"/>
            <a:ext cx="9144000" cy="208668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79953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nastasiaScript" pitchFamily="2" charset="0"/>
              </a:rPr>
              <a:t>З наступаючим Новим Роком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nastasiaScript" pitchFamily="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00298" y="1214422"/>
            <a:ext cx="4000528" cy="4929222"/>
            <a:chOff x="2285984" y="642918"/>
            <a:chExt cx="4143404" cy="5286412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2285984" y="4214818"/>
              <a:ext cx="4143404" cy="1714512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857488" y="3071810"/>
              <a:ext cx="2928958" cy="1928826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000364" y="2643182"/>
              <a:ext cx="2643206" cy="1428760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3286116" y="1857364"/>
              <a:ext cx="2000264" cy="1285884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3500430" y="1142984"/>
              <a:ext cx="1581160" cy="1214446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714744" y="642918"/>
              <a:ext cx="1214446" cy="785818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5-конечная звезда 11"/>
          <p:cNvSpPr/>
          <p:nvPr/>
        </p:nvSpPr>
        <p:spPr>
          <a:xfrm>
            <a:off x="4000496" y="571480"/>
            <a:ext cx="928694" cy="928670"/>
          </a:xfrm>
          <a:prstGeom prst="star5">
            <a:avLst>
              <a:gd name="adj" fmla="val 25781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3571868" y="2714620"/>
            <a:ext cx="214314" cy="214314"/>
          </a:xfrm>
          <a:prstGeom prst="star12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>
            <a:off x="5072066" y="3357562"/>
            <a:ext cx="285752" cy="428628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3357554" y="3571876"/>
            <a:ext cx="142876" cy="285752"/>
          </a:xfrm>
          <a:prstGeom prst="teardrop">
            <a:avLst/>
          </a:prstGeom>
          <a:solidFill>
            <a:srgbClr val="F17417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5429256" y="4429132"/>
            <a:ext cx="357190" cy="357190"/>
          </a:xfrm>
          <a:prstGeom prst="diamond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928926" y="4429132"/>
            <a:ext cx="214314" cy="214314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есятиугольник 17"/>
          <p:cNvSpPr/>
          <p:nvPr/>
        </p:nvSpPr>
        <p:spPr>
          <a:xfrm>
            <a:off x="5643570" y="5214950"/>
            <a:ext cx="214314" cy="214314"/>
          </a:xfrm>
          <a:prstGeom prst="dec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енадцатиугольник 18"/>
          <p:cNvSpPr/>
          <p:nvPr/>
        </p:nvSpPr>
        <p:spPr>
          <a:xfrm>
            <a:off x="3786182" y="1928802"/>
            <a:ext cx="142876" cy="285752"/>
          </a:xfrm>
          <a:prstGeom prst="dodecagon">
            <a:avLst/>
          </a:prstGeom>
          <a:solidFill>
            <a:srgbClr val="C5B92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>
            <a:off x="2928926" y="5286388"/>
            <a:ext cx="142876" cy="357190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ест 21"/>
          <p:cNvSpPr/>
          <p:nvPr/>
        </p:nvSpPr>
        <p:spPr>
          <a:xfrm>
            <a:off x="4857752" y="2000240"/>
            <a:ext cx="142876" cy="285752"/>
          </a:xfrm>
          <a:prstGeom prst="plus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2357422" y="6143644"/>
            <a:ext cx="214314" cy="214314"/>
          </a:xfrm>
          <a:prstGeom prst="smileyFac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ердце 23"/>
          <p:cNvSpPr/>
          <p:nvPr/>
        </p:nvSpPr>
        <p:spPr>
          <a:xfrm>
            <a:off x="6215074" y="6072206"/>
            <a:ext cx="285752" cy="285752"/>
          </a:xfrm>
          <a:prstGeom prst="hear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6215082"/>
            <a:ext cx="785818" cy="642918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-облако 27"/>
          <p:cNvSpPr/>
          <p:nvPr/>
        </p:nvSpPr>
        <p:spPr>
          <a:xfrm>
            <a:off x="5000628" y="2786058"/>
            <a:ext cx="285752" cy="285752"/>
          </a:xfrm>
          <a:prstGeom prst="cloudCallout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354154">
            <a:off x="3786182" y="1500174"/>
            <a:ext cx="571504" cy="4559556"/>
          </a:xfrm>
          <a:custGeom>
            <a:avLst/>
            <a:gdLst>
              <a:gd name="connsiteX0" fmla="*/ 412955 w 667961"/>
              <a:gd name="connsiteY0" fmla="*/ 0 h 4630994"/>
              <a:gd name="connsiteX1" fmla="*/ 368710 w 667961"/>
              <a:gd name="connsiteY1" fmla="*/ 29497 h 4630994"/>
              <a:gd name="connsiteX2" fmla="*/ 324465 w 667961"/>
              <a:gd name="connsiteY2" fmla="*/ 117987 h 4630994"/>
              <a:gd name="connsiteX3" fmla="*/ 339213 w 667961"/>
              <a:gd name="connsiteY3" fmla="*/ 383458 h 4630994"/>
              <a:gd name="connsiteX4" fmla="*/ 368710 w 667961"/>
              <a:gd name="connsiteY4" fmla="*/ 457200 h 4630994"/>
              <a:gd name="connsiteX5" fmla="*/ 398206 w 667961"/>
              <a:gd name="connsiteY5" fmla="*/ 560439 h 4630994"/>
              <a:gd name="connsiteX6" fmla="*/ 442452 w 667961"/>
              <a:gd name="connsiteY6" fmla="*/ 722671 h 4630994"/>
              <a:gd name="connsiteX7" fmla="*/ 457200 w 667961"/>
              <a:gd name="connsiteY7" fmla="*/ 766916 h 4630994"/>
              <a:gd name="connsiteX8" fmla="*/ 471948 w 667961"/>
              <a:gd name="connsiteY8" fmla="*/ 811161 h 4630994"/>
              <a:gd name="connsiteX9" fmla="*/ 471948 w 667961"/>
              <a:gd name="connsiteY9" fmla="*/ 1106129 h 4630994"/>
              <a:gd name="connsiteX10" fmla="*/ 457200 w 667961"/>
              <a:gd name="connsiteY10" fmla="*/ 1150374 h 4630994"/>
              <a:gd name="connsiteX11" fmla="*/ 368710 w 667961"/>
              <a:gd name="connsiteY11" fmla="*/ 1253613 h 4630994"/>
              <a:gd name="connsiteX12" fmla="*/ 339213 w 667961"/>
              <a:gd name="connsiteY12" fmla="*/ 1312607 h 4630994"/>
              <a:gd name="connsiteX13" fmla="*/ 324465 w 667961"/>
              <a:gd name="connsiteY13" fmla="*/ 1371600 h 4630994"/>
              <a:gd name="connsiteX14" fmla="*/ 294968 w 667961"/>
              <a:gd name="connsiteY14" fmla="*/ 1415845 h 4630994"/>
              <a:gd name="connsiteX15" fmla="*/ 280219 w 667961"/>
              <a:gd name="connsiteY15" fmla="*/ 1519084 h 4630994"/>
              <a:gd name="connsiteX16" fmla="*/ 294968 w 667961"/>
              <a:gd name="connsiteY16" fmla="*/ 1991032 h 4630994"/>
              <a:gd name="connsiteX17" fmla="*/ 324465 w 667961"/>
              <a:gd name="connsiteY17" fmla="*/ 2123768 h 4630994"/>
              <a:gd name="connsiteX18" fmla="*/ 353961 w 667961"/>
              <a:gd name="connsiteY18" fmla="*/ 2182761 h 4630994"/>
              <a:gd name="connsiteX19" fmla="*/ 412955 w 667961"/>
              <a:gd name="connsiteY19" fmla="*/ 2330245 h 4630994"/>
              <a:gd name="connsiteX20" fmla="*/ 457200 w 667961"/>
              <a:gd name="connsiteY20" fmla="*/ 2462981 h 4630994"/>
              <a:gd name="connsiteX21" fmla="*/ 486697 w 667961"/>
              <a:gd name="connsiteY21" fmla="*/ 2551471 h 4630994"/>
              <a:gd name="connsiteX22" fmla="*/ 516194 w 667961"/>
              <a:gd name="connsiteY22" fmla="*/ 2610465 h 4630994"/>
              <a:gd name="connsiteX23" fmla="*/ 545690 w 667961"/>
              <a:gd name="connsiteY23" fmla="*/ 2654710 h 4630994"/>
              <a:gd name="connsiteX24" fmla="*/ 575187 w 667961"/>
              <a:gd name="connsiteY24" fmla="*/ 2728452 h 4630994"/>
              <a:gd name="connsiteX25" fmla="*/ 604684 w 667961"/>
              <a:gd name="connsiteY25" fmla="*/ 2920181 h 4630994"/>
              <a:gd name="connsiteX26" fmla="*/ 634181 w 667961"/>
              <a:gd name="connsiteY26" fmla="*/ 2993923 h 4630994"/>
              <a:gd name="connsiteX27" fmla="*/ 648929 w 667961"/>
              <a:gd name="connsiteY27" fmla="*/ 3082413 h 4630994"/>
              <a:gd name="connsiteX28" fmla="*/ 663677 w 667961"/>
              <a:gd name="connsiteY28" fmla="*/ 3141407 h 4630994"/>
              <a:gd name="connsiteX29" fmla="*/ 648929 w 667961"/>
              <a:gd name="connsiteY29" fmla="*/ 3465871 h 4630994"/>
              <a:gd name="connsiteX30" fmla="*/ 530942 w 667961"/>
              <a:gd name="connsiteY30" fmla="*/ 3613355 h 4630994"/>
              <a:gd name="connsiteX31" fmla="*/ 427703 w 667961"/>
              <a:gd name="connsiteY31" fmla="*/ 3746090 h 4630994"/>
              <a:gd name="connsiteX32" fmla="*/ 324465 w 667961"/>
              <a:gd name="connsiteY32" fmla="*/ 3849329 h 4630994"/>
              <a:gd name="connsiteX33" fmla="*/ 206477 w 667961"/>
              <a:gd name="connsiteY33" fmla="*/ 3923071 h 4630994"/>
              <a:gd name="connsiteX34" fmla="*/ 162232 w 667961"/>
              <a:gd name="connsiteY34" fmla="*/ 3982065 h 4630994"/>
              <a:gd name="connsiteX35" fmla="*/ 73742 w 667961"/>
              <a:gd name="connsiteY35" fmla="*/ 4070555 h 4630994"/>
              <a:gd name="connsiteX36" fmla="*/ 14748 w 667961"/>
              <a:gd name="connsiteY36" fmla="*/ 4159045 h 4630994"/>
              <a:gd name="connsiteX37" fmla="*/ 0 w 667961"/>
              <a:gd name="connsiteY37" fmla="*/ 4424516 h 4630994"/>
              <a:gd name="connsiteX38" fmla="*/ 14748 w 667961"/>
              <a:gd name="connsiteY38" fmla="*/ 4586748 h 4630994"/>
              <a:gd name="connsiteX39" fmla="*/ 14748 w 667961"/>
              <a:gd name="connsiteY39" fmla="*/ 4630994 h 46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7961" h="4630994">
                <a:moveTo>
                  <a:pt x="412955" y="0"/>
                </a:moveTo>
                <a:cubicBezTo>
                  <a:pt x="398207" y="9832"/>
                  <a:pt x="381244" y="16963"/>
                  <a:pt x="368710" y="29497"/>
                </a:cubicBezTo>
                <a:cubicBezTo>
                  <a:pt x="340119" y="58088"/>
                  <a:pt x="336460" y="82000"/>
                  <a:pt x="324465" y="117987"/>
                </a:cubicBezTo>
                <a:cubicBezTo>
                  <a:pt x="329381" y="206477"/>
                  <a:pt x="327750" y="295576"/>
                  <a:pt x="339213" y="383458"/>
                </a:cubicBezTo>
                <a:cubicBezTo>
                  <a:pt x="342637" y="409710"/>
                  <a:pt x="359414" y="432411"/>
                  <a:pt x="368710" y="457200"/>
                </a:cubicBezTo>
                <a:cubicBezTo>
                  <a:pt x="382148" y="493034"/>
                  <a:pt x="389753" y="522402"/>
                  <a:pt x="398206" y="560439"/>
                </a:cubicBezTo>
                <a:cubicBezTo>
                  <a:pt x="426000" y="685512"/>
                  <a:pt x="396411" y="584548"/>
                  <a:pt x="442452" y="722671"/>
                </a:cubicBezTo>
                <a:lnTo>
                  <a:pt x="457200" y="766916"/>
                </a:lnTo>
                <a:lnTo>
                  <a:pt x="471948" y="811161"/>
                </a:lnTo>
                <a:cubicBezTo>
                  <a:pt x="492614" y="955819"/>
                  <a:pt x="495168" y="920371"/>
                  <a:pt x="471948" y="1106129"/>
                </a:cubicBezTo>
                <a:cubicBezTo>
                  <a:pt x="470020" y="1121555"/>
                  <a:pt x="464152" y="1136469"/>
                  <a:pt x="457200" y="1150374"/>
                </a:cubicBezTo>
                <a:cubicBezTo>
                  <a:pt x="423176" y="1218422"/>
                  <a:pt x="423137" y="1181043"/>
                  <a:pt x="368710" y="1253613"/>
                </a:cubicBezTo>
                <a:cubicBezTo>
                  <a:pt x="355519" y="1271202"/>
                  <a:pt x="349045" y="1292942"/>
                  <a:pt x="339213" y="1312607"/>
                </a:cubicBezTo>
                <a:cubicBezTo>
                  <a:pt x="334297" y="1332271"/>
                  <a:pt x="332450" y="1352969"/>
                  <a:pt x="324465" y="1371600"/>
                </a:cubicBezTo>
                <a:cubicBezTo>
                  <a:pt x="317483" y="1387892"/>
                  <a:pt x="300061" y="1398867"/>
                  <a:pt x="294968" y="1415845"/>
                </a:cubicBezTo>
                <a:cubicBezTo>
                  <a:pt x="284979" y="1449141"/>
                  <a:pt x="285135" y="1484671"/>
                  <a:pt x="280219" y="1519084"/>
                </a:cubicBezTo>
                <a:cubicBezTo>
                  <a:pt x="285135" y="1676400"/>
                  <a:pt x="286473" y="1833869"/>
                  <a:pt x="294968" y="1991032"/>
                </a:cubicBezTo>
                <a:cubicBezTo>
                  <a:pt x="295558" y="2001955"/>
                  <a:pt x="318298" y="2107324"/>
                  <a:pt x="324465" y="2123768"/>
                </a:cubicBezTo>
                <a:cubicBezTo>
                  <a:pt x="332185" y="2144354"/>
                  <a:pt x="345301" y="2162553"/>
                  <a:pt x="353961" y="2182761"/>
                </a:cubicBezTo>
                <a:cubicBezTo>
                  <a:pt x="374818" y="2231428"/>
                  <a:pt x="396211" y="2280014"/>
                  <a:pt x="412955" y="2330245"/>
                </a:cubicBezTo>
                <a:lnTo>
                  <a:pt x="457200" y="2462981"/>
                </a:lnTo>
                <a:cubicBezTo>
                  <a:pt x="467032" y="2492478"/>
                  <a:pt x="472792" y="2523661"/>
                  <a:pt x="486697" y="2551471"/>
                </a:cubicBezTo>
                <a:cubicBezTo>
                  <a:pt x="496529" y="2571136"/>
                  <a:pt x="505286" y="2591376"/>
                  <a:pt x="516194" y="2610465"/>
                </a:cubicBezTo>
                <a:cubicBezTo>
                  <a:pt x="524988" y="2625855"/>
                  <a:pt x="537763" y="2638856"/>
                  <a:pt x="545690" y="2654710"/>
                </a:cubicBezTo>
                <a:cubicBezTo>
                  <a:pt x="557530" y="2678389"/>
                  <a:pt x="565355" y="2703871"/>
                  <a:pt x="575187" y="2728452"/>
                </a:cubicBezTo>
                <a:cubicBezTo>
                  <a:pt x="582822" y="2797168"/>
                  <a:pt x="583398" y="2856321"/>
                  <a:pt x="604684" y="2920181"/>
                </a:cubicBezTo>
                <a:cubicBezTo>
                  <a:pt x="613056" y="2945297"/>
                  <a:pt x="624349" y="2969342"/>
                  <a:pt x="634181" y="2993923"/>
                </a:cubicBezTo>
                <a:cubicBezTo>
                  <a:pt x="639097" y="3023420"/>
                  <a:pt x="643065" y="3053090"/>
                  <a:pt x="648929" y="3082413"/>
                </a:cubicBezTo>
                <a:cubicBezTo>
                  <a:pt x="652904" y="3102289"/>
                  <a:pt x="663677" y="3121137"/>
                  <a:pt x="663677" y="3141407"/>
                </a:cubicBezTo>
                <a:cubicBezTo>
                  <a:pt x="663677" y="3249673"/>
                  <a:pt x="667961" y="3359291"/>
                  <a:pt x="648929" y="3465871"/>
                </a:cubicBezTo>
                <a:cubicBezTo>
                  <a:pt x="640840" y="3511170"/>
                  <a:pt x="562969" y="3581328"/>
                  <a:pt x="530942" y="3613355"/>
                </a:cubicBezTo>
                <a:cubicBezTo>
                  <a:pt x="503003" y="3697175"/>
                  <a:pt x="527187" y="3646606"/>
                  <a:pt x="427703" y="3746090"/>
                </a:cubicBezTo>
                <a:lnTo>
                  <a:pt x="324465" y="3849329"/>
                </a:lnTo>
                <a:cubicBezTo>
                  <a:pt x="235523" y="3902694"/>
                  <a:pt x="274574" y="3877673"/>
                  <a:pt x="206477" y="3923071"/>
                </a:cubicBezTo>
                <a:cubicBezTo>
                  <a:pt x="191729" y="3942736"/>
                  <a:pt x="178676" y="3963794"/>
                  <a:pt x="162232" y="3982065"/>
                </a:cubicBezTo>
                <a:cubicBezTo>
                  <a:pt x="134326" y="4013071"/>
                  <a:pt x="96881" y="4035846"/>
                  <a:pt x="73742" y="4070555"/>
                </a:cubicBezTo>
                <a:lnTo>
                  <a:pt x="14748" y="4159045"/>
                </a:lnTo>
                <a:cubicBezTo>
                  <a:pt x="9832" y="4247535"/>
                  <a:pt x="0" y="4335889"/>
                  <a:pt x="0" y="4424516"/>
                </a:cubicBezTo>
                <a:cubicBezTo>
                  <a:pt x="0" y="4478816"/>
                  <a:pt x="10879" y="4532586"/>
                  <a:pt x="14748" y="4586748"/>
                </a:cubicBezTo>
                <a:cubicBezTo>
                  <a:pt x="15799" y="4601459"/>
                  <a:pt x="14748" y="4616245"/>
                  <a:pt x="14748" y="4630994"/>
                </a:cubicBezTo>
              </a:path>
            </a:pathLst>
          </a:custGeom>
          <a:ln w="38100">
            <a:solidFill>
              <a:srgbClr val="C00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10589818" flipH="1">
            <a:off x="4509233" y="1562636"/>
            <a:ext cx="420936" cy="4500594"/>
          </a:xfrm>
          <a:custGeom>
            <a:avLst/>
            <a:gdLst>
              <a:gd name="connsiteX0" fmla="*/ 412955 w 667961"/>
              <a:gd name="connsiteY0" fmla="*/ 0 h 4630994"/>
              <a:gd name="connsiteX1" fmla="*/ 368710 w 667961"/>
              <a:gd name="connsiteY1" fmla="*/ 29497 h 4630994"/>
              <a:gd name="connsiteX2" fmla="*/ 324465 w 667961"/>
              <a:gd name="connsiteY2" fmla="*/ 117987 h 4630994"/>
              <a:gd name="connsiteX3" fmla="*/ 339213 w 667961"/>
              <a:gd name="connsiteY3" fmla="*/ 383458 h 4630994"/>
              <a:gd name="connsiteX4" fmla="*/ 368710 w 667961"/>
              <a:gd name="connsiteY4" fmla="*/ 457200 h 4630994"/>
              <a:gd name="connsiteX5" fmla="*/ 398206 w 667961"/>
              <a:gd name="connsiteY5" fmla="*/ 560439 h 4630994"/>
              <a:gd name="connsiteX6" fmla="*/ 442452 w 667961"/>
              <a:gd name="connsiteY6" fmla="*/ 722671 h 4630994"/>
              <a:gd name="connsiteX7" fmla="*/ 457200 w 667961"/>
              <a:gd name="connsiteY7" fmla="*/ 766916 h 4630994"/>
              <a:gd name="connsiteX8" fmla="*/ 471948 w 667961"/>
              <a:gd name="connsiteY8" fmla="*/ 811161 h 4630994"/>
              <a:gd name="connsiteX9" fmla="*/ 471948 w 667961"/>
              <a:gd name="connsiteY9" fmla="*/ 1106129 h 4630994"/>
              <a:gd name="connsiteX10" fmla="*/ 457200 w 667961"/>
              <a:gd name="connsiteY10" fmla="*/ 1150374 h 4630994"/>
              <a:gd name="connsiteX11" fmla="*/ 368710 w 667961"/>
              <a:gd name="connsiteY11" fmla="*/ 1253613 h 4630994"/>
              <a:gd name="connsiteX12" fmla="*/ 339213 w 667961"/>
              <a:gd name="connsiteY12" fmla="*/ 1312607 h 4630994"/>
              <a:gd name="connsiteX13" fmla="*/ 324465 w 667961"/>
              <a:gd name="connsiteY13" fmla="*/ 1371600 h 4630994"/>
              <a:gd name="connsiteX14" fmla="*/ 294968 w 667961"/>
              <a:gd name="connsiteY14" fmla="*/ 1415845 h 4630994"/>
              <a:gd name="connsiteX15" fmla="*/ 280219 w 667961"/>
              <a:gd name="connsiteY15" fmla="*/ 1519084 h 4630994"/>
              <a:gd name="connsiteX16" fmla="*/ 294968 w 667961"/>
              <a:gd name="connsiteY16" fmla="*/ 1991032 h 4630994"/>
              <a:gd name="connsiteX17" fmla="*/ 324465 w 667961"/>
              <a:gd name="connsiteY17" fmla="*/ 2123768 h 4630994"/>
              <a:gd name="connsiteX18" fmla="*/ 353961 w 667961"/>
              <a:gd name="connsiteY18" fmla="*/ 2182761 h 4630994"/>
              <a:gd name="connsiteX19" fmla="*/ 412955 w 667961"/>
              <a:gd name="connsiteY19" fmla="*/ 2330245 h 4630994"/>
              <a:gd name="connsiteX20" fmla="*/ 457200 w 667961"/>
              <a:gd name="connsiteY20" fmla="*/ 2462981 h 4630994"/>
              <a:gd name="connsiteX21" fmla="*/ 486697 w 667961"/>
              <a:gd name="connsiteY21" fmla="*/ 2551471 h 4630994"/>
              <a:gd name="connsiteX22" fmla="*/ 516194 w 667961"/>
              <a:gd name="connsiteY22" fmla="*/ 2610465 h 4630994"/>
              <a:gd name="connsiteX23" fmla="*/ 545690 w 667961"/>
              <a:gd name="connsiteY23" fmla="*/ 2654710 h 4630994"/>
              <a:gd name="connsiteX24" fmla="*/ 575187 w 667961"/>
              <a:gd name="connsiteY24" fmla="*/ 2728452 h 4630994"/>
              <a:gd name="connsiteX25" fmla="*/ 604684 w 667961"/>
              <a:gd name="connsiteY25" fmla="*/ 2920181 h 4630994"/>
              <a:gd name="connsiteX26" fmla="*/ 634181 w 667961"/>
              <a:gd name="connsiteY26" fmla="*/ 2993923 h 4630994"/>
              <a:gd name="connsiteX27" fmla="*/ 648929 w 667961"/>
              <a:gd name="connsiteY27" fmla="*/ 3082413 h 4630994"/>
              <a:gd name="connsiteX28" fmla="*/ 663677 w 667961"/>
              <a:gd name="connsiteY28" fmla="*/ 3141407 h 4630994"/>
              <a:gd name="connsiteX29" fmla="*/ 648929 w 667961"/>
              <a:gd name="connsiteY29" fmla="*/ 3465871 h 4630994"/>
              <a:gd name="connsiteX30" fmla="*/ 530942 w 667961"/>
              <a:gd name="connsiteY30" fmla="*/ 3613355 h 4630994"/>
              <a:gd name="connsiteX31" fmla="*/ 427703 w 667961"/>
              <a:gd name="connsiteY31" fmla="*/ 3746090 h 4630994"/>
              <a:gd name="connsiteX32" fmla="*/ 324465 w 667961"/>
              <a:gd name="connsiteY32" fmla="*/ 3849329 h 4630994"/>
              <a:gd name="connsiteX33" fmla="*/ 206477 w 667961"/>
              <a:gd name="connsiteY33" fmla="*/ 3923071 h 4630994"/>
              <a:gd name="connsiteX34" fmla="*/ 162232 w 667961"/>
              <a:gd name="connsiteY34" fmla="*/ 3982065 h 4630994"/>
              <a:gd name="connsiteX35" fmla="*/ 73742 w 667961"/>
              <a:gd name="connsiteY35" fmla="*/ 4070555 h 4630994"/>
              <a:gd name="connsiteX36" fmla="*/ 14748 w 667961"/>
              <a:gd name="connsiteY36" fmla="*/ 4159045 h 4630994"/>
              <a:gd name="connsiteX37" fmla="*/ 0 w 667961"/>
              <a:gd name="connsiteY37" fmla="*/ 4424516 h 4630994"/>
              <a:gd name="connsiteX38" fmla="*/ 14748 w 667961"/>
              <a:gd name="connsiteY38" fmla="*/ 4586748 h 4630994"/>
              <a:gd name="connsiteX39" fmla="*/ 14748 w 667961"/>
              <a:gd name="connsiteY39" fmla="*/ 4630994 h 46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7961" h="4630994">
                <a:moveTo>
                  <a:pt x="412955" y="0"/>
                </a:moveTo>
                <a:cubicBezTo>
                  <a:pt x="398207" y="9832"/>
                  <a:pt x="381244" y="16963"/>
                  <a:pt x="368710" y="29497"/>
                </a:cubicBezTo>
                <a:cubicBezTo>
                  <a:pt x="340119" y="58088"/>
                  <a:pt x="336460" y="82000"/>
                  <a:pt x="324465" y="117987"/>
                </a:cubicBezTo>
                <a:cubicBezTo>
                  <a:pt x="329381" y="206477"/>
                  <a:pt x="327750" y="295576"/>
                  <a:pt x="339213" y="383458"/>
                </a:cubicBezTo>
                <a:cubicBezTo>
                  <a:pt x="342637" y="409710"/>
                  <a:pt x="359414" y="432411"/>
                  <a:pt x="368710" y="457200"/>
                </a:cubicBezTo>
                <a:cubicBezTo>
                  <a:pt x="382148" y="493034"/>
                  <a:pt x="389753" y="522402"/>
                  <a:pt x="398206" y="560439"/>
                </a:cubicBezTo>
                <a:cubicBezTo>
                  <a:pt x="426000" y="685512"/>
                  <a:pt x="396411" y="584548"/>
                  <a:pt x="442452" y="722671"/>
                </a:cubicBezTo>
                <a:lnTo>
                  <a:pt x="457200" y="766916"/>
                </a:lnTo>
                <a:lnTo>
                  <a:pt x="471948" y="811161"/>
                </a:lnTo>
                <a:cubicBezTo>
                  <a:pt x="492614" y="955819"/>
                  <a:pt x="495168" y="920371"/>
                  <a:pt x="471948" y="1106129"/>
                </a:cubicBezTo>
                <a:cubicBezTo>
                  <a:pt x="470020" y="1121555"/>
                  <a:pt x="464152" y="1136469"/>
                  <a:pt x="457200" y="1150374"/>
                </a:cubicBezTo>
                <a:cubicBezTo>
                  <a:pt x="423176" y="1218422"/>
                  <a:pt x="423137" y="1181043"/>
                  <a:pt x="368710" y="1253613"/>
                </a:cubicBezTo>
                <a:cubicBezTo>
                  <a:pt x="355519" y="1271202"/>
                  <a:pt x="349045" y="1292942"/>
                  <a:pt x="339213" y="1312607"/>
                </a:cubicBezTo>
                <a:cubicBezTo>
                  <a:pt x="334297" y="1332271"/>
                  <a:pt x="332450" y="1352969"/>
                  <a:pt x="324465" y="1371600"/>
                </a:cubicBezTo>
                <a:cubicBezTo>
                  <a:pt x="317483" y="1387892"/>
                  <a:pt x="300061" y="1398867"/>
                  <a:pt x="294968" y="1415845"/>
                </a:cubicBezTo>
                <a:cubicBezTo>
                  <a:pt x="284979" y="1449141"/>
                  <a:pt x="285135" y="1484671"/>
                  <a:pt x="280219" y="1519084"/>
                </a:cubicBezTo>
                <a:cubicBezTo>
                  <a:pt x="285135" y="1676400"/>
                  <a:pt x="286473" y="1833869"/>
                  <a:pt x="294968" y="1991032"/>
                </a:cubicBezTo>
                <a:cubicBezTo>
                  <a:pt x="295558" y="2001955"/>
                  <a:pt x="318298" y="2107324"/>
                  <a:pt x="324465" y="2123768"/>
                </a:cubicBezTo>
                <a:cubicBezTo>
                  <a:pt x="332185" y="2144354"/>
                  <a:pt x="345301" y="2162553"/>
                  <a:pt x="353961" y="2182761"/>
                </a:cubicBezTo>
                <a:cubicBezTo>
                  <a:pt x="374818" y="2231428"/>
                  <a:pt x="396211" y="2280014"/>
                  <a:pt x="412955" y="2330245"/>
                </a:cubicBezTo>
                <a:lnTo>
                  <a:pt x="457200" y="2462981"/>
                </a:lnTo>
                <a:cubicBezTo>
                  <a:pt x="467032" y="2492478"/>
                  <a:pt x="472792" y="2523661"/>
                  <a:pt x="486697" y="2551471"/>
                </a:cubicBezTo>
                <a:cubicBezTo>
                  <a:pt x="496529" y="2571136"/>
                  <a:pt x="505286" y="2591376"/>
                  <a:pt x="516194" y="2610465"/>
                </a:cubicBezTo>
                <a:cubicBezTo>
                  <a:pt x="524988" y="2625855"/>
                  <a:pt x="537763" y="2638856"/>
                  <a:pt x="545690" y="2654710"/>
                </a:cubicBezTo>
                <a:cubicBezTo>
                  <a:pt x="557530" y="2678389"/>
                  <a:pt x="565355" y="2703871"/>
                  <a:pt x="575187" y="2728452"/>
                </a:cubicBezTo>
                <a:cubicBezTo>
                  <a:pt x="582822" y="2797168"/>
                  <a:pt x="583398" y="2856321"/>
                  <a:pt x="604684" y="2920181"/>
                </a:cubicBezTo>
                <a:cubicBezTo>
                  <a:pt x="613056" y="2945297"/>
                  <a:pt x="624349" y="2969342"/>
                  <a:pt x="634181" y="2993923"/>
                </a:cubicBezTo>
                <a:cubicBezTo>
                  <a:pt x="639097" y="3023420"/>
                  <a:pt x="643065" y="3053090"/>
                  <a:pt x="648929" y="3082413"/>
                </a:cubicBezTo>
                <a:cubicBezTo>
                  <a:pt x="652904" y="3102289"/>
                  <a:pt x="663677" y="3121137"/>
                  <a:pt x="663677" y="3141407"/>
                </a:cubicBezTo>
                <a:cubicBezTo>
                  <a:pt x="663677" y="3249673"/>
                  <a:pt x="667961" y="3359291"/>
                  <a:pt x="648929" y="3465871"/>
                </a:cubicBezTo>
                <a:cubicBezTo>
                  <a:pt x="640840" y="3511170"/>
                  <a:pt x="562969" y="3581328"/>
                  <a:pt x="530942" y="3613355"/>
                </a:cubicBezTo>
                <a:cubicBezTo>
                  <a:pt x="503003" y="3697175"/>
                  <a:pt x="527187" y="3646606"/>
                  <a:pt x="427703" y="3746090"/>
                </a:cubicBezTo>
                <a:lnTo>
                  <a:pt x="324465" y="3849329"/>
                </a:lnTo>
                <a:cubicBezTo>
                  <a:pt x="235523" y="3902694"/>
                  <a:pt x="274574" y="3877673"/>
                  <a:pt x="206477" y="3923071"/>
                </a:cubicBezTo>
                <a:cubicBezTo>
                  <a:pt x="191729" y="3942736"/>
                  <a:pt x="178676" y="3963794"/>
                  <a:pt x="162232" y="3982065"/>
                </a:cubicBezTo>
                <a:cubicBezTo>
                  <a:pt x="134326" y="4013071"/>
                  <a:pt x="96881" y="4035846"/>
                  <a:pt x="73742" y="4070555"/>
                </a:cubicBezTo>
                <a:lnTo>
                  <a:pt x="14748" y="4159045"/>
                </a:lnTo>
                <a:cubicBezTo>
                  <a:pt x="9832" y="4247535"/>
                  <a:pt x="0" y="4335889"/>
                  <a:pt x="0" y="4424516"/>
                </a:cubicBezTo>
                <a:cubicBezTo>
                  <a:pt x="0" y="4478816"/>
                  <a:pt x="10879" y="4532586"/>
                  <a:pt x="14748" y="4586748"/>
                </a:cubicBezTo>
                <a:cubicBezTo>
                  <a:pt x="15799" y="4601459"/>
                  <a:pt x="14748" y="4616245"/>
                  <a:pt x="14748" y="4630994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4001729" y="1641987"/>
            <a:ext cx="667961" cy="4630994"/>
          </a:xfrm>
          <a:custGeom>
            <a:avLst/>
            <a:gdLst>
              <a:gd name="connsiteX0" fmla="*/ 412955 w 667961"/>
              <a:gd name="connsiteY0" fmla="*/ 0 h 4630994"/>
              <a:gd name="connsiteX1" fmla="*/ 368710 w 667961"/>
              <a:gd name="connsiteY1" fmla="*/ 29497 h 4630994"/>
              <a:gd name="connsiteX2" fmla="*/ 324465 w 667961"/>
              <a:gd name="connsiteY2" fmla="*/ 117987 h 4630994"/>
              <a:gd name="connsiteX3" fmla="*/ 339213 w 667961"/>
              <a:gd name="connsiteY3" fmla="*/ 383458 h 4630994"/>
              <a:gd name="connsiteX4" fmla="*/ 368710 w 667961"/>
              <a:gd name="connsiteY4" fmla="*/ 457200 h 4630994"/>
              <a:gd name="connsiteX5" fmla="*/ 398206 w 667961"/>
              <a:gd name="connsiteY5" fmla="*/ 560439 h 4630994"/>
              <a:gd name="connsiteX6" fmla="*/ 442452 w 667961"/>
              <a:gd name="connsiteY6" fmla="*/ 722671 h 4630994"/>
              <a:gd name="connsiteX7" fmla="*/ 457200 w 667961"/>
              <a:gd name="connsiteY7" fmla="*/ 766916 h 4630994"/>
              <a:gd name="connsiteX8" fmla="*/ 471948 w 667961"/>
              <a:gd name="connsiteY8" fmla="*/ 811161 h 4630994"/>
              <a:gd name="connsiteX9" fmla="*/ 471948 w 667961"/>
              <a:gd name="connsiteY9" fmla="*/ 1106129 h 4630994"/>
              <a:gd name="connsiteX10" fmla="*/ 457200 w 667961"/>
              <a:gd name="connsiteY10" fmla="*/ 1150374 h 4630994"/>
              <a:gd name="connsiteX11" fmla="*/ 368710 w 667961"/>
              <a:gd name="connsiteY11" fmla="*/ 1253613 h 4630994"/>
              <a:gd name="connsiteX12" fmla="*/ 339213 w 667961"/>
              <a:gd name="connsiteY12" fmla="*/ 1312607 h 4630994"/>
              <a:gd name="connsiteX13" fmla="*/ 324465 w 667961"/>
              <a:gd name="connsiteY13" fmla="*/ 1371600 h 4630994"/>
              <a:gd name="connsiteX14" fmla="*/ 294968 w 667961"/>
              <a:gd name="connsiteY14" fmla="*/ 1415845 h 4630994"/>
              <a:gd name="connsiteX15" fmla="*/ 280219 w 667961"/>
              <a:gd name="connsiteY15" fmla="*/ 1519084 h 4630994"/>
              <a:gd name="connsiteX16" fmla="*/ 294968 w 667961"/>
              <a:gd name="connsiteY16" fmla="*/ 1991032 h 4630994"/>
              <a:gd name="connsiteX17" fmla="*/ 324465 w 667961"/>
              <a:gd name="connsiteY17" fmla="*/ 2123768 h 4630994"/>
              <a:gd name="connsiteX18" fmla="*/ 353961 w 667961"/>
              <a:gd name="connsiteY18" fmla="*/ 2182761 h 4630994"/>
              <a:gd name="connsiteX19" fmla="*/ 412955 w 667961"/>
              <a:gd name="connsiteY19" fmla="*/ 2330245 h 4630994"/>
              <a:gd name="connsiteX20" fmla="*/ 457200 w 667961"/>
              <a:gd name="connsiteY20" fmla="*/ 2462981 h 4630994"/>
              <a:gd name="connsiteX21" fmla="*/ 486697 w 667961"/>
              <a:gd name="connsiteY21" fmla="*/ 2551471 h 4630994"/>
              <a:gd name="connsiteX22" fmla="*/ 516194 w 667961"/>
              <a:gd name="connsiteY22" fmla="*/ 2610465 h 4630994"/>
              <a:gd name="connsiteX23" fmla="*/ 545690 w 667961"/>
              <a:gd name="connsiteY23" fmla="*/ 2654710 h 4630994"/>
              <a:gd name="connsiteX24" fmla="*/ 575187 w 667961"/>
              <a:gd name="connsiteY24" fmla="*/ 2728452 h 4630994"/>
              <a:gd name="connsiteX25" fmla="*/ 604684 w 667961"/>
              <a:gd name="connsiteY25" fmla="*/ 2920181 h 4630994"/>
              <a:gd name="connsiteX26" fmla="*/ 634181 w 667961"/>
              <a:gd name="connsiteY26" fmla="*/ 2993923 h 4630994"/>
              <a:gd name="connsiteX27" fmla="*/ 648929 w 667961"/>
              <a:gd name="connsiteY27" fmla="*/ 3082413 h 4630994"/>
              <a:gd name="connsiteX28" fmla="*/ 663677 w 667961"/>
              <a:gd name="connsiteY28" fmla="*/ 3141407 h 4630994"/>
              <a:gd name="connsiteX29" fmla="*/ 648929 w 667961"/>
              <a:gd name="connsiteY29" fmla="*/ 3465871 h 4630994"/>
              <a:gd name="connsiteX30" fmla="*/ 530942 w 667961"/>
              <a:gd name="connsiteY30" fmla="*/ 3613355 h 4630994"/>
              <a:gd name="connsiteX31" fmla="*/ 427703 w 667961"/>
              <a:gd name="connsiteY31" fmla="*/ 3746090 h 4630994"/>
              <a:gd name="connsiteX32" fmla="*/ 324465 w 667961"/>
              <a:gd name="connsiteY32" fmla="*/ 3849329 h 4630994"/>
              <a:gd name="connsiteX33" fmla="*/ 206477 w 667961"/>
              <a:gd name="connsiteY33" fmla="*/ 3923071 h 4630994"/>
              <a:gd name="connsiteX34" fmla="*/ 162232 w 667961"/>
              <a:gd name="connsiteY34" fmla="*/ 3982065 h 4630994"/>
              <a:gd name="connsiteX35" fmla="*/ 73742 w 667961"/>
              <a:gd name="connsiteY35" fmla="*/ 4070555 h 4630994"/>
              <a:gd name="connsiteX36" fmla="*/ 14748 w 667961"/>
              <a:gd name="connsiteY36" fmla="*/ 4159045 h 4630994"/>
              <a:gd name="connsiteX37" fmla="*/ 0 w 667961"/>
              <a:gd name="connsiteY37" fmla="*/ 4424516 h 4630994"/>
              <a:gd name="connsiteX38" fmla="*/ 14748 w 667961"/>
              <a:gd name="connsiteY38" fmla="*/ 4586748 h 4630994"/>
              <a:gd name="connsiteX39" fmla="*/ 14748 w 667961"/>
              <a:gd name="connsiteY39" fmla="*/ 4630994 h 46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7961" h="4630994">
                <a:moveTo>
                  <a:pt x="412955" y="0"/>
                </a:moveTo>
                <a:cubicBezTo>
                  <a:pt x="398207" y="9832"/>
                  <a:pt x="381244" y="16963"/>
                  <a:pt x="368710" y="29497"/>
                </a:cubicBezTo>
                <a:cubicBezTo>
                  <a:pt x="340119" y="58088"/>
                  <a:pt x="336460" y="82000"/>
                  <a:pt x="324465" y="117987"/>
                </a:cubicBezTo>
                <a:cubicBezTo>
                  <a:pt x="329381" y="206477"/>
                  <a:pt x="327750" y="295576"/>
                  <a:pt x="339213" y="383458"/>
                </a:cubicBezTo>
                <a:cubicBezTo>
                  <a:pt x="342637" y="409710"/>
                  <a:pt x="359414" y="432411"/>
                  <a:pt x="368710" y="457200"/>
                </a:cubicBezTo>
                <a:cubicBezTo>
                  <a:pt x="382148" y="493034"/>
                  <a:pt x="389753" y="522402"/>
                  <a:pt x="398206" y="560439"/>
                </a:cubicBezTo>
                <a:cubicBezTo>
                  <a:pt x="426000" y="685512"/>
                  <a:pt x="396411" y="584548"/>
                  <a:pt x="442452" y="722671"/>
                </a:cubicBezTo>
                <a:lnTo>
                  <a:pt x="457200" y="766916"/>
                </a:lnTo>
                <a:lnTo>
                  <a:pt x="471948" y="811161"/>
                </a:lnTo>
                <a:cubicBezTo>
                  <a:pt x="492614" y="955819"/>
                  <a:pt x="495168" y="920371"/>
                  <a:pt x="471948" y="1106129"/>
                </a:cubicBezTo>
                <a:cubicBezTo>
                  <a:pt x="470020" y="1121555"/>
                  <a:pt x="464152" y="1136469"/>
                  <a:pt x="457200" y="1150374"/>
                </a:cubicBezTo>
                <a:cubicBezTo>
                  <a:pt x="423176" y="1218422"/>
                  <a:pt x="423137" y="1181043"/>
                  <a:pt x="368710" y="1253613"/>
                </a:cubicBezTo>
                <a:cubicBezTo>
                  <a:pt x="355519" y="1271202"/>
                  <a:pt x="349045" y="1292942"/>
                  <a:pt x="339213" y="1312607"/>
                </a:cubicBezTo>
                <a:cubicBezTo>
                  <a:pt x="334297" y="1332271"/>
                  <a:pt x="332450" y="1352969"/>
                  <a:pt x="324465" y="1371600"/>
                </a:cubicBezTo>
                <a:cubicBezTo>
                  <a:pt x="317483" y="1387892"/>
                  <a:pt x="300061" y="1398867"/>
                  <a:pt x="294968" y="1415845"/>
                </a:cubicBezTo>
                <a:cubicBezTo>
                  <a:pt x="284979" y="1449141"/>
                  <a:pt x="285135" y="1484671"/>
                  <a:pt x="280219" y="1519084"/>
                </a:cubicBezTo>
                <a:cubicBezTo>
                  <a:pt x="285135" y="1676400"/>
                  <a:pt x="286473" y="1833869"/>
                  <a:pt x="294968" y="1991032"/>
                </a:cubicBezTo>
                <a:cubicBezTo>
                  <a:pt x="295558" y="2001955"/>
                  <a:pt x="318298" y="2107324"/>
                  <a:pt x="324465" y="2123768"/>
                </a:cubicBezTo>
                <a:cubicBezTo>
                  <a:pt x="332185" y="2144354"/>
                  <a:pt x="345301" y="2162553"/>
                  <a:pt x="353961" y="2182761"/>
                </a:cubicBezTo>
                <a:cubicBezTo>
                  <a:pt x="374818" y="2231428"/>
                  <a:pt x="396211" y="2280014"/>
                  <a:pt x="412955" y="2330245"/>
                </a:cubicBezTo>
                <a:lnTo>
                  <a:pt x="457200" y="2462981"/>
                </a:lnTo>
                <a:cubicBezTo>
                  <a:pt x="467032" y="2492478"/>
                  <a:pt x="472792" y="2523661"/>
                  <a:pt x="486697" y="2551471"/>
                </a:cubicBezTo>
                <a:cubicBezTo>
                  <a:pt x="496529" y="2571136"/>
                  <a:pt x="505286" y="2591376"/>
                  <a:pt x="516194" y="2610465"/>
                </a:cubicBezTo>
                <a:cubicBezTo>
                  <a:pt x="524988" y="2625855"/>
                  <a:pt x="537763" y="2638856"/>
                  <a:pt x="545690" y="2654710"/>
                </a:cubicBezTo>
                <a:cubicBezTo>
                  <a:pt x="557530" y="2678389"/>
                  <a:pt x="565355" y="2703871"/>
                  <a:pt x="575187" y="2728452"/>
                </a:cubicBezTo>
                <a:cubicBezTo>
                  <a:pt x="582822" y="2797168"/>
                  <a:pt x="583398" y="2856321"/>
                  <a:pt x="604684" y="2920181"/>
                </a:cubicBezTo>
                <a:cubicBezTo>
                  <a:pt x="613056" y="2945297"/>
                  <a:pt x="624349" y="2969342"/>
                  <a:pt x="634181" y="2993923"/>
                </a:cubicBezTo>
                <a:cubicBezTo>
                  <a:pt x="639097" y="3023420"/>
                  <a:pt x="643065" y="3053090"/>
                  <a:pt x="648929" y="3082413"/>
                </a:cubicBezTo>
                <a:cubicBezTo>
                  <a:pt x="652904" y="3102289"/>
                  <a:pt x="663677" y="3121137"/>
                  <a:pt x="663677" y="3141407"/>
                </a:cubicBezTo>
                <a:cubicBezTo>
                  <a:pt x="663677" y="3249673"/>
                  <a:pt x="667961" y="3359291"/>
                  <a:pt x="648929" y="3465871"/>
                </a:cubicBezTo>
                <a:cubicBezTo>
                  <a:pt x="640840" y="3511170"/>
                  <a:pt x="562969" y="3581328"/>
                  <a:pt x="530942" y="3613355"/>
                </a:cubicBezTo>
                <a:cubicBezTo>
                  <a:pt x="503003" y="3697175"/>
                  <a:pt x="527187" y="3646606"/>
                  <a:pt x="427703" y="3746090"/>
                </a:cubicBezTo>
                <a:lnTo>
                  <a:pt x="324465" y="3849329"/>
                </a:lnTo>
                <a:cubicBezTo>
                  <a:pt x="235523" y="3902694"/>
                  <a:pt x="274574" y="3877673"/>
                  <a:pt x="206477" y="3923071"/>
                </a:cubicBezTo>
                <a:cubicBezTo>
                  <a:pt x="191729" y="3942736"/>
                  <a:pt x="178676" y="3963794"/>
                  <a:pt x="162232" y="3982065"/>
                </a:cubicBezTo>
                <a:cubicBezTo>
                  <a:pt x="134326" y="4013071"/>
                  <a:pt x="96881" y="4035846"/>
                  <a:pt x="73742" y="4070555"/>
                </a:cubicBezTo>
                <a:lnTo>
                  <a:pt x="14748" y="4159045"/>
                </a:lnTo>
                <a:cubicBezTo>
                  <a:pt x="9832" y="4247535"/>
                  <a:pt x="0" y="4335889"/>
                  <a:pt x="0" y="4424516"/>
                </a:cubicBezTo>
                <a:cubicBezTo>
                  <a:pt x="0" y="4478816"/>
                  <a:pt x="10879" y="4532586"/>
                  <a:pt x="14748" y="4586748"/>
                </a:cubicBezTo>
                <a:cubicBezTo>
                  <a:pt x="15799" y="4601459"/>
                  <a:pt x="14748" y="4616245"/>
                  <a:pt x="14748" y="4630994"/>
                </a:cubicBezTo>
              </a:path>
            </a:pathLst>
          </a:custGeom>
          <a:ln w="38100">
            <a:solidFill>
              <a:srgbClr val="FFFF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5857884" y="4714884"/>
            <a:ext cx="1143008" cy="1071570"/>
            <a:chOff x="6643702" y="1928802"/>
            <a:chExt cx="1143008" cy="1071570"/>
          </a:xfrm>
        </p:grpSpPr>
        <p:sp>
          <p:nvSpPr>
            <p:cNvPr id="36" name="Куб 35"/>
            <p:cNvSpPr/>
            <p:nvPr/>
          </p:nvSpPr>
          <p:spPr>
            <a:xfrm>
              <a:off x="6643702" y="2143116"/>
              <a:ext cx="1143008" cy="857256"/>
            </a:xfrm>
            <a:prstGeom prst="cube">
              <a:avLst/>
            </a:prstGeom>
            <a:blipFill>
              <a:blip r:embed="rId10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сопоставление 36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572000" y="5929306"/>
            <a:ext cx="1143008" cy="928694"/>
            <a:chOff x="6143636" y="1928802"/>
            <a:chExt cx="1143008" cy="928694"/>
          </a:xfrm>
        </p:grpSpPr>
        <p:sp>
          <p:nvSpPr>
            <p:cNvPr id="43" name="Куб 42"/>
            <p:cNvSpPr/>
            <p:nvPr/>
          </p:nvSpPr>
          <p:spPr>
            <a:xfrm>
              <a:off x="6143636" y="2143116"/>
              <a:ext cx="1143008" cy="714380"/>
            </a:xfrm>
            <a:prstGeom prst="cube">
              <a:avLst/>
            </a:prstGeom>
            <a:blipFill>
              <a:blip r:embed="rId11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сопоставление 43"/>
            <p:cNvSpPr/>
            <p:nvPr/>
          </p:nvSpPr>
          <p:spPr>
            <a:xfrm rot="5400000">
              <a:off x="6500826" y="1714488"/>
              <a:ext cx="500066" cy="928694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358082" y="4357694"/>
            <a:ext cx="1428760" cy="2286016"/>
            <a:chOff x="6572264" y="1928802"/>
            <a:chExt cx="714380" cy="928694"/>
          </a:xfrm>
        </p:grpSpPr>
        <p:sp>
          <p:nvSpPr>
            <p:cNvPr id="46" name="Куб 45"/>
            <p:cNvSpPr/>
            <p:nvPr/>
          </p:nvSpPr>
          <p:spPr>
            <a:xfrm>
              <a:off x="6572264" y="2143116"/>
              <a:ext cx="714380" cy="714380"/>
            </a:xfrm>
            <a:prstGeom prst="cube">
              <a:avLst/>
            </a:prstGeom>
            <a:blipFill>
              <a:blip r:embed="rId12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сопоставление 46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715140" y="5357802"/>
            <a:ext cx="714380" cy="1500198"/>
            <a:chOff x="6643702" y="1928802"/>
            <a:chExt cx="642942" cy="928694"/>
          </a:xfrm>
        </p:grpSpPr>
        <p:sp>
          <p:nvSpPr>
            <p:cNvPr id="49" name="Куб 48"/>
            <p:cNvSpPr/>
            <p:nvPr/>
          </p:nvSpPr>
          <p:spPr>
            <a:xfrm>
              <a:off x="6643702" y="2143116"/>
              <a:ext cx="642942" cy="714380"/>
            </a:xfrm>
            <a:prstGeom prst="cube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сопоставление 49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blipFill>
              <a:blip r:embed="rId14" cstate="print"/>
              <a:stretch>
                <a:fillRect/>
              </a:stretch>
            </a:blip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286116" y="6000744"/>
            <a:ext cx="785818" cy="857256"/>
            <a:chOff x="6643702" y="1928802"/>
            <a:chExt cx="642942" cy="1000132"/>
          </a:xfrm>
        </p:grpSpPr>
        <p:sp>
          <p:nvSpPr>
            <p:cNvPr id="52" name="Куб 51"/>
            <p:cNvSpPr/>
            <p:nvPr/>
          </p:nvSpPr>
          <p:spPr>
            <a:xfrm>
              <a:off x="6643702" y="2214554"/>
              <a:ext cx="642942" cy="714380"/>
            </a:xfrm>
            <a:prstGeom prst="cube">
              <a:avLst/>
            </a:prstGeom>
            <a:blipFill>
              <a:blip r:embed="rId15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сопоставление 52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rgbClr val="6699FF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714612" y="5929306"/>
            <a:ext cx="642942" cy="928694"/>
            <a:chOff x="6643702" y="1928802"/>
            <a:chExt cx="642942" cy="928694"/>
          </a:xfrm>
        </p:grpSpPr>
        <p:sp>
          <p:nvSpPr>
            <p:cNvPr id="55" name="Куб 54"/>
            <p:cNvSpPr/>
            <p:nvPr/>
          </p:nvSpPr>
          <p:spPr>
            <a:xfrm>
              <a:off x="6643702" y="2143116"/>
              <a:ext cx="642942" cy="714380"/>
            </a:xfrm>
            <a:prstGeom prst="cube">
              <a:avLst/>
            </a:prstGeom>
            <a:blipFill>
              <a:blip r:embed="rId16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сопоставление 55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85720" y="5429240"/>
            <a:ext cx="1000100" cy="1428760"/>
            <a:chOff x="500034" y="3214686"/>
            <a:chExt cx="642942" cy="1000132"/>
          </a:xfrm>
        </p:grpSpPr>
        <p:sp>
          <p:nvSpPr>
            <p:cNvPr id="58" name="Куб 57"/>
            <p:cNvSpPr/>
            <p:nvPr/>
          </p:nvSpPr>
          <p:spPr>
            <a:xfrm>
              <a:off x="500034" y="3500438"/>
              <a:ext cx="642942" cy="714380"/>
            </a:xfrm>
            <a:prstGeom prst="cube">
              <a:avLst/>
            </a:prstGeom>
            <a:blipFill>
              <a:blip r:embed="rId17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сопоставление 58"/>
            <p:cNvSpPr/>
            <p:nvPr/>
          </p:nvSpPr>
          <p:spPr>
            <a:xfrm rot="5400000">
              <a:off x="500034" y="3214686"/>
              <a:ext cx="500066" cy="500066"/>
            </a:xfrm>
            <a:prstGeom prst="flowChartCol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714480" y="5214950"/>
            <a:ext cx="785818" cy="857256"/>
            <a:chOff x="6643702" y="1928802"/>
            <a:chExt cx="642942" cy="1000132"/>
          </a:xfrm>
        </p:grpSpPr>
        <p:sp>
          <p:nvSpPr>
            <p:cNvPr id="64" name="Куб 63"/>
            <p:cNvSpPr/>
            <p:nvPr/>
          </p:nvSpPr>
          <p:spPr>
            <a:xfrm>
              <a:off x="6643702" y="2214554"/>
              <a:ext cx="642942" cy="714380"/>
            </a:xfrm>
            <a:prstGeom prst="cube">
              <a:avLst/>
            </a:prstGeom>
            <a:solidFill>
              <a:srgbClr val="C5B92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Блок-схема: сопоставление 64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000760" y="6000744"/>
            <a:ext cx="785818" cy="857256"/>
            <a:chOff x="6643702" y="1928802"/>
            <a:chExt cx="642942" cy="1000132"/>
          </a:xfrm>
        </p:grpSpPr>
        <p:sp>
          <p:nvSpPr>
            <p:cNvPr id="67" name="Куб 66"/>
            <p:cNvSpPr/>
            <p:nvPr/>
          </p:nvSpPr>
          <p:spPr>
            <a:xfrm>
              <a:off x="6643702" y="2214554"/>
              <a:ext cx="642942" cy="714380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Блок-схема: сопоставление 67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rgbClr val="6699FF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357290" y="5857892"/>
            <a:ext cx="857256" cy="1000108"/>
            <a:chOff x="6643702" y="1928802"/>
            <a:chExt cx="642942" cy="1000132"/>
          </a:xfrm>
        </p:grpSpPr>
        <p:sp>
          <p:nvSpPr>
            <p:cNvPr id="61" name="Куб 60"/>
            <p:cNvSpPr/>
            <p:nvPr/>
          </p:nvSpPr>
          <p:spPr>
            <a:xfrm>
              <a:off x="6643702" y="2214554"/>
              <a:ext cx="642942" cy="714380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сопоставление 61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786710" y="5500678"/>
            <a:ext cx="1143008" cy="1357322"/>
            <a:chOff x="6643702" y="1928802"/>
            <a:chExt cx="642942" cy="928694"/>
          </a:xfrm>
        </p:grpSpPr>
        <p:sp>
          <p:nvSpPr>
            <p:cNvPr id="40" name="Куб 39"/>
            <p:cNvSpPr/>
            <p:nvPr/>
          </p:nvSpPr>
          <p:spPr>
            <a:xfrm>
              <a:off x="6643702" y="2143116"/>
              <a:ext cx="642942" cy="714380"/>
            </a:xfrm>
            <a:prstGeom prst="cube">
              <a:avLst/>
            </a:prstGeom>
            <a:blipFill>
              <a:blip r:embed="rId18" cstate="print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сопоставление 40"/>
            <p:cNvSpPr/>
            <p:nvPr/>
          </p:nvSpPr>
          <p:spPr>
            <a:xfrm rot="5400000">
              <a:off x="6715140" y="1928802"/>
              <a:ext cx="500066" cy="500066"/>
            </a:xfrm>
            <a:prstGeom prst="flowChartCol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w_year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A2B5E2"/>
      </a:dk1>
      <a:lt1>
        <a:srgbClr val="365BB0"/>
      </a:lt1>
      <a:dk2>
        <a:srgbClr val="69676D"/>
      </a:dk2>
      <a:lt2>
        <a:srgbClr val="B367FF"/>
      </a:lt2>
      <a:accent1>
        <a:srgbClr val="3D8DA9"/>
      </a:accent1>
      <a:accent2>
        <a:srgbClr val="B1A6DE"/>
      </a:accent2>
      <a:accent3>
        <a:srgbClr val="A4A3A8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113</Words>
  <Application>Microsoft Office PowerPoint</Application>
  <PresentationFormat>Экран (4:3)</PresentationFormat>
  <Paragraphs>43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Маша</cp:lastModifiedBy>
  <cp:revision>55</cp:revision>
  <dcterms:created xsi:type="dcterms:W3CDTF">2012-11-29T12:55:38Z</dcterms:created>
  <dcterms:modified xsi:type="dcterms:W3CDTF">2014-05-20T18:36:47Z</dcterms:modified>
</cp:coreProperties>
</file>