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7102475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58D5A-5471-42F9-8961-375ABCA213C3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81860-2582-415F-92AD-6A0F0A9F1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872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58D5A-5471-42F9-8961-375ABCA213C3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81860-2582-415F-92AD-6A0F0A9F1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390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58D5A-5471-42F9-8961-375ABCA213C3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81860-2582-415F-92AD-6A0F0A9F1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231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58D5A-5471-42F9-8961-375ABCA213C3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81860-2582-415F-92AD-6A0F0A9F1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749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58D5A-5471-42F9-8961-375ABCA213C3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81860-2582-415F-92AD-6A0F0A9F1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922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58D5A-5471-42F9-8961-375ABCA213C3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81860-2582-415F-92AD-6A0F0A9F1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977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58D5A-5471-42F9-8961-375ABCA213C3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81860-2582-415F-92AD-6A0F0A9F1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288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58D5A-5471-42F9-8961-375ABCA213C3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81860-2582-415F-92AD-6A0F0A9F1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91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58D5A-5471-42F9-8961-375ABCA213C3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81860-2582-415F-92AD-6A0F0A9F1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471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58D5A-5471-42F9-8961-375ABCA213C3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81860-2582-415F-92AD-6A0F0A9F1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398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58D5A-5471-42F9-8961-375ABCA213C3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81860-2582-415F-92AD-6A0F0A9F1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00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58D5A-5471-42F9-8961-375ABCA213C3}" type="datetimeFigureOut">
              <a:rPr lang="ru-RU" smtClean="0"/>
              <a:t>20.05.2014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81860-2582-415F-92AD-6A0F0A9F19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421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754c8bc2a9_20247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852" y="4732559"/>
            <a:ext cx="207645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0" descr="how-beijing-2008-olympic-medal-are-made-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81" y="4725144"/>
            <a:ext cx="1835150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6" descr="463f474ec3_2028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82155"/>
            <a:ext cx="3311525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7" descr="dc1fe0333d_20284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07" y="1914525"/>
            <a:ext cx="3240088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3" descr="1266907425_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391122"/>
            <a:ext cx="3311525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549275"/>
            <a:ext cx="7772400" cy="1295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uk-UA" sz="5400" dirty="0" smtClean="0"/>
              <a:t>Спортсмени України</a:t>
            </a:r>
            <a:endParaRPr lang="ru-RU" sz="5400" dirty="0" smtClean="0"/>
          </a:p>
        </p:txBody>
      </p:sp>
    </p:spTree>
    <p:extLst>
      <p:ext uri="{BB962C8B-B14F-4D97-AF65-F5344CB8AC3E}">
        <p14:creationId xmlns:p14="http://schemas.microsoft.com/office/powerpoint/2010/main" val="366238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Сергій</a:t>
            </a:r>
            <a:r>
              <a:rPr lang="ru-RU" dirty="0" smtClean="0"/>
              <a:t> Бубка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610744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err="1" smtClean="0"/>
              <a:t>Сергій</a:t>
            </a:r>
            <a:r>
              <a:rPr lang="ru-RU" dirty="0" smtClean="0"/>
              <a:t> Бубка став </a:t>
            </a:r>
            <a:r>
              <a:rPr lang="ru-RU" dirty="0" err="1" smtClean="0"/>
              <a:t>людиною</a:t>
            </a:r>
            <a:r>
              <a:rPr lang="ru-RU" dirty="0" smtClean="0"/>
              <a:t>-легендою </a:t>
            </a:r>
            <a:r>
              <a:rPr lang="ru-RU" dirty="0" err="1" smtClean="0"/>
              <a:t>ще</a:t>
            </a:r>
            <a:r>
              <a:rPr lang="ru-RU" dirty="0" smtClean="0"/>
              <a:t> до </a:t>
            </a:r>
            <a:r>
              <a:rPr lang="ru-RU" dirty="0" err="1" smtClean="0"/>
              <a:t>народження</a:t>
            </a:r>
            <a:r>
              <a:rPr lang="ru-RU" dirty="0" smtClean="0"/>
              <a:t> </a:t>
            </a:r>
            <a:r>
              <a:rPr lang="ru-RU" dirty="0" err="1" smtClean="0"/>
              <a:t>незалежної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, першим у </a:t>
            </a:r>
            <a:r>
              <a:rPr lang="ru-RU" dirty="0" err="1" smtClean="0"/>
              <a:t>світі</a:t>
            </a:r>
            <a:r>
              <a:rPr lang="ru-RU" dirty="0" smtClean="0"/>
              <a:t> </a:t>
            </a:r>
            <a:r>
              <a:rPr lang="ru-RU" dirty="0" err="1" smtClean="0"/>
              <a:t>здолавши</a:t>
            </a:r>
            <a:r>
              <a:rPr lang="ru-RU" dirty="0" smtClean="0"/>
              <a:t> планку на </a:t>
            </a:r>
            <a:r>
              <a:rPr lang="ru-RU" dirty="0" err="1" smtClean="0"/>
              <a:t>висоті</a:t>
            </a:r>
            <a:r>
              <a:rPr lang="ru-RU" dirty="0" smtClean="0"/>
              <a:t> 6 м </a:t>
            </a:r>
            <a:r>
              <a:rPr lang="ru-RU" dirty="0" err="1" smtClean="0"/>
              <a:t>ще</a:t>
            </a:r>
            <a:r>
              <a:rPr lang="ru-RU" dirty="0" smtClean="0"/>
              <a:t> у 1985 </a:t>
            </a:r>
            <a:r>
              <a:rPr lang="ru-RU" dirty="0" err="1" smtClean="0"/>
              <a:t>році</a:t>
            </a:r>
            <a:r>
              <a:rPr lang="ru-RU" dirty="0" smtClean="0"/>
              <a:t>. Але </a:t>
            </a:r>
            <a:r>
              <a:rPr lang="ru-RU" dirty="0" err="1" smtClean="0"/>
              <a:t>із</a:t>
            </a:r>
            <a:r>
              <a:rPr lang="ru-RU" dirty="0" smtClean="0"/>
              <a:t> 35 </a:t>
            </a:r>
            <a:r>
              <a:rPr lang="ru-RU" dirty="0" err="1" smtClean="0"/>
              <a:t>світових</a:t>
            </a:r>
            <a:r>
              <a:rPr lang="ru-RU" dirty="0" smtClean="0"/>
              <a:t> </a:t>
            </a:r>
            <a:r>
              <a:rPr lang="ru-RU" dirty="0" err="1" smtClean="0"/>
              <a:t>рекордів</a:t>
            </a:r>
            <a:r>
              <a:rPr lang="ru-RU" dirty="0" smtClean="0"/>
              <a:t> </a:t>
            </a:r>
            <a:r>
              <a:rPr lang="ru-RU" dirty="0" err="1" smtClean="0"/>
              <a:t>частину</a:t>
            </a:r>
            <a:r>
              <a:rPr lang="ru-RU" dirty="0" smtClean="0"/>
              <a:t> Бубка </a:t>
            </a:r>
            <a:r>
              <a:rPr lang="ru-RU" dirty="0" err="1" smtClean="0"/>
              <a:t>встановив</a:t>
            </a:r>
            <a:r>
              <a:rPr lang="ru-RU" dirty="0" smtClean="0"/>
              <a:t> і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синьо-жовтим</a:t>
            </a:r>
            <a:r>
              <a:rPr lang="ru-RU" dirty="0" smtClean="0"/>
              <a:t> прапором.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завершення</a:t>
            </a:r>
            <a:r>
              <a:rPr lang="ru-RU" dirty="0" smtClean="0"/>
              <a:t> </a:t>
            </a:r>
            <a:r>
              <a:rPr lang="ru-RU" dirty="0" err="1" smtClean="0"/>
              <a:t>спортивної</a:t>
            </a:r>
            <a:r>
              <a:rPr lang="ru-RU" dirty="0" smtClean="0"/>
              <a:t> </a:t>
            </a:r>
            <a:r>
              <a:rPr lang="ru-RU" dirty="0" err="1" smtClean="0"/>
              <a:t>кар'єри</a:t>
            </a:r>
            <a:r>
              <a:rPr lang="ru-RU" dirty="0" smtClean="0"/>
              <a:t> почав активно </a:t>
            </a:r>
            <a:r>
              <a:rPr lang="ru-RU" dirty="0" err="1" smtClean="0"/>
              <a:t>опікуватися</a:t>
            </a:r>
            <a:r>
              <a:rPr lang="ru-RU" dirty="0" smtClean="0"/>
              <a:t> </a:t>
            </a:r>
            <a:r>
              <a:rPr lang="ru-RU" dirty="0" err="1" smtClean="0"/>
              <a:t>олімпійським</a:t>
            </a:r>
            <a:r>
              <a:rPr lang="ru-RU" dirty="0" smtClean="0"/>
              <a:t> </a:t>
            </a:r>
            <a:r>
              <a:rPr lang="ru-RU" dirty="0" err="1" smtClean="0"/>
              <a:t>рухом</a:t>
            </a:r>
            <a:r>
              <a:rPr lang="ru-RU" dirty="0" smtClean="0"/>
              <a:t>. У 1999 </a:t>
            </a:r>
            <a:r>
              <a:rPr lang="ru-RU" dirty="0" err="1" smtClean="0"/>
              <a:t>році</a:t>
            </a:r>
            <a:r>
              <a:rPr lang="ru-RU" dirty="0" smtClean="0"/>
              <a:t> у </a:t>
            </a:r>
            <a:r>
              <a:rPr lang="ru-RU" dirty="0" err="1" smtClean="0"/>
              <a:t>рідному</a:t>
            </a:r>
            <a:r>
              <a:rPr lang="ru-RU" dirty="0" smtClean="0"/>
              <a:t> для </a:t>
            </a:r>
            <a:r>
              <a:rPr lang="ru-RU" dirty="0" err="1" smtClean="0"/>
              <a:t>Сергія</a:t>
            </a:r>
            <a:r>
              <a:rPr lang="ru-RU" dirty="0" smtClean="0"/>
              <a:t> Бубки </a:t>
            </a:r>
            <a:r>
              <a:rPr lang="ru-RU" dirty="0" err="1" smtClean="0"/>
              <a:t>Донецьку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встановлену</a:t>
            </a:r>
            <a:r>
              <a:rPr lang="ru-RU" dirty="0" smtClean="0"/>
              <a:t> </a:t>
            </a:r>
            <a:r>
              <a:rPr lang="ru-RU" dirty="0" err="1" smtClean="0"/>
              <a:t>пам'ятник</a:t>
            </a:r>
            <a:r>
              <a:rPr lang="ru-RU" dirty="0" smtClean="0"/>
              <a:t> легендарному </a:t>
            </a:r>
            <a:r>
              <a:rPr lang="ru-RU" dirty="0" err="1" smtClean="0"/>
              <a:t>стрибуну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218" name="Picture 2" descr="C:\Users\Максим\Desktop\65856_html_m53ce2b3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204" y="1988840"/>
            <a:ext cx="471772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9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Василь Вірастюк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45259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err="1"/>
              <a:t>В</a:t>
            </a:r>
            <a:r>
              <a:rPr lang="ru-RU" dirty="0" err="1" smtClean="0"/>
              <a:t>олодар</a:t>
            </a:r>
            <a:r>
              <a:rPr lang="ru-RU" dirty="0" smtClean="0"/>
              <a:t> </a:t>
            </a:r>
            <a:r>
              <a:rPr lang="ru-RU" dirty="0" err="1" smtClean="0"/>
              <a:t>титулів</a:t>
            </a:r>
            <a:r>
              <a:rPr lang="ru-RU" dirty="0" smtClean="0"/>
              <a:t> «</a:t>
            </a:r>
            <a:r>
              <a:rPr lang="ru-RU" dirty="0" err="1" smtClean="0"/>
              <a:t>Найсильніша</a:t>
            </a:r>
            <a:r>
              <a:rPr lang="ru-RU" dirty="0" smtClean="0"/>
              <a:t> </a:t>
            </a:r>
            <a:r>
              <a:rPr lang="ru-RU" dirty="0" err="1" smtClean="0"/>
              <a:t>людина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» (2000, 2001, 2002, 2003, 2005) та «</a:t>
            </a:r>
            <a:r>
              <a:rPr lang="ru-RU" dirty="0" err="1" smtClean="0"/>
              <a:t>Найсильніша</a:t>
            </a:r>
            <a:r>
              <a:rPr lang="ru-RU" dirty="0" smtClean="0"/>
              <a:t> </a:t>
            </a:r>
            <a:r>
              <a:rPr lang="ru-RU" dirty="0" err="1" smtClean="0"/>
              <a:t>людина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» (2004). Член </a:t>
            </a:r>
            <a:r>
              <a:rPr lang="ru-RU" dirty="0" err="1" smtClean="0"/>
              <a:t>збірної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, яка </a:t>
            </a:r>
            <a:r>
              <a:rPr lang="ru-RU" dirty="0" err="1" smtClean="0"/>
              <a:t>виборола</a:t>
            </a:r>
            <a:r>
              <a:rPr lang="ru-RU" dirty="0" smtClean="0"/>
              <a:t> титул «</a:t>
            </a:r>
            <a:r>
              <a:rPr lang="ru-RU" dirty="0" err="1" smtClean="0"/>
              <a:t>Найсильніша</a:t>
            </a:r>
            <a:r>
              <a:rPr lang="ru-RU" dirty="0" smtClean="0"/>
              <a:t> </a:t>
            </a:r>
            <a:r>
              <a:rPr lang="ru-RU" dirty="0" err="1" smtClean="0"/>
              <a:t>нація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» у 2003 та 2004 роках. </a:t>
            </a:r>
            <a:r>
              <a:rPr lang="ru-RU" dirty="0" err="1" smtClean="0"/>
              <a:t>Заслужений</a:t>
            </a:r>
            <a:r>
              <a:rPr lang="ru-RU" dirty="0" smtClean="0"/>
              <a:t> </a:t>
            </a:r>
            <a:r>
              <a:rPr lang="ru-RU" dirty="0" err="1" smtClean="0"/>
              <a:t>Майстер</a:t>
            </a:r>
            <a:r>
              <a:rPr lang="ru-RU" dirty="0" smtClean="0"/>
              <a:t> спорту </a:t>
            </a:r>
            <a:r>
              <a:rPr lang="ru-RU" dirty="0" err="1" smtClean="0"/>
              <a:t>України</a:t>
            </a:r>
            <a:r>
              <a:rPr lang="ru-RU" dirty="0" smtClean="0"/>
              <a:t>. У 2004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здобув</a:t>
            </a:r>
            <a:r>
              <a:rPr lang="ru-RU" dirty="0" smtClean="0"/>
              <a:t> перемогу на </a:t>
            </a:r>
            <a:r>
              <a:rPr lang="ru-RU" dirty="0" err="1" smtClean="0"/>
              <a:t>чемпіонаті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 «</a:t>
            </a:r>
            <a:r>
              <a:rPr lang="ru-RU" dirty="0" err="1" smtClean="0"/>
              <a:t>Найсильніша</a:t>
            </a:r>
            <a:r>
              <a:rPr lang="ru-RU" dirty="0" smtClean="0"/>
              <a:t> </a:t>
            </a:r>
            <a:r>
              <a:rPr lang="ru-RU" dirty="0" err="1" smtClean="0"/>
              <a:t>людина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»,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проводився</a:t>
            </a:r>
            <a:r>
              <a:rPr lang="ru-RU" dirty="0" smtClean="0"/>
              <a:t> на Багамах. У </a:t>
            </a:r>
            <a:r>
              <a:rPr lang="ru-RU" dirty="0" err="1" smtClean="0"/>
              <a:t>травні</a:t>
            </a:r>
            <a:r>
              <a:rPr lang="ru-RU" dirty="0" smtClean="0"/>
              <a:t> 2003 року на День Львова Василь </a:t>
            </a:r>
            <a:r>
              <a:rPr lang="ru-RU" dirty="0" err="1" smtClean="0"/>
              <a:t>Вірастюк</a:t>
            </a:r>
            <a:r>
              <a:rPr lang="ru-RU" dirty="0" smtClean="0"/>
              <a:t> </a:t>
            </a:r>
            <a:r>
              <a:rPr lang="ru-RU" dirty="0" err="1" smtClean="0"/>
              <a:t>встановив</a:t>
            </a:r>
            <a:r>
              <a:rPr lang="ru-RU" dirty="0" smtClean="0"/>
              <a:t> </a:t>
            </a:r>
            <a:r>
              <a:rPr lang="ru-RU" dirty="0" err="1" smtClean="0"/>
              <a:t>світовий</a:t>
            </a:r>
            <a:r>
              <a:rPr lang="ru-RU" dirty="0" smtClean="0"/>
              <a:t> рекорд, </a:t>
            </a:r>
            <a:r>
              <a:rPr lang="ru-RU" dirty="0" err="1" smtClean="0"/>
              <a:t>протягнувши</a:t>
            </a:r>
            <a:r>
              <a:rPr lang="ru-RU" dirty="0" smtClean="0"/>
              <a:t> </a:t>
            </a:r>
            <a:r>
              <a:rPr lang="ru-RU" dirty="0" err="1" smtClean="0"/>
              <a:t>п'ять</a:t>
            </a:r>
            <a:r>
              <a:rPr lang="ru-RU" dirty="0" smtClean="0"/>
              <a:t> </a:t>
            </a:r>
            <a:r>
              <a:rPr lang="ru-RU" dirty="0" err="1" smtClean="0"/>
              <a:t>трамвайних</a:t>
            </a:r>
            <a:r>
              <a:rPr lang="ru-RU" dirty="0" smtClean="0"/>
              <a:t> </a:t>
            </a:r>
            <a:r>
              <a:rPr lang="ru-RU" dirty="0" err="1" smtClean="0"/>
              <a:t>вагонів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ніж</a:t>
            </a:r>
            <a:r>
              <a:rPr lang="ru-RU" dirty="0" smtClean="0"/>
              <a:t> на 10 </a:t>
            </a:r>
            <a:r>
              <a:rPr lang="ru-RU" dirty="0" err="1" smtClean="0"/>
              <a:t>метрів</a:t>
            </a:r>
            <a:r>
              <a:rPr lang="ru-RU" dirty="0" smtClean="0"/>
              <a:t> і десять </a:t>
            </a:r>
            <a:r>
              <a:rPr lang="ru-RU" dirty="0" err="1" smtClean="0"/>
              <a:t>скріплених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собою машин </a:t>
            </a:r>
            <a:r>
              <a:rPr lang="ru-RU" dirty="0" err="1" smtClean="0"/>
              <a:t>майже</a:t>
            </a:r>
            <a:r>
              <a:rPr lang="ru-RU" dirty="0" smtClean="0"/>
              <a:t> на 20 </a:t>
            </a:r>
            <a:r>
              <a:rPr lang="ru-RU" dirty="0" err="1" smtClean="0"/>
              <a:t>метрів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42" name="Picture 2" descr="C:\Users\Максим\Desktop\65856_html_2d9aad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628800"/>
            <a:ext cx="47625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97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8781"/>
            <a:ext cx="7772400" cy="1470025"/>
          </a:xfrm>
        </p:spPr>
        <p:txBody>
          <a:bodyPr/>
          <a:lstStyle/>
          <a:p>
            <a:r>
              <a:rPr lang="ru-RU" dirty="0" smtClean="0"/>
              <a:t>   Оксана </a:t>
            </a:r>
            <a:r>
              <a:rPr lang="ru-RU" dirty="0" err="1" smtClean="0"/>
              <a:t>Баюл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0386" y="5229200"/>
            <a:ext cx="8496944" cy="1495822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Оксана </a:t>
            </a:r>
            <a:r>
              <a:rPr lang="ru-RU" dirty="0" err="1" smtClean="0">
                <a:solidFill>
                  <a:schemeClr val="tx1"/>
                </a:solidFill>
              </a:rPr>
              <a:t>Баюл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назавжди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залишиться</a:t>
            </a:r>
            <a:r>
              <a:rPr lang="ru-RU" dirty="0" smtClean="0">
                <a:solidFill>
                  <a:schemeClr val="tx1"/>
                </a:solidFill>
              </a:rPr>
              <a:t> в </a:t>
            </a:r>
            <a:r>
              <a:rPr lang="ru-RU" dirty="0" err="1" smtClean="0">
                <a:solidFill>
                  <a:schemeClr val="tx1"/>
                </a:solidFill>
              </a:rPr>
              <a:t>історії</a:t>
            </a:r>
            <a:r>
              <a:rPr lang="ru-RU" dirty="0" smtClean="0">
                <a:solidFill>
                  <a:schemeClr val="tx1"/>
                </a:solidFill>
              </a:rPr>
              <a:t> як перша </a:t>
            </a:r>
            <a:r>
              <a:rPr lang="ru-RU" dirty="0" err="1" smtClean="0">
                <a:solidFill>
                  <a:schemeClr val="tx1"/>
                </a:solidFill>
              </a:rPr>
              <a:t>олімпійська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чемпіонка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незалежної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України</a:t>
            </a:r>
            <a:r>
              <a:rPr lang="ru-RU" dirty="0" smtClean="0">
                <a:solidFill>
                  <a:schemeClr val="tx1"/>
                </a:solidFill>
              </a:rPr>
              <a:t>. У 1994 </a:t>
            </a:r>
            <a:r>
              <a:rPr lang="ru-RU" dirty="0" err="1" smtClean="0">
                <a:solidFill>
                  <a:schemeClr val="tx1"/>
                </a:solidFill>
              </a:rPr>
              <a:t>році</a:t>
            </a:r>
            <a:r>
              <a:rPr lang="ru-RU" dirty="0" smtClean="0">
                <a:solidFill>
                  <a:schemeClr val="tx1"/>
                </a:solidFill>
              </a:rPr>
              <a:t> у </a:t>
            </a:r>
            <a:r>
              <a:rPr lang="ru-RU" dirty="0" err="1" smtClean="0">
                <a:solidFill>
                  <a:schemeClr val="tx1"/>
                </a:solidFill>
              </a:rPr>
              <a:t>Ліллехаммері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від</a:t>
            </a:r>
            <a:r>
              <a:rPr lang="ru-RU" dirty="0" smtClean="0">
                <a:solidFill>
                  <a:schemeClr val="tx1"/>
                </a:solidFill>
              </a:rPr>
              <a:t> 16-річної </a:t>
            </a:r>
            <a:r>
              <a:rPr lang="ru-RU" dirty="0" err="1" smtClean="0">
                <a:solidFill>
                  <a:schemeClr val="tx1"/>
                </a:solidFill>
              </a:rPr>
              <a:t>української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фігуристки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ніхто</a:t>
            </a:r>
            <a:r>
              <a:rPr lang="ru-RU" dirty="0" smtClean="0">
                <a:solidFill>
                  <a:schemeClr val="tx1"/>
                </a:solidFill>
              </a:rPr>
              <a:t> не </a:t>
            </a:r>
            <a:r>
              <a:rPr lang="ru-RU" dirty="0" err="1" smtClean="0">
                <a:solidFill>
                  <a:schemeClr val="tx1"/>
                </a:solidFill>
              </a:rPr>
              <a:t>сподівався</a:t>
            </a:r>
            <a:r>
              <a:rPr lang="ru-RU" dirty="0" smtClean="0">
                <a:solidFill>
                  <a:schemeClr val="tx1"/>
                </a:solidFill>
              </a:rPr>
              <a:t> "золота", </a:t>
            </a:r>
            <a:r>
              <a:rPr lang="ru-RU" dirty="0" err="1" smtClean="0">
                <a:solidFill>
                  <a:schemeClr val="tx1"/>
                </a:solidFill>
              </a:rPr>
              <a:t>включаючи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організаторів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Олімпіади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які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навіть</a:t>
            </a:r>
            <a:r>
              <a:rPr lang="ru-RU" dirty="0" smtClean="0">
                <a:solidFill>
                  <a:schemeClr val="tx1"/>
                </a:solidFill>
              </a:rPr>
              <a:t> не </a:t>
            </a:r>
            <a:r>
              <a:rPr lang="ru-RU" dirty="0" err="1" smtClean="0">
                <a:solidFill>
                  <a:schemeClr val="tx1"/>
                </a:solidFill>
              </a:rPr>
              <a:t>мали</a:t>
            </a:r>
            <a:r>
              <a:rPr lang="ru-RU" dirty="0" smtClean="0">
                <a:solidFill>
                  <a:schemeClr val="tx1"/>
                </a:solidFill>
              </a:rPr>
              <a:t> у </a:t>
            </a:r>
            <a:r>
              <a:rPr lang="ru-RU" dirty="0" err="1" smtClean="0">
                <a:solidFill>
                  <a:schemeClr val="tx1"/>
                </a:solidFill>
              </a:rPr>
              <a:t>своєму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розпорядженні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запису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українського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гімну</a:t>
            </a:r>
            <a:r>
              <a:rPr lang="ru-RU" dirty="0" smtClean="0">
                <a:solidFill>
                  <a:schemeClr val="tx1"/>
                </a:solidFill>
              </a:rPr>
              <a:t>!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Максим\Desktop\65856_html_m73dc82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8" y="1193403"/>
            <a:ext cx="2945607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Oksana-Baiu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333" y="1191766"/>
            <a:ext cx="2633662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11026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14759"/>
            <a:ext cx="2349500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08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Лілія</a:t>
            </a:r>
            <a:r>
              <a:rPr lang="ru-RU" dirty="0" smtClean="0"/>
              <a:t> </a:t>
            </a:r>
            <a:r>
              <a:rPr lang="ru-RU" dirty="0" err="1" smtClean="0"/>
              <a:t>Подкопаєва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983" y="5085184"/>
            <a:ext cx="8712968" cy="125700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dirty="0" smtClean="0"/>
              <a:t>Л. </a:t>
            </a:r>
            <a:r>
              <a:rPr lang="ru-RU" sz="2400" dirty="0" smtClean="0"/>
              <a:t>П</a:t>
            </a:r>
            <a:r>
              <a:rPr lang="uk-UA" sz="2400" dirty="0"/>
              <a:t>о</a:t>
            </a:r>
            <a:r>
              <a:rPr lang="ru-RU" sz="2400" dirty="0" err="1" smtClean="0"/>
              <a:t>дкопаєва</a:t>
            </a:r>
            <a:r>
              <a:rPr lang="ru-RU" sz="2400" dirty="0" smtClean="0"/>
              <a:t> </a:t>
            </a:r>
            <a:r>
              <a:rPr lang="ru-RU" sz="2400" dirty="0" smtClean="0"/>
              <a:t>є абсолютною </a:t>
            </a:r>
            <a:r>
              <a:rPr lang="ru-RU" sz="2400" dirty="0" err="1" smtClean="0"/>
              <a:t>чемпіонкою</a:t>
            </a:r>
            <a:r>
              <a:rPr lang="ru-RU" sz="2400" dirty="0" smtClean="0"/>
              <a:t> </a:t>
            </a:r>
            <a:r>
              <a:rPr lang="ru-RU" sz="2400" dirty="0" err="1" smtClean="0"/>
              <a:t>Олімпійських</a:t>
            </a:r>
            <a:r>
              <a:rPr lang="ru-RU" sz="2400" dirty="0" smtClean="0"/>
              <a:t> </a:t>
            </a:r>
            <a:r>
              <a:rPr lang="ru-RU" sz="2400" dirty="0" err="1" smtClean="0"/>
              <a:t>ігор</a:t>
            </a:r>
            <a:r>
              <a:rPr lang="ru-RU" sz="2400" dirty="0" smtClean="0"/>
              <a:t> в </a:t>
            </a:r>
            <a:r>
              <a:rPr lang="ru-RU" sz="2400" dirty="0" err="1" smtClean="0"/>
              <a:t>Атланті</a:t>
            </a:r>
            <a:r>
              <a:rPr lang="ru-RU" sz="2400" dirty="0" smtClean="0"/>
              <a:t>, абсолютною </a:t>
            </a:r>
            <a:r>
              <a:rPr lang="ru-RU" sz="2400" dirty="0" err="1" smtClean="0"/>
              <a:t>чемпіонкою</a:t>
            </a:r>
            <a:r>
              <a:rPr lang="ru-RU" sz="2400" dirty="0" smtClean="0"/>
              <a:t> </a:t>
            </a:r>
            <a:r>
              <a:rPr lang="ru-RU" sz="2400" dirty="0" err="1" smtClean="0"/>
              <a:t>світу</a:t>
            </a:r>
            <a:r>
              <a:rPr lang="ru-RU" sz="2400" dirty="0" smtClean="0"/>
              <a:t> (1995 р.) і </a:t>
            </a:r>
            <a:r>
              <a:rPr lang="ru-RU" sz="2400" dirty="0" err="1" smtClean="0"/>
              <a:t>Європи</a:t>
            </a:r>
            <a:r>
              <a:rPr lang="ru-RU" sz="2400" dirty="0" smtClean="0"/>
              <a:t> (1996 р.), послом </a:t>
            </a:r>
            <a:r>
              <a:rPr lang="ru-RU" sz="2400" dirty="0" err="1" smtClean="0"/>
              <a:t>Доброї</a:t>
            </a:r>
            <a:r>
              <a:rPr lang="ru-RU" sz="2400" dirty="0" smtClean="0"/>
              <a:t> </a:t>
            </a:r>
            <a:r>
              <a:rPr lang="ru-RU" sz="2400" dirty="0" err="1" smtClean="0"/>
              <a:t>волі</a:t>
            </a:r>
            <a:r>
              <a:rPr lang="ru-RU" sz="2400" dirty="0" smtClean="0"/>
              <a:t> ООН з </a:t>
            </a:r>
            <a:r>
              <a:rPr lang="ru-RU" sz="2400" dirty="0" err="1" smtClean="0"/>
              <a:t>питань</a:t>
            </a:r>
            <a:r>
              <a:rPr lang="ru-RU" sz="2400" dirty="0" smtClean="0"/>
              <a:t> ВІЧ/СНІД в </a:t>
            </a:r>
            <a:r>
              <a:rPr lang="ru-RU" sz="2400" dirty="0" err="1" smtClean="0"/>
              <a:t>Україні</a:t>
            </a:r>
            <a:r>
              <a:rPr lang="ru-RU" sz="2400" dirty="0" smtClean="0"/>
              <a:t>, президентом </a:t>
            </a:r>
            <a:r>
              <a:rPr lang="ru-RU" sz="2400" dirty="0" err="1" smtClean="0"/>
              <a:t>Міжнародного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добродійного</a:t>
            </a:r>
            <a:r>
              <a:rPr lang="ru-RU" sz="2400" dirty="0" smtClean="0"/>
              <a:t> фонду "</a:t>
            </a:r>
            <a:r>
              <a:rPr lang="ru-RU" sz="2400" dirty="0" err="1" smtClean="0"/>
              <a:t>Здоров'я</a:t>
            </a:r>
            <a:r>
              <a:rPr lang="ru-RU" sz="2400" dirty="0" smtClean="0"/>
              <a:t> </a:t>
            </a:r>
            <a:r>
              <a:rPr lang="ru-RU" sz="2400" dirty="0" err="1" smtClean="0"/>
              <a:t>поколінь</a:t>
            </a:r>
            <a:r>
              <a:rPr lang="ru-RU" sz="2400" dirty="0" smtClean="0"/>
              <a:t>".</a:t>
            </a:r>
            <a:endParaRPr lang="ru-RU" sz="2400" dirty="0"/>
          </a:p>
        </p:txBody>
      </p:sp>
      <p:pic>
        <p:nvPicPr>
          <p:cNvPr id="2050" name="Picture 2" descr="C:\Users\Максим\Desktop\65856_html_m66f9b4d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906141"/>
            <a:ext cx="288032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ilia_podkopae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391394"/>
            <a:ext cx="239077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95251271097248e632bba4a561d582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391394"/>
            <a:ext cx="233362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93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Яна </a:t>
            </a:r>
            <a:r>
              <a:rPr lang="ru-RU" dirty="0" err="1" smtClean="0"/>
              <a:t>Клочкова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429" y="5301208"/>
            <a:ext cx="8662118" cy="132901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400" dirty="0" err="1" smtClean="0"/>
              <a:t>Чотири</a:t>
            </a:r>
            <a:r>
              <a:rPr lang="ru-RU" sz="2400" dirty="0" smtClean="0"/>
              <a:t> рази на честь </a:t>
            </a:r>
            <a:r>
              <a:rPr lang="ru-RU" sz="2400" dirty="0" err="1" smtClean="0"/>
              <a:t>Яни</a:t>
            </a:r>
            <a:r>
              <a:rPr lang="ru-RU" sz="2400" dirty="0" smtClean="0"/>
              <a:t> </a:t>
            </a:r>
            <a:r>
              <a:rPr lang="ru-RU" sz="2400" dirty="0" err="1" smtClean="0"/>
              <a:t>Клочкової</a:t>
            </a:r>
            <a:r>
              <a:rPr lang="ru-RU" sz="2400" dirty="0" smtClean="0"/>
              <a:t> </a:t>
            </a:r>
            <a:r>
              <a:rPr lang="ru-RU" sz="2400" dirty="0" err="1" smtClean="0"/>
              <a:t>грав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український</a:t>
            </a:r>
            <a:r>
              <a:rPr lang="ru-RU" sz="2400" dirty="0" smtClean="0"/>
              <a:t> </a:t>
            </a:r>
            <a:r>
              <a:rPr lang="ru-RU" sz="2400" dirty="0" err="1" smtClean="0"/>
              <a:t>гімн</a:t>
            </a:r>
            <a:r>
              <a:rPr lang="ru-RU" sz="2400" dirty="0" smtClean="0"/>
              <a:t> на </a:t>
            </a:r>
            <a:r>
              <a:rPr lang="ru-RU" sz="2400" dirty="0" err="1" smtClean="0"/>
              <a:t>Олімпійських</a:t>
            </a:r>
            <a:r>
              <a:rPr lang="ru-RU" sz="2400" dirty="0" smtClean="0"/>
              <a:t> </a:t>
            </a:r>
            <a:r>
              <a:rPr lang="ru-RU" sz="2400" dirty="0" err="1" smtClean="0"/>
              <a:t>іграх</a:t>
            </a:r>
            <a:r>
              <a:rPr lang="ru-RU" sz="2400" dirty="0" smtClean="0"/>
              <a:t>, </a:t>
            </a:r>
            <a:r>
              <a:rPr lang="ru-RU" sz="2400" dirty="0" err="1" smtClean="0"/>
              <a:t>п'ять</a:t>
            </a:r>
            <a:r>
              <a:rPr lang="ru-RU" sz="2400" dirty="0" smtClean="0"/>
              <a:t> </a:t>
            </a:r>
            <a:r>
              <a:rPr lang="ru-RU" sz="2400" dirty="0" err="1" smtClean="0"/>
              <a:t>разів</a:t>
            </a:r>
            <a:r>
              <a:rPr lang="ru-RU" sz="2400" dirty="0" smtClean="0"/>
              <a:t> </a:t>
            </a:r>
            <a:r>
              <a:rPr lang="ru-RU" sz="2400" dirty="0" err="1" smtClean="0"/>
              <a:t>здіймався</a:t>
            </a:r>
            <a:r>
              <a:rPr lang="ru-RU" sz="2400" dirty="0" smtClean="0"/>
              <a:t> </a:t>
            </a:r>
            <a:r>
              <a:rPr lang="ru-RU" sz="2400" dirty="0" err="1" smtClean="0"/>
              <a:t>синьо-жовтий</a:t>
            </a:r>
            <a:r>
              <a:rPr lang="ru-RU" sz="2400" dirty="0" smtClean="0"/>
              <a:t> прапор. </a:t>
            </a:r>
            <a:r>
              <a:rPr lang="ru-RU" sz="2400" dirty="0" err="1" smtClean="0"/>
              <a:t>Її</a:t>
            </a:r>
            <a:r>
              <a:rPr lang="ru-RU" sz="2400" dirty="0" smtClean="0"/>
              <a:t> прозвали "золотою </a:t>
            </a:r>
            <a:r>
              <a:rPr lang="ru-RU" sz="2400" dirty="0" err="1" smtClean="0"/>
              <a:t>рибкою</a:t>
            </a:r>
            <a:r>
              <a:rPr lang="ru-RU" sz="2400" dirty="0" smtClean="0"/>
              <a:t>". І </a:t>
            </a:r>
            <a:r>
              <a:rPr lang="ru-RU" sz="2400" dirty="0" err="1" smtClean="0"/>
              <a:t>справді</a:t>
            </a:r>
            <a:r>
              <a:rPr lang="ru-RU" sz="2400" dirty="0" smtClean="0"/>
              <a:t>, </a:t>
            </a:r>
            <a:r>
              <a:rPr lang="ru-RU" sz="2400" dirty="0" err="1" smtClean="0"/>
              <a:t>більше</a:t>
            </a:r>
            <a:r>
              <a:rPr lang="ru-RU" sz="2400" dirty="0" smtClean="0"/>
              <a:t> </a:t>
            </a:r>
            <a:r>
              <a:rPr lang="ru-RU" sz="2400" dirty="0" err="1" smtClean="0"/>
              <a:t>олімпійського</a:t>
            </a:r>
            <a:r>
              <a:rPr lang="ru-RU" sz="2400" dirty="0" smtClean="0"/>
              <a:t> золота за Яну </a:t>
            </a:r>
            <a:r>
              <a:rPr lang="ru-RU" sz="2400" dirty="0" err="1" smtClean="0"/>
              <a:t>Україні</a:t>
            </a:r>
            <a:r>
              <a:rPr lang="ru-RU" sz="2400" dirty="0" smtClean="0"/>
              <a:t> </a:t>
            </a:r>
            <a:r>
              <a:rPr lang="ru-RU" sz="2400" dirty="0" err="1" smtClean="0"/>
              <a:t>досі</a:t>
            </a:r>
            <a:r>
              <a:rPr lang="ru-RU" sz="2400" dirty="0" smtClean="0"/>
              <a:t> </a:t>
            </a:r>
            <a:r>
              <a:rPr lang="ru-RU" sz="2400" dirty="0" err="1" smtClean="0"/>
              <a:t>ніхто</a:t>
            </a:r>
            <a:r>
              <a:rPr lang="ru-RU" sz="2400" dirty="0" smtClean="0"/>
              <a:t> так і не </a:t>
            </a:r>
            <a:r>
              <a:rPr lang="ru-RU" sz="2400" dirty="0" err="1" smtClean="0"/>
              <a:t>приніс</a:t>
            </a:r>
            <a:r>
              <a:rPr lang="ru-RU" sz="2400" dirty="0" smtClean="0"/>
              <a:t>. А </a:t>
            </a:r>
            <a:r>
              <a:rPr lang="ru-RU" sz="2400" dirty="0" err="1" smtClean="0"/>
              <a:t>ще</a:t>
            </a:r>
            <a:r>
              <a:rPr lang="ru-RU" sz="2400" dirty="0" smtClean="0"/>
              <a:t> на </a:t>
            </a:r>
            <a:r>
              <a:rPr lang="ru-RU" sz="2400" dirty="0" err="1" smtClean="0"/>
              <a:t>її</a:t>
            </a:r>
            <a:r>
              <a:rPr lang="ru-RU" sz="2400" dirty="0" smtClean="0"/>
              <a:t> </a:t>
            </a:r>
            <a:r>
              <a:rPr lang="ru-RU" sz="2400" dirty="0" err="1" smtClean="0"/>
              <a:t>рахунку</a:t>
            </a:r>
            <a:r>
              <a:rPr lang="ru-RU" sz="2400" dirty="0" smtClean="0"/>
              <a:t> перемоги на </a:t>
            </a:r>
            <a:r>
              <a:rPr lang="ru-RU" sz="2400" dirty="0" err="1" smtClean="0"/>
              <a:t>чемпіонатах</a:t>
            </a:r>
            <a:r>
              <a:rPr lang="ru-RU" sz="2400" dirty="0" smtClean="0"/>
              <a:t> та кубках </a:t>
            </a:r>
            <a:r>
              <a:rPr lang="ru-RU" sz="2400" dirty="0" err="1" smtClean="0"/>
              <a:t>світу</a:t>
            </a:r>
            <a:r>
              <a:rPr lang="ru-RU" sz="2400" dirty="0" smtClean="0"/>
              <a:t>, </a:t>
            </a:r>
            <a:r>
              <a:rPr lang="ru-RU" sz="2400" dirty="0" err="1" smtClean="0"/>
              <a:t>європейській</a:t>
            </a:r>
            <a:r>
              <a:rPr lang="ru-RU" sz="2400" dirty="0" smtClean="0"/>
              <a:t> </a:t>
            </a:r>
            <a:r>
              <a:rPr lang="ru-RU" sz="2400" dirty="0" err="1" smtClean="0"/>
              <a:t>першості</a:t>
            </a:r>
            <a:r>
              <a:rPr lang="ru-RU" sz="2400" dirty="0" smtClean="0"/>
              <a:t>, а </a:t>
            </a:r>
            <a:r>
              <a:rPr lang="ru-RU" sz="2400" dirty="0" err="1" smtClean="0"/>
              <a:t>також</a:t>
            </a:r>
            <a:r>
              <a:rPr lang="ru-RU" sz="2400" dirty="0" smtClean="0"/>
              <a:t> </a:t>
            </a:r>
            <a:r>
              <a:rPr lang="ru-RU" sz="2400" dirty="0" err="1" smtClean="0"/>
              <a:t>світові</a:t>
            </a:r>
            <a:r>
              <a:rPr lang="ru-RU" sz="2400" dirty="0" smtClean="0"/>
              <a:t>, </a:t>
            </a:r>
            <a:r>
              <a:rPr lang="ru-RU" sz="2400" dirty="0" err="1" smtClean="0"/>
              <a:t>континентальні</a:t>
            </a:r>
            <a:r>
              <a:rPr lang="ru-RU" sz="2400" dirty="0" smtClean="0"/>
              <a:t> та </a:t>
            </a:r>
            <a:r>
              <a:rPr lang="ru-RU" sz="2400" dirty="0" err="1" smtClean="0"/>
              <a:t>національні</a:t>
            </a:r>
            <a:r>
              <a:rPr lang="ru-RU" sz="2400" dirty="0" smtClean="0"/>
              <a:t> </a:t>
            </a:r>
            <a:r>
              <a:rPr lang="ru-RU" sz="2400" dirty="0" err="1" smtClean="0"/>
              <a:t>рекорди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3074" name="Picture 2" descr="C:\Users\Максим\Desktop\65856_html_6970d1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905025"/>
            <a:ext cx="2881913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497f391ee3ba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394469"/>
            <a:ext cx="2532063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200px-Yana_Klochkova_2010_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7538"/>
            <a:ext cx="2363788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953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Віталій</a:t>
            </a:r>
            <a:r>
              <a:rPr lang="ru-RU" dirty="0" smtClean="0"/>
              <a:t> та </a:t>
            </a:r>
            <a:r>
              <a:rPr lang="ru-RU" dirty="0" err="1" smtClean="0"/>
              <a:t>Володимир</a:t>
            </a:r>
            <a:r>
              <a:rPr lang="ru-RU" dirty="0" smtClean="0"/>
              <a:t> Клички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682752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800" dirty="0" err="1" smtClean="0"/>
              <a:t>Брати</a:t>
            </a:r>
            <a:r>
              <a:rPr lang="ru-RU" sz="2800" dirty="0" smtClean="0"/>
              <a:t> Клички заявили про себе у </a:t>
            </a:r>
            <a:r>
              <a:rPr lang="ru-RU" sz="2800" dirty="0" err="1" smtClean="0"/>
              <a:t>світі</a:t>
            </a:r>
            <a:r>
              <a:rPr lang="ru-RU" sz="2800" dirty="0" smtClean="0"/>
              <a:t> </a:t>
            </a:r>
            <a:r>
              <a:rPr lang="ru-RU" sz="2800" dirty="0" err="1" smtClean="0"/>
              <a:t>професійного</a:t>
            </a:r>
            <a:r>
              <a:rPr lang="ru-RU" sz="2800" dirty="0" smtClean="0"/>
              <a:t> боксу у 1996 </a:t>
            </a:r>
            <a:r>
              <a:rPr lang="ru-RU" sz="2800" dirty="0" err="1" smtClean="0"/>
              <a:t>році</a:t>
            </a:r>
            <a:r>
              <a:rPr lang="ru-RU" sz="2800" dirty="0" smtClean="0"/>
              <a:t> і </a:t>
            </a:r>
            <a:r>
              <a:rPr lang="ru-RU" sz="2800" dirty="0" err="1" smtClean="0"/>
              <a:t>відтоді</a:t>
            </a:r>
            <a:r>
              <a:rPr lang="ru-RU" sz="2800" dirty="0" smtClean="0"/>
              <a:t> </a:t>
            </a:r>
            <a:r>
              <a:rPr lang="ru-RU" sz="2800" dirty="0" err="1" smtClean="0"/>
              <a:t>рік</a:t>
            </a:r>
            <a:r>
              <a:rPr lang="ru-RU" sz="2800" dirty="0" smtClean="0"/>
              <a:t> за роком </a:t>
            </a:r>
            <a:r>
              <a:rPr lang="ru-RU" sz="2800" dirty="0" err="1" smtClean="0"/>
              <a:t>вчили</a:t>
            </a:r>
            <a:r>
              <a:rPr lang="ru-RU" sz="2800" dirty="0" smtClean="0"/>
              <a:t> </a:t>
            </a:r>
            <a:r>
              <a:rPr lang="ru-RU" sz="2800" dirty="0" err="1" smtClean="0"/>
              <a:t>світ</a:t>
            </a:r>
            <a:r>
              <a:rPr lang="ru-RU" sz="2800" dirty="0" smtClean="0"/>
              <a:t> </a:t>
            </a:r>
            <a:r>
              <a:rPr lang="ru-RU" sz="2800" dirty="0" err="1" smtClean="0"/>
              <a:t>вимовляти</a:t>
            </a:r>
            <a:r>
              <a:rPr lang="ru-RU" sz="2800" dirty="0" smtClean="0"/>
              <a:t> </a:t>
            </a:r>
            <a:r>
              <a:rPr lang="ru-RU" sz="2800" dirty="0" err="1" smtClean="0"/>
              <a:t>їхні</a:t>
            </a:r>
            <a:r>
              <a:rPr lang="ru-RU" sz="2800" dirty="0" smtClean="0"/>
              <a:t> </a:t>
            </a:r>
            <a:r>
              <a:rPr lang="ru-RU" sz="2800" dirty="0" err="1" smtClean="0"/>
              <a:t>імена</a:t>
            </a:r>
            <a:r>
              <a:rPr lang="ru-RU" sz="2800" dirty="0" smtClean="0"/>
              <a:t> та </a:t>
            </a:r>
            <a:r>
              <a:rPr lang="ru-RU" sz="2800" dirty="0" err="1" smtClean="0"/>
              <a:t>розрізняти</a:t>
            </a:r>
            <a:r>
              <a:rPr lang="ru-RU" sz="2800" dirty="0" smtClean="0"/>
              <a:t> </a:t>
            </a:r>
            <a:r>
              <a:rPr lang="ru-RU" sz="2800" dirty="0" err="1" smtClean="0"/>
              <a:t>їхні</a:t>
            </a:r>
            <a:r>
              <a:rPr lang="ru-RU" sz="2800" dirty="0" smtClean="0"/>
              <a:t> </a:t>
            </a:r>
            <a:r>
              <a:rPr lang="ru-RU" sz="2800" dirty="0" err="1" smtClean="0"/>
              <a:t>обличчя</a:t>
            </a:r>
            <a:r>
              <a:rPr lang="ru-RU" sz="2800" dirty="0" smtClean="0"/>
              <a:t>. </a:t>
            </a:r>
            <a:r>
              <a:rPr lang="ru-RU" sz="2800" dirty="0" err="1" smtClean="0"/>
              <a:t>Їх</a:t>
            </a:r>
            <a:r>
              <a:rPr lang="ru-RU" sz="2800" dirty="0" smtClean="0"/>
              <a:t> </a:t>
            </a:r>
            <a:r>
              <a:rPr lang="ru-RU" sz="2800" dirty="0" err="1" smtClean="0"/>
              <a:t>вважають</a:t>
            </a:r>
            <a:r>
              <a:rPr lang="ru-RU" sz="2800" dirty="0" smtClean="0"/>
              <a:t> </a:t>
            </a:r>
            <a:r>
              <a:rPr lang="ru-RU" sz="2800" dirty="0" err="1" smtClean="0"/>
              <a:t>своїми</a:t>
            </a:r>
            <a:r>
              <a:rPr lang="ru-RU" sz="2800" dirty="0" smtClean="0"/>
              <a:t> не </a:t>
            </a:r>
            <a:r>
              <a:rPr lang="ru-RU" sz="2800" dirty="0" err="1" smtClean="0"/>
              <a:t>лише</a:t>
            </a:r>
            <a:r>
              <a:rPr lang="ru-RU" sz="2800" dirty="0" smtClean="0"/>
              <a:t> в </a:t>
            </a:r>
            <a:r>
              <a:rPr lang="ru-RU" sz="2800" dirty="0" err="1" smtClean="0"/>
              <a:t>Україні</a:t>
            </a:r>
            <a:r>
              <a:rPr lang="ru-RU" sz="2800" dirty="0" smtClean="0"/>
              <a:t>, але й у </a:t>
            </a:r>
            <a:r>
              <a:rPr lang="ru-RU" sz="2800" dirty="0" err="1" smtClean="0"/>
              <a:t>Німеччині</a:t>
            </a:r>
            <a:r>
              <a:rPr lang="ru-RU" sz="2800" dirty="0" smtClean="0"/>
              <a:t> та й </a:t>
            </a:r>
            <a:r>
              <a:rPr lang="ru-RU" sz="2800" dirty="0" err="1" smtClean="0"/>
              <a:t>загалом</a:t>
            </a:r>
            <a:r>
              <a:rPr lang="ru-RU" sz="2800" dirty="0" smtClean="0"/>
              <a:t> у </a:t>
            </a:r>
            <a:r>
              <a:rPr lang="ru-RU" sz="2800" dirty="0" err="1" smtClean="0"/>
              <a:t>Європі</a:t>
            </a:r>
            <a:r>
              <a:rPr lang="ru-RU" sz="2800" dirty="0" smtClean="0"/>
              <a:t>. </a:t>
            </a:r>
            <a:r>
              <a:rPr lang="ru-RU" sz="2800" dirty="0" err="1" smtClean="0"/>
              <a:t>Віталію</a:t>
            </a:r>
            <a:r>
              <a:rPr lang="ru-RU" sz="2800" dirty="0" smtClean="0"/>
              <a:t> та </a:t>
            </a:r>
            <a:r>
              <a:rPr lang="ru-RU" sz="2800" dirty="0" err="1" smtClean="0"/>
              <a:t>Володимиру</a:t>
            </a:r>
            <a:r>
              <a:rPr lang="ru-RU" sz="2800" dirty="0" smtClean="0"/>
              <a:t> </a:t>
            </a:r>
            <a:r>
              <a:rPr lang="ru-RU" sz="2800" dirty="0" err="1" smtClean="0"/>
              <a:t>вдалося</a:t>
            </a:r>
            <a:r>
              <a:rPr lang="ru-RU" sz="2800" dirty="0" smtClean="0"/>
              <a:t> </a:t>
            </a:r>
            <a:r>
              <a:rPr lang="ru-RU" sz="2800" dirty="0" err="1" smtClean="0"/>
              <a:t>здійснити</a:t>
            </a:r>
            <a:r>
              <a:rPr lang="ru-RU" sz="2800" dirty="0" smtClean="0"/>
              <a:t> свою </a:t>
            </a:r>
            <a:r>
              <a:rPr lang="ru-RU" sz="2800" dirty="0" err="1" smtClean="0"/>
              <a:t>фантастичну</a:t>
            </a:r>
            <a:r>
              <a:rPr lang="ru-RU" sz="2800" dirty="0" smtClean="0"/>
              <a:t> </a:t>
            </a:r>
            <a:r>
              <a:rPr lang="ru-RU" sz="2800" dirty="0" err="1" smtClean="0"/>
              <a:t>мрію</a:t>
            </a:r>
            <a:r>
              <a:rPr lang="ru-RU" sz="2800" dirty="0" smtClean="0"/>
              <a:t> - </a:t>
            </a:r>
            <a:r>
              <a:rPr lang="ru-RU" sz="2800" dirty="0" err="1" smtClean="0"/>
              <a:t>зібрати</a:t>
            </a:r>
            <a:r>
              <a:rPr lang="ru-RU" sz="2800" dirty="0" smtClean="0"/>
              <a:t> </a:t>
            </a:r>
            <a:r>
              <a:rPr lang="ru-RU" sz="2800" dirty="0" err="1" smtClean="0"/>
              <a:t>всі</a:t>
            </a:r>
            <a:r>
              <a:rPr lang="ru-RU" sz="2800" dirty="0" smtClean="0"/>
              <a:t> </a:t>
            </a:r>
            <a:r>
              <a:rPr lang="ru-RU" sz="2800" dirty="0" err="1" smtClean="0"/>
              <a:t>найпрестижніші</a:t>
            </a:r>
            <a:r>
              <a:rPr lang="ru-RU" sz="2800" dirty="0" smtClean="0"/>
              <a:t> </a:t>
            </a:r>
            <a:r>
              <a:rPr lang="ru-RU" sz="2800" dirty="0" err="1" smtClean="0"/>
              <a:t>чемпіонські</a:t>
            </a:r>
            <a:r>
              <a:rPr lang="ru-RU" sz="2800" dirty="0" smtClean="0"/>
              <a:t> </a:t>
            </a:r>
            <a:r>
              <a:rPr lang="ru-RU" sz="2800" dirty="0" err="1" smtClean="0"/>
              <a:t>пояси</a:t>
            </a:r>
            <a:r>
              <a:rPr lang="ru-RU" sz="2800" dirty="0" smtClean="0"/>
              <a:t> у </a:t>
            </a:r>
            <a:r>
              <a:rPr lang="ru-RU" sz="2800" dirty="0" err="1" smtClean="0"/>
              <a:t>супертяжкій</a:t>
            </a:r>
            <a:r>
              <a:rPr lang="ru-RU" sz="2800" dirty="0" smtClean="0"/>
              <a:t> </a:t>
            </a:r>
            <a:r>
              <a:rPr lang="ru-RU" sz="2800" dirty="0" err="1" smtClean="0"/>
              <a:t>ваговій</a:t>
            </a:r>
            <a:r>
              <a:rPr lang="ru-RU" sz="2800" dirty="0" smtClean="0"/>
              <a:t> </a:t>
            </a:r>
            <a:r>
              <a:rPr lang="ru-RU" sz="2800" dirty="0" err="1" smtClean="0"/>
              <a:t>категорії</a:t>
            </a:r>
            <a:r>
              <a:rPr lang="ru-RU" sz="2800" dirty="0" smtClean="0"/>
              <a:t> в </a:t>
            </a:r>
            <a:r>
              <a:rPr lang="ru-RU" sz="2800" dirty="0" err="1" smtClean="0"/>
              <a:t>одній</a:t>
            </a:r>
            <a:r>
              <a:rPr lang="ru-RU" sz="2800" dirty="0" smtClean="0"/>
              <a:t> </a:t>
            </a:r>
            <a:r>
              <a:rPr lang="ru-RU" sz="2800" dirty="0" err="1" smtClean="0"/>
              <a:t>родині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4098" name="Picture 2" descr="C:\Users\Максим\Desktop\65856_html_14a5e1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935" y="1700808"/>
            <a:ext cx="4777539" cy="358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26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Андрій</a:t>
            </a:r>
            <a:r>
              <a:rPr lang="ru-RU" dirty="0" smtClean="0"/>
              <a:t> Шевченко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610744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000" dirty="0" err="1" smtClean="0"/>
              <a:t>Починаючи</a:t>
            </a:r>
            <a:r>
              <a:rPr lang="ru-RU" sz="2000" dirty="0" smtClean="0"/>
              <a:t> з </a:t>
            </a:r>
            <a:r>
              <a:rPr lang="ru-RU" sz="2000" dirty="0" err="1" smtClean="0"/>
              <a:t>кінця</a:t>
            </a:r>
            <a:r>
              <a:rPr lang="ru-RU" sz="2000" dirty="0" smtClean="0"/>
              <a:t> 90-х і </a:t>
            </a:r>
            <a:r>
              <a:rPr lang="ru-RU" sz="2000" dirty="0" err="1" smtClean="0"/>
              <a:t>дотепер</a:t>
            </a:r>
            <a:r>
              <a:rPr lang="ru-RU" sz="2000" dirty="0" smtClean="0"/>
              <a:t> </a:t>
            </a:r>
            <a:r>
              <a:rPr lang="ru-RU" sz="2000" dirty="0" err="1" smtClean="0"/>
              <a:t>майже</a:t>
            </a:r>
            <a:r>
              <a:rPr lang="ru-RU" sz="2000" dirty="0" smtClean="0"/>
              <a:t> </a:t>
            </a:r>
            <a:r>
              <a:rPr lang="ru-RU" sz="2000" dirty="0" err="1" smtClean="0"/>
              <a:t>кожен</a:t>
            </a:r>
            <a:r>
              <a:rPr lang="ru-RU" sz="2000" dirty="0" smtClean="0"/>
              <a:t> </a:t>
            </a:r>
            <a:r>
              <a:rPr lang="ru-RU" sz="2000" dirty="0" err="1" smtClean="0"/>
              <a:t>європеєць</a:t>
            </a:r>
            <a:r>
              <a:rPr lang="ru-RU" sz="2000" dirty="0" smtClean="0"/>
              <a:t>, </a:t>
            </a:r>
            <a:r>
              <a:rPr lang="ru-RU" sz="2000" dirty="0" err="1" smtClean="0"/>
              <a:t>почувши</a:t>
            </a:r>
            <a:r>
              <a:rPr lang="ru-RU" sz="2000" dirty="0" smtClean="0"/>
              <a:t> "</a:t>
            </a:r>
            <a:r>
              <a:rPr lang="ru-RU" sz="2000" dirty="0" err="1" smtClean="0"/>
              <a:t>Україна</a:t>
            </a:r>
            <a:r>
              <a:rPr lang="ru-RU" sz="2000" dirty="0" smtClean="0"/>
              <a:t>", </a:t>
            </a:r>
            <a:r>
              <a:rPr lang="ru-RU" sz="2000" dirty="0" err="1" smtClean="0"/>
              <a:t>одразу</a:t>
            </a:r>
            <a:r>
              <a:rPr lang="ru-RU" sz="2000" dirty="0" smtClean="0"/>
              <a:t> </a:t>
            </a:r>
            <a:r>
              <a:rPr lang="ru-RU" sz="2000" dirty="0" err="1" smtClean="0"/>
              <a:t>ствердно</a:t>
            </a:r>
            <a:r>
              <a:rPr lang="ru-RU" sz="2000" dirty="0" smtClean="0"/>
              <a:t> </a:t>
            </a:r>
            <a:r>
              <a:rPr lang="ru-RU" sz="2000" dirty="0" err="1" smtClean="0"/>
              <a:t>відреагує</a:t>
            </a:r>
            <a:r>
              <a:rPr lang="ru-RU" sz="2000" dirty="0" smtClean="0"/>
              <a:t> на </a:t>
            </a:r>
            <a:r>
              <a:rPr lang="ru-RU" sz="2000" dirty="0" err="1" smtClean="0"/>
              <a:t>цей</a:t>
            </a:r>
            <a:r>
              <a:rPr lang="ru-RU" sz="2000" dirty="0" smtClean="0"/>
              <a:t> </a:t>
            </a:r>
            <a:r>
              <a:rPr lang="ru-RU" sz="2000" dirty="0" err="1" smtClean="0"/>
              <a:t>топонім</a:t>
            </a:r>
            <a:r>
              <a:rPr lang="ru-RU" sz="2000" dirty="0" smtClean="0"/>
              <a:t> і </a:t>
            </a:r>
            <a:r>
              <a:rPr lang="ru-RU" sz="2000" dirty="0" err="1" smtClean="0"/>
              <a:t>назве</a:t>
            </a:r>
            <a:r>
              <a:rPr lang="ru-RU" sz="2000" dirty="0" smtClean="0"/>
              <a:t> </a:t>
            </a:r>
            <a:r>
              <a:rPr lang="ru-RU" sz="2000" dirty="0" err="1" smtClean="0"/>
              <a:t>прізвище</a:t>
            </a:r>
            <a:r>
              <a:rPr lang="ru-RU" sz="2000" dirty="0" smtClean="0"/>
              <a:t> Шевченко. </a:t>
            </a:r>
            <a:r>
              <a:rPr lang="ru-RU" sz="2000" dirty="0" err="1" smtClean="0"/>
              <a:t>Володар</a:t>
            </a:r>
            <a:r>
              <a:rPr lang="ru-RU" sz="2000" dirty="0" smtClean="0"/>
              <a:t> "Золотого </a:t>
            </a:r>
            <a:r>
              <a:rPr lang="ru-RU" sz="2000" dirty="0" err="1" smtClean="0"/>
              <a:t>м'яча</a:t>
            </a:r>
            <a:r>
              <a:rPr lang="ru-RU" sz="2000" dirty="0" smtClean="0"/>
              <a:t>", </a:t>
            </a:r>
            <a:r>
              <a:rPr lang="ru-RU" sz="2000" dirty="0" err="1" smtClean="0"/>
              <a:t>переможець</a:t>
            </a:r>
            <a:r>
              <a:rPr lang="ru-RU" sz="2000" dirty="0" smtClean="0"/>
              <a:t> </a:t>
            </a:r>
            <a:r>
              <a:rPr lang="ru-RU" sz="2000" dirty="0" err="1" smtClean="0"/>
              <a:t>Ліги</a:t>
            </a:r>
            <a:r>
              <a:rPr lang="ru-RU" sz="2000" dirty="0" smtClean="0"/>
              <a:t> </a:t>
            </a:r>
            <a:r>
              <a:rPr lang="ru-RU" sz="2000" dirty="0" err="1" smtClean="0"/>
              <a:t>чемпіонів</a:t>
            </a:r>
            <a:r>
              <a:rPr lang="ru-RU" sz="2000" dirty="0" smtClean="0"/>
              <a:t>, </a:t>
            </a:r>
            <a:r>
              <a:rPr lang="ru-RU" sz="2000" dirty="0" err="1" smtClean="0"/>
              <a:t>володар</a:t>
            </a:r>
            <a:r>
              <a:rPr lang="ru-RU" sz="2000" dirty="0" smtClean="0"/>
              <a:t> Суперкубка УЄФА, </a:t>
            </a:r>
            <a:r>
              <a:rPr lang="ru-RU" sz="2000" dirty="0" err="1" smtClean="0"/>
              <a:t>багаторазовий</a:t>
            </a:r>
            <a:r>
              <a:rPr lang="ru-RU" sz="2000" dirty="0" smtClean="0"/>
              <a:t> </a:t>
            </a:r>
            <a:r>
              <a:rPr lang="ru-RU" sz="2000" dirty="0" err="1" smtClean="0"/>
              <a:t>чемпіон</a:t>
            </a:r>
            <a:r>
              <a:rPr lang="ru-RU" sz="2000" dirty="0" smtClean="0"/>
              <a:t> та </a:t>
            </a:r>
            <a:r>
              <a:rPr lang="ru-RU" sz="2000" dirty="0" err="1" smtClean="0"/>
              <a:t>володар</a:t>
            </a:r>
            <a:r>
              <a:rPr lang="ru-RU" sz="2000" dirty="0" smtClean="0"/>
              <a:t> Кубка </a:t>
            </a:r>
            <a:r>
              <a:rPr lang="ru-RU" sz="2000" dirty="0" err="1" smtClean="0"/>
              <a:t>України</a:t>
            </a:r>
            <a:r>
              <a:rPr lang="ru-RU" sz="2000" dirty="0" smtClean="0"/>
              <a:t> та </a:t>
            </a:r>
            <a:r>
              <a:rPr lang="ru-RU" sz="2000" dirty="0" err="1" smtClean="0"/>
              <a:t>Італії</a:t>
            </a:r>
            <a:r>
              <a:rPr lang="ru-RU" sz="2000" dirty="0" smtClean="0"/>
              <a:t>, </a:t>
            </a:r>
            <a:r>
              <a:rPr lang="ru-RU" sz="2000" dirty="0" err="1" smtClean="0"/>
              <a:t>володар</a:t>
            </a:r>
            <a:r>
              <a:rPr lang="ru-RU" sz="2000" dirty="0" smtClean="0"/>
              <a:t> Кубка </a:t>
            </a:r>
            <a:r>
              <a:rPr lang="ru-RU" sz="2000" dirty="0" err="1" smtClean="0"/>
              <a:t>Англії</a:t>
            </a:r>
            <a:r>
              <a:rPr lang="ru-RU" sz="2000" dirty="0" smtClean="0"/>
              <a:t>, </a:t>
            </a:r>
            <a:r>
              <a:rPr lang="ru-RU" sz="2000" dirty="0" err="1" smtClean="0"/>
              <a:t>найкращий</a:t>
            </a:r>
            <a:r>
              <a:rPr lang="ru-RU" sz="2000" dirty="0" smtClean="0"/>
              <a:t> бомбардир </a:t>
            </a:r>
            <a:r>
              <a:rPr lang="ru-RU" sz="2000" dirty="0" err="1" smtClean="0"/>
              <a:t>української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національної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першості</a:t>
            </a:r>
            <a:r>
              <a:rPr lang="ru-RU" sz="2000" dirty="0" smtClean="0"/>
              <a:t> та </a:t>
            </a:r>
            <a:r>
              <a:rPr lang="ru-RU" sz="2000" dirty="0" err="1" smtClean="0"/>
              <a:t>італійської</a:t>
            </a:r>
            <a:r>
              <a:rPr lang="ru-RU" sz="2000" dirty="0" smtClean="0"/>
              <a:t> "</a:t>
            </a:r>
            <a:r>
              <a:rPr lang="ru-RU" sz="2000" dirty="0" err="1" smtClean="0"/>
              <a:t>Серії</a:t>
            </a:r>
            <a:r>
              <a:rPr lang="ru-RU" sz="2000" dirty="0" smtClean="0"/>
              <a:t> А", </a:t>
            </a:r>
            <a:r>
              <a:rPr lang="ru-RU" sz="2000" dirty="0" err="1" smtClean="0"/>
              <a:t>чвертьфіналіст</a:t>
            </a:r>
            <a:r>
              <a:rPr lang="ru-RU" sz="2000" dirty="0" smtClean="0"/>
              <a:t> </a:t>
            </a:r>
            <a:r>
              <a:rPr lang="ru-RU" sz="2000" dirty="0" err="1" smtClean="0"/>
              <a:t>чемпіонату</a:t>
            </a:r>
            <a:r>
              <a:rPr lang="ru-RU" sz="2000" dirty="0" smtClean="0"/>
              <a:t> </a:t>
            </a:r>
            <a:r>
              <a:rPr lang="ru-RU" sz="2000" dirty="0" err="1" smtClean="0"/>
              <a:t>світу</a:t>
            </a:r>
            <a:r>
              <a:rPr lang="ru-RU" sz="2000" dirty="0" smtClean="0"/>
              <a:t> 2006 </a:t>
            </a:r>
            <a:r>
              <a:rPr lang="ru-RU" sz="2000" dirty="0" err="1" smtClean="0"/>
              <a:t>року.Це</a:t>
            </a:r>
            <a:r>
              <a:rPr lang="ru-RU" sz="2000" dirty="0" smtClean="0"/>
              <a:t> далеко не </a:t>
            </a:r>
            <a:r>
              <a:rPr lang="ru-RU" sz="2000" dirty="0" err="1" smtClean="0"/>
              <a:t>повний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перелік</a:t>
            </a:r>
            <a:r>
              <a:rPr lang="ru-RU" sz="2000" dirty="0" smtClean="0"/>
              <a:t> </a:t>
            </a:r>
            <a:r>
              <a:rPr lang="ru-RU" sz="2000" dirty="0" err="1" smtClean="0"/>
              <a:t>здобутків</a:t>
            </a:r>
            <a:r>
              <a:rPr lang="ru-RU" sz="2000" dirty="0" smtClean="0"/>
              <a:t> та заслуг </a:t>
            </a:r>
            <a:r>
              <a:rPr lang="ru-RU" sz="2000" dirty="0" err="1" smtClean="0"/>
              <a:t>Андрія</a:t>
            </a:r>
            <a:r>
              <a:rPr lang="ru-RU" sz="2000" dirty="0" smtClean="0"/>
              <a:t> </a:t>
            </a:r>
            <a:r>
              <a:rPr lang="ru-RU" sz="2000" dirty="0" err="1" smtClean="0"/>
              <a:t>Шевченка</a:t>
            </a:r>
            <a:r>
              <a:rPr lang="ru-RU" sz="2000" dirty="0" smtClean="0"/>
              <a:t>.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</a:t>
            </a:r>
            <a:r>
              <a:rPr lang="ru-RU" sz="2000" dirty="0" err="1" smtClean="0"/>
              <a:t>своїм</a:t>
            </a:r>
            <a:r>
              <a:rPr lang="ru-RU" sz="2000" dirty="0" smtClean="0"/>
              <a:t> талантом та </a:t>
            </a:r>
            <a:r>
              <a:rPr lang="ru-RU" sz="2000" dirty="0" err="1" smtClean="0"/>
              <a:t>працею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підняв</a:t>
            </a:r>
            <a:r>
              <a:rPr lang="ru-RU" sz="2000" dirty="0" smtClean="0"/>
              <a:t> </a:t>
            </a:r>
            <a:r>
              <a:rPr lang="ru-RU" sz="2000" dirty="0" err="1" smtClean="0"/>
              <a:t>імідж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українського</a:t>
            </a:r>
            <a:r>
              <a:rPr lang="ru-RU" sz="2000" dirty="0" smtClean="0"/>
              <a:t> футболу та й </a:t>
            </a:r>
            <a:r>
              <a:rPr lang="ru-RU" sz="2000" dirty="0" err="1" smtClean="0"/>
              <a:t>загалом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України</a:t>
            </a:r>
            <a:r>
              <a:rPr lang="ru-RU" sz="2000" dirty="0" smtClean="0"/>
              <a:t> на </a:t>
            </a:r>
            <a:r>
              <a:rPr lang="ru-RU" sz="2000" dirty="0" err="1" smtClean="0"/>
              <a:t>новий</a:t>
            </a:r>
            <a:r>
              <a:rPr lang="ru-RU" sz="2000" dirty="0" smtClean="0"/>
              <a:t> </a:t>
            </a:r>
            <a:r>
              <a:rPr lang="ru-RU" sz="2000" dirty="0" err="1" smtClean="0"/>
              <a:t>значно</a:t>
            </a:r>
            <a:r>
              <a:rPr lang="ru-RU" sz="2000" dirty="0" smtClean="0"/>
              <a:t> </a:t>
            </a:r>
            <a:r>
              <a:rPr lang="ru-RU" sz="2000" dirty="0" err="1" smtClean="0"/>
              <a:t>вищий</a:t>
            </a:r>
            <a:r>
              <a:rPr lang="ru-RU" sz="2000" dirty="0" smtClean="0"/>
              <a:t> </a:t>
            </a:r>
            <a:r>
              <a:rPr lang="ru-RU" sz="2000" dirty="0" err="1" smtClean="0"/>
              <a:t>рівень</a:t>
            </a:r>
            <a:r>
              <a:rPr lang="ru-RU" sz="2000" dirty="0" smtClean="0"/>
              <a:t>. </a:t>
            </a:r>
            <a:r>
              <a:rPr lang="ru-RU" sz="2000" dirty="0" err="1" smtClean="0"/>
              <a:t>Крім</a:t>
            </a:r>
            <a:r>
              <a:rPr lang="ru-RU" sz="2000" dirty="0" smtClean="0"/>
              <a:t> </a:t>
            </a:r>
            <a:r>
              <a:rPr lang="ru-RU" sz="2000" dirty="0" err="1" smtClean="0"/>
              <a:t>цього</a:t>
            </a:r>
            <a:r>
              <a:rPr lang="ru-RU" sz="2000" dirty="0" smtClean="0"/>
              <a:t>, Шевченко став прикладом та кумиром для </a:t>
            </a:r>
            <a:r>
              <a:rPr lang="ru-RU" sz="2000" dirty="0" err="1" smtClean="0"/>
              <a:t>сотень</a:t>
            </a:r>
            <a:r>
              <a:rPr lang="ru-RU" sz="2000" dirty="0" smtClean="0"/>
              <a:t> </a:t>
            </a:r>
            <a:r>
              <a:rPr lang="ru-RU" sz="2000" dirty="0" err="1" smtClean="0"/>
              <a:t>тисяч</a:t>
            </a:r>
            <a:r>
              <a:rPr lang="ru-RU" sz="2000" dirty="0" smtClean="0"/>
              <a:t> </a:t>
            </a:r>
            <a:r>
              <a:rPr lang="ru-RU" sz="2000" dirty="0" err="1" smtClean="0"/>
              <a:t>дітей</a:t>
            </a:r>
            <a:r>
              <a:rPr lang="ru-RU" sz="2000" dirty="0" smtClean="0"/>
              <a:t>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прагнули</a:t>
            </a:r>
            <a:r>
              <a:rPr lang="ru-RU" sz="2000" dirty="0" smtClean="0"/>
              <a:t> </a:t>
            </a:r>
            <a:r>
              <a:rPr lang="ru-RU" sz="2000" dirty="0" err="1" smtClean="0"/>
              <a:t>чи</a:t>
            </a:r>
            <a:r>
              <a:rPr lang="ru-RU" sz="2000" dirty="0" smtClean="0"/>
              <a:t> </a:t>
            </a:r>
            <a:r>
              <a:rPr lang="ru-RU" sz="2000" dirty="0" err="1" smtClean="0"/>
              <a:t>прагнуть</a:t>
            </a:r>
            <a:r>
              <a:rPr lang="ru-RU" sz="2000" dirty="0" smtClean="0"/>
              <a:t> бути схожими на </a:t>
            </a:r>
            <a:r>
              <a:rPr lang="ru-RU" sz="2000" dirty="0" err="1" smtClean="0"/>
              <a:t>нього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5122" name="Picture 2" descr="C:\Users\Максим\Desktop\65856_html_50ab4d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919" y="1844824"/>
            <a:ext cx="4706083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21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Анатолій</a:t>
            </a:r>
            <a:r>
              <a:rPr lang="ru-RU" dirty="0" smtClean="0"/>
              <a:t> Тимощук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39472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У</a:t>
            </a:r>
            <a:r>
              <a:rPr lang="ru-RU" sz="2000" dirty="0" smtClean="0"/>
              <a:t> </a:t>
            </a:r>
            <a:r>
              <a:rPr lang="ru-RU" sz="2000" dirty="0" err="1" smtClean="0"/>
              <a:t>кар'єрному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доробку</a:t>
            </a:r>
            <a:r>
              <a:rPr lang="ru-RU" sz="2000" dirty="0" smtClean="0"/>
              <a:t> Тимощука </a:t>
            </a:r>
            <a:r>
              <a:rPr lang="ru-RU" sz="2000" dirty="0" err="1" smtClean="0"/>
              <a:t>завойований</a:t>
            </a:r>
            <a:r>
              <a:rPr lang="ru-RU" sz="2000" dirty="0" smtClean="0"/>
              <a:t> Кубок УЄФА та Суперкубок. У 2008 </a:t>
            </a:r>
            <a:r>
              <a:rPr lang="ru-RU" sz="2000" dirty="0" err="1" smtClean="0"/>
              <a:t>році</a:t>
            </a:r>
            <a:r>
              <a:rPr lang="ru-RU" sz="2000" dirty="0" smtClean="0"/>
              <a:t>, будучи </a:t>
            </a:r>
            <a:r>
              <a:rPr lang="ru-RU" sz="2000" dirty="0" err="1" smtClean="0"/>
              <a:t>капітаном</a:t>
            </a:r>
            <a:r>
              <a:rPr lang="ru-RU" sz="2000" dirty="0" smtClean="0"/>
              <a:t> </a:t>
            </a:r>
            <a:r>
              <a:rPr lang="ru-RU" sz="2000" dirty="0" err="1" smtClean="0"/>
              <a:t>пітерського</a:t>
            </a:r>
            <a:r>
              <a:rPr lang="ru-RU" sz="2000" dirty="0" smtClean="0"/>
              <a:t> "</a:t>
            </a:r>
            <a:r>
              <a:rPr lang="ru-RU" sz="2000" dirty="0" err="1" smtClean="0"/>
              <a:t>Зеніту</a:t>
            </a:r>
            <a:r>
              <a:rPr lang="ru-RU" sz="2000" dirty="0" smtClean="0"/>
              <a:t>", </a:t>
            </a:r>
            <a:r>
              <a:rPr lang="ru-RU" sz="2000" dirty="0" err="1" smtClean="0"/>
              <a:t>саме</a:t>
            </a:r>
            <a:r>
              <a:rPr lang="ru-RU" sz="2000" dirty="0" smtClean="0"/>
              <a:t>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першим </a:t>
            </a:r>
            <a:r>
              <a:rPr lang="ru-RU" sz="2000" dirty="0" err="1" smtClean="0"/>
              <a:t>піднімав</a:t>
            </a:r>
            <a:r>
              <a:rPr lang="ru-RU" sz="2000" dirty="0" smtClean="0"/>
              <a:t> над головою </a:t>
            </a:r>
            <a:r>
              <a:rPr lang="ru-RU" sz="2000" dirty="0" err="1" smtClean="0"/>
              <a:t>ці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престижні</a:t>
            </a:r>
            <a:r>
              <a:rPr lang="ru-RU" sz="2000" dirty="0" smtClean="0"/>
              <a:t> </a:t>
            </a:r>
            <a:r>
              <a:rPr lang="ru-RU" sz="2000" dirty="0" err="1" smtClean="0"/>
              <a:t>трофеї</a:t>
            </a:r>
            <a:r>
              <a:rPr lang="ru-RU" sz="2000" dirty="0" smtClean="0"/>
              <a:t>, накинувши на </a:t>
            </a:r>
            <a:r>
              <a:rPr lang="ru-RU" sz="2000" dirty="0" err="1" smtClean="0"/>
              <a:t>плечі</a:t>
            </a:r>
            <a:r>
              <a:rPr lang="ru-RU" sz="2000" dirty="0" smtClean="0"/>
              <a:t> </a:t>
            </a:r>
            <a:r>
              <a:rPr lang="ru-RU" sz="2000" dirty="0" err="1" smtClean="0"/>
              <a:t>синьо-жовтий</a:t>
            </a:r>
            <a:r>
              <a:rPr lang="ru-RU" sz="2000" dirty="0" smtClean="0"/>
              <a:t> прапор. І вся </a:t>
            </a:r>
            <a:r>
              <a:rPr lang="ru-RU" sz="2000" dirty="0" err="1" smtClean="0"/>
              <a:t>Європа</a:t>
            </a:r>
            <a:r>
              <a:rPr lang="ru-RU" sz="2000" dirty="0" smtClean="0"/>
              <a:t> </a:t>
            </a:r>
            <a:r>
              <a:rPr lang="ru-RU" sz="2000" dirty="0" err="1" smtClean="0"/>
              <a:t>бачила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ці</a:t>
            </a:r>
            <a:r>
              <a:rPr lang="ru-RU" sz="2000" dirty="0" smtClean="0"/>
              <a:t> перемоги </a:t>
            </a:r>
            <a:r>
              <a:rPr lang="ru-RU" sz="2000" dirty="0" err="1" smtClean="0"/>
              <a:t>мають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український</a:t>
            </a:r>
            <a:r>
              <a:rPr lang="ru-RU" sz="2000" dirty="0" smtClean="0"/>
              <a:t> </a:t>
            </a:r>
            <a:r>
              <a:rPr lang="ru-RU" sz="2000" dirty="0" err="1" smtClean="0"/>
              <a:t>слід</a:t>
            </a:r>
            <a:r>
              <a:rPr lang="ru-RU" sz="2000" dirty="0" smtClean="0"/>
              <a:t>!</a:t>
            </a:r>
            <a:endParaRPr lang="ru-RU" sz="2000" dirty="0"/>
          </a:p>
        </p:txBody>
      </p:sp>
      <p:pic>
        <p:nvPicPr>
          <p:cNvPr id="6146" name="Picture 2" descr="C:\Users\Максим\Desktop\65856_html_183b584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524" y="1628800"/>
            <a:ext cx="4824675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02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Руслан </a:t>
            </a:r>
            <a:r>
              <a:rPr lang="ru-RU" dirty="0" err="1" smtClean="0"/>
              <a:t>Пономарьов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538736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000" dirty="0" smtClean="0"/>
              <a:t>У 2002 </a:t>
            </a:r>
            <a:r>
              <a:rPr lang="ru-RU" sz="2000" dirty="0" err="1" smtClean="0"/>
              <a:t>році</a:t>
            </a:r>
            <a:r>
              <a:rPr lang="ru-RU" sz="2000" dirty="0" smtClean="0"/>
              <a:t> Руслан </a:t>
            </a:r>
            <a:r>
              <a:rPr lang="ru-RU" sz="2000" dirty="0" err="1" smtClean="0"/>
              <a:t>Пономарьов</a:t>
            </a:r>
            <a:r>
              <a:rPr lang="ru-RU" sz="2000" dirty="0" smtClean="0"/>
              <a:t> став першим і </a:t>
            </a:r>
            <a:r>
              <a:rPr lang="ru-RU" sz="2000" dirty="0" err="1" smtClean="0"/>
              <a:t>поки</a:t>
            </a:r>
            <a:r>
              <a:rPr lang="ru-RU" sz="2000" dirty="0" smtClean="0"/>
              <a:t>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єдиним</a:t>
            </a:r>
            <a:r>
              <a:rPr lang="ru-RU" sz="2000" dirty="0" smtClean="0"/>
              <a:t> в </a:t>
            </a:r>
            <a:r>
              <a:rPr lang="ru-RU" sz="2000" dirty="0" err="1" smtClean="0"/>
              <a:t>історії</a:t>
            </a:r>
            <a:r>
              <a:rPr lang="ru-RU" sz="2000" dirty="0" smtClean="0"/>
              <a:t> </a:t>
            </a:r>
            <a:r>
              <a:rPr lang="ru-RU" sz="2000" dirty="0" err="1" smtClean="0"/>
              <a:t>незалежної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України</a:t>
            </a:r>
            <a:r>
              <a:rPr lang="ru-RU" sz="2000" dirty="0" smtClean="0"/>
              <a:t> </a:t>
            </a:r>
            <a:r>
              <a:rPr lang="ru-RU" sz="2000" dirty="0" err="1" smtClean="0"/>
              <a:t>чемпіоном</a:t>
            </a:r>
            <a:r>
              <a:rPr lang="ru-RU" sz="2000" dirty="0" smtClean="0"/>
              <a:t> </a:t>
            </a:r>
            <a:r>
              <a:rPr lang="ru-RU" sz="2000" dirty="0" err="1" smtClean="0"/>
              <a:t>світу</a:t>
            </a:r>
            <a:r>
              <a:rPr lang="ru-RU" sz="2000" dirty="0" smtClean="0"/>
              <a:t> з </a:t>
            </a:r>
            <a:r>
              <a:rPr lang="ru-RU" sz="2000" dirty="0" err="1" smtClean="0"/>
              <a:t>шахів</a:t>
            </a:r>
            <a:r>
              <a:rPr lang="ru-RU" sz="2000" dirty="0" smtClean="0"/>
              <a:t>. На </a:t>
            </a:r>
            <a:r>
              <a:rPr lang="ru-RU" sz="2000" dirty="0" err="1" smtClean="0"/>
              <a:t>олімп</a:t>
            </a:r>
            <a:r>
              <a:rPr lang="ru-RU" sz="2000" dirty="0" smtClean="0"/>
              <a:t> </a:t>
            </a:r>
            <a:r>
              <a:rPr lang="ru-RU" sz="2000" dirty="0" err="1" smtClean="0"/>
              <a:t>майстрів</a:t>
            </a:r>
            <a:r>
              <a:rPr lang="ru-RU" sz="2000" dirty="0" smtClean="0"/>
              <a:t> </a:t>
            </a:r>
            <a:r>
              <a:rPr lang="ru-RU" sz="2000" dirty="0" err="1" smtClean="0"/>
              <a:t>стратегій</a:t>
            </a:r>
            <a:r>
              <a:rPr lang="ru-RU" sz="2000" dirty="0" smtClean="0"/>
              <a:t> та </a:t>
            </a:r>
            <a:r>
              <a:rPr lang="ru-RU" sz="2000" dirty="0" err="1" smtClean="0"/>
              <a:t>комбінацій</a:t>
            </a:r>
            <a:r>
              <a:rPr lang="ru-RU" sz="2000" dirty="0" smtClean="0"/>
              <a:t> </a:t>
            </a:r>
            <a:r>
              <a:rPr lang="ru-RU" sz="2000" dirty="0" err="1" smtClean="0"/>
              <a:t>Пономарьов</a:t>
            </a:r>
            <a:r>
              <a:rPr lang="ru-RU" sz="2000" dirty="0" smtClean="0"/>
              <a:t> </a:t>
            </a:r>
            <a:r>
              <a:rPr lang="ru-RU" sz="2000" dirty="0" err="1" smtClean="0"/>
              <a:t>потрапив</a:t>
            </a:r>
            <a:r>
              <a:rPr lang="ru-RU" sz="2000" dirty="0" smtClean="0"/>
              <a:t> </a:t>
            </a:r>
            <a:r>
              <a:rPr lang="ru-RU" sz="2000" dirty="0" err="1" smtClean="0"/>
              <a:t>зовсім</a:t>
            </a:r>
            <a:r>
              <a:rPr lang="ru-RU" sz="2000" dirty="0" smtClean="0"/>
              <a:t> </a:t>
            </a:r>
            <a:r>
              <a:rPr lang="ru-RU" sz="2000" dirty="0" err="1" smtClean="0"/>
              <a:t>юним</a:t>
            </a:r>
            <a:r>
              <a:rPr lang="ru-RU" sz="2000" dirty="0" smtClean="0"/>
              <a:t>. У 1998 </a:t>
            </a:r>
            <a:r>
              <a:rPr lang="ru-RU" sz="2000" dirty="0" err="1" smtClean="0"/>
              <a:t>році</a:t>
            </a:r>
            <a:r>
              <a:rPr lang="ru-RU" sz="2000" dirty="0" smtClean="0"/>
              <a:t> 14-річний Руслан став </a:t>
            </a:r>
            <a:r>
              <a:rPr lang="ru-RU" sz="2000" dirty="0" err="1" smtClean="0"/>
              <a:t>наймолодшим</a:t>
            </a:r>
            <a:r>
              <a:rPr lang="ru-RU" sz="2000" dirty="0" smtClean="0"/>
              <a:t> гроссмейстером. А через </a:t>
            </a:r>
            <a:r>
              <a:rPr lang="ru-RU" sz="2000" dirty="0" err="1" smtClean="0"/>
              <a:t>чотири</a:t>
            </a:r>
            <a:r>
              <a:rPr lang="ru-RU" sz="2000" dirty="0" smtClean="0"/>
              <a:t> роки </a:t>
            </a:r>
            <a:r>
              <a:rPr lang="ru-RU" sz="2000" dirty="0" err="1" smtClean="0"/>
              <a:t>знову</a:t>
            </a:r>
            <a:r>
              <a:rPr lang="ru-RU" sz="2000" dirty="0" smtClean="0"/>
              <a:t>-таки з </a:t>
            </a:r>
            <a:r>
              <a:rPr lang="ru-RU" sz="2000" dirty="0" err="1" smtClean="0"/>
              <a:t>прикметником</a:t>
            </a:r>
            <a:r>
              <a:rPr lang="ru-RU" sz="2000" dirty="0" smtClean="0"/>
              <a:t> </a:t>
            </a:r>
            <a:r>
              <a:rPr lang="ru-RU" sz="2000" dirty="0" err="1" smtClean="0"/>
              <a:t>наймолодший</a:t>
            </a:r>
            <a:r>
              <a:rPr lang="ru-RU" sz="2000" dirty="0" smtClean="0"/>
              <a:t>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прізвище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було</a:t>
            </a:r>
            <a:r>
              <a:rPr lang="ru-RU" sz="2000" dirty="0" smtClean="0"/>
              <a:t> записано </a:t>
            </a:r>
            <a:r>
              <a:rPr lang="ru-RU" sz="2000" dirty="0" err="1" smtClean="0"/>
              <a:t>серед</a:t>
            </a:r>
            <a:r>
              <a:rPr lang="ru-RU" sz="2000" dirty="0" smtClean="0"/>
              <a:t> </a:t>
            </a:r>
            <a:r>
              <a:rPr lang="ru-RU" sz="2000" dirty="0" err="1" smtClean="0"/>
              <a:t>володарів</a:t>
            </a:r>
            <a:r>
              <a:rPr lang="ru-RU" sz="2000" dirty="0" smtClean="0"/>
              <a:t> </a:t>
            </a:r>
            <a:r>
              <a:rPr lang="ru-RU" sz="2000" dirty="0" err="1" smtClean="0"/>
              <a:t>світової</a:t>
            </a:r>
            <a:r>
              <a:rPr lang="ru-RU" sz="2000" dirty="0" smtClean="0"/>
              <a:t> </a:t>
            </a:r>
            <a:r>
              <a:rPr lang="ru-RU" sz="2000" dirty="0" err="1" smtClean="0"/>
              <a:t>шахової</a:t>
            </a:r>
            <a:r>
              <a:rPr lang="ru-RU" sz="2000" dirty="0" smtClean="0"/>
              <a:t> </a:t>
            </a:r>
            <a:r>
              <a:rPr lang="ru-RU" sz="2000" dirty="0" err="1" smtClean="0"/>
              <a:t>корони</a:t>
            </a:r>
            <a:r>
              <a:rPr lang="ru-RU" sz="2000" dirty="0" smtClean="0"/>
              <a:t> </a:t>
            </a:r>
            <a:r>
              <a:rPr lang="ru-RU" sz="2000" dirty="0" err="1" smtClean="0"/>
              <a:t>поряд</a:t>
            </a:r>
            <a:r>
              <a:rPr lang="ru-RU" sz="2000" dirty="0" smtClean="0"/>
              <a:t> з такими </a:t>
            </a:r>
            <a:r>
              <a:rPr lang="ru-RU" sz="2000" dirty="0" err="1" smtClean="0"/>
              <a:t>гучними</a:t>
            </a:r>
            <a:r>
              <a:rPr lang="ru-RU" sz="2000" dirty="0" smtClean="0"/>
              <a:t> </a:t>
            </a:r>
            <a:r>
              <a:rPr lang="ru-RU" sz="2000" dirty="0" err="1" smtClean="0"/>
              <a:t>іменами</a:t>
            </a:r>
            <a:r>
              <a:rPr lang="ru-RU" sz="2000" dirty="0" smtClean="0"/>
              <a:t>, як </a:t>
            </a:r>
            <a:r>
              <a:rPr lang="ru-RU" sz="2000" dirty="0" err="1" smtClean="0"/>
              <a:t>Гарі</a:t>
            </a:r>
            <a:r>
              <a:rPr lang="ru-RU" sz="2000" dirty="0" smtClean="0"/>
              <a:t> Каспаров, </a:t>
            </a:r>
            <a:r>
              <a:rPr lang="ru-RU" sz="2000" dirty="0" err="1" smtClean="0"/>
              <a:t>Анатолій</a:t>
            </a:r>
            <a:r>
              <a:rPr lang="ru-RU" sz="2000" dirty="0" smtClean="0"/>
              <a:t> Карпов, </a:t>
            </a:r>
            <a:r>
              <a:rPr lang="ru-RU" sz="2000" dirty="0" err="1" smtClean="0"/>
              <a:t>Вішванатан</a:t>
            </a:r>
            <a:r>
              <a:rPr lang="ru-RU" sz="2000" dirty="0" smtClean="0"/>
              <a:t> Ананд.</a:t>
            </a:r>
            <a:endParaRPr lang="ru-RU" sz="2000" dirty="0"/>
          </a:p>
        </p:txBody>
      </p:sp>
      <p:pic>
        <p:nvPicPr>
          <p:cNvPr id="7170" name="Picture 2" descr="C:\Users\Максим\Desktop\65856_html_m16929a8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086" y="2132856"/>
            <a:ext cx="483012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31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Альона</a:t>
            </a:r>
            <a:r>
              <a:rPr lang="ru-RU" dirty="0" smtClean="0"/>
              <a:t> та Катерина Бондаренко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610744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err="1" smtClean="0"/>
              <a:t>Сестри</a:t>
            </a:r>
            <a:r>
              <a:rPr lang="ru-RU" dirty="0" smtClean="0"/>
              <a:t> Бондаренко у великому </a:t>
            </a:r>
            <a:r>
              <a:rPr lang="ru-RU" dirty="0" err="1" smtClean="0"/>
              <a:t>тенісі</a:t>
            </a:r>
            <a:r>
              <a:rPr lang="ru-RU" dirty="0" smtClean="0"/>
              <a:t> </a:t>
            </a:r>
            <a:r>
              <a:rPr lang="ru-RU" dirty="0" err="1" smtClean="0"/>
              <a:t>досягли</a:t>
            </a:r>
            <a:r>
              <a:rPr lang="ru-RU" dirty="0" smtClean="0"/>
              <a:t> </a:t>
            </a:r>
            <a:r>
              <a:rPr lang="ru-RU" dirty="0" err="1" smtClean="0"/>
              <a:t>чималих</a:t>
            </a:r>
            <a:r>
              <a:rPr lang="ru-RU" dirty="0" smtClean="0"/>
              <a:t> </a:t>
            </a:r>
            <a:r>
              <a:rPr lang="ru-RU" dirty="0" err="1" smtClean="0"/>
              <a:t>висот</a:t>
            </a:r>
            <a:r>
              <a:rPr lang="ru-RU" dirty="0" smtClean="0"/>
              <a:t>. В одиночному </a:t>
            </a:r>
            <a:r>
              <a:rPr lang="ru-RU" dirty="0" err="1" smtClean="0"/>
              <a:t>розряді</a:t>
            </a:r>
            <a:r>
              <a:rPr lang="ru-RU" dirty="0" smtClean="0"/>
              <a:t> </a:t>
            </a:r>
            <a:r>
              <a:rPr lang="ru-RU" dirty="0" err="1" smtClean="0"/>
              <a:t>Альона</a:t>
            </a:r>
            <a:r>
              <a:rPr lang="ru-RU" dirty="0" smtClean="0"/>
              <a:t> входила до </a:t>
            </a:r>
            <a:r>
              <a:rPr lang="ru-RU" dirty="0" err="1" smtClean="0"/>
              <a:t>чільної</a:t>
            </a:r>
            <a:r>
              <a:rPr lang="ru-RU" dirty="0" smtClean="0"/>
              <a:t> 20-ки, а Катерина - 30-ки </a:t>
            </a:r>
            <a:r>
              <a:rPr lang="ru-RU" dirty="0" err="1" smtClean="0"/>
              <a:t>найкращих</a:t>
            </a:r>
            <a:r>
              <a:rPr lang="ru-RU" dirty="0" smtClean="0"/>
              <a:t> </a:t>
            </a:r>
            <a:r>
              <a:rPr lang="ru-RU" dirty="0" err="1" smtClean="0"/>
              <a:t>тенісисток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. А у 2008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дівчатам</a:t>
            </a:r>
            <a:r>
              <a:rPr lang="ru-RU" dirty="0" smtClean="0"/>
              <a:t> у </a:t>
            </a:r>
            <a:r>
              <a:rPr lang="ru-RU" dirty="0" err="1" smtClean="0"/>
              <a:t>парі</a:t>
            </a:r>
            <a:r>
              <a:rPr lang="ru-RU" dirty="0" smtClean="0"/>
              <a:t> </a:t>
            </a:r>
            <a:r>
              <a:rPr lang="ru-RU" dirty="0" err="1" smtClean="0"/>
              <a:t>вдалося</a:t>
            </a:r>
            <a:r>
              <a:rPr lang="ru-RU" dirty="0" smtClean="0"/>
              <a:t> </a:t>
            </a:r>
            <a:r>
              <a:rPr lang="ru-RU" dirty="0" err="1" smtClean="0"/>
              <a:t>виграти</a:t>
            </a:r>
            <a:r>
              <a:rPr lang="ru-RU" dirty="0" smtClean="0"/>
              <a:t> один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чотирьох</a:t>
            </a:r>
            <a:r>
              <a:rPr lang="ru-RU" dirty="0" smtClean="0"/>
              <a:t> </a:t>
            </a:r>
            <a:r>
              <a:rPr lang="ru-RU" dirty="0" err="1" smtClean="0"/>
              <a:t>найпрестижніших</a:t>
            </a:r>
            <a:r>
              <a:rPr lang="ru-RU" dirty="0" smtClean="0"/>
              <a:t> </a:t>
            </a:r>
            <a:r>
              <a:rPr lang="ru-RU" dirty="0" err="1" smtClean="0"/>
              <a:t>турнірів</a:t>
            </a:r>
            <a:r>
              <a:rPr lang="ru-RU" dirty="0" smtClean="0"/>
              <a:t> у </a:t>
            </a:r>
            <a:r>
              <a:rPr lang="ru-RU" dirty="0" err="1" smtClean="0"/>
              <a:t>тенісному</a:t>
            </a:r>
            <a:r>
              <a:rPr lang="ru-RU" dirty="0" smtClean="0"/>
              <a:t> </a:t>
            </a:r>
            <a:r>
              <a:rPr lang="ru-RU" dirty="0" err="1" smtClean="0"/>
              <a:t>світі</a:t>
            </a:r>
            <a:r>
              <a:rPr lang="ru-RU" dirty="0" smtClean="0"/>
              <a:t> - </a:t>
            </a:r>
            <a:r>
              <a:rPr lang="en-US" dirty="0" smtClean="0"/>
              <a:t>Australian Open.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у </a:t>
            </a:r>
            <a:r>
              <a:rPr lang="ru-RU" dirty="0" err="1" smtClean="0"/>
              <a:t>значній</a:t>
            </a:r>
            <a:r>
              <a:rPr lang="ru-RU" dirty="0" smtClean="0"/>
              <a:t> </a:t>
            </a:r>
            <a:r>
              <a:rPr lang="ru-RU" dirty="0" err="1" smtClean="0"/>
              <a:t>мірі</a:t>
            </a:r>
            <a:r>
              <a:rPr lang="ru-RU" dirty="0" smtClean="0"/>
              <a:t> </a:t>
            </a:r>
            <a:r>
              <a:rPr lang="ru-RU" dirty="0" err="1" smtClean="0"/>
              <a:t>завдяки</a:t>
            </a:r>
            <a:r>
              <a:rPr lang="ru-RU" dirty="0" smtClean="0"/>
              <a:t> сестрам Бондаренко </a:t>
            </a:r>
            <a:r>
              <a:rPr lang="ru-RU" dirty="0" err="1" smtClean="0"/>
              <a:t>збірна</a:t>
            </a:r>
            <a:r>
              <a:rPr lang="ru-RU" dirty="0" smtClean="0"/>
              <a:t> команда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потрапила</a:t>
            </a:r>
            <a:r>
              <a:rPr lang="ru-RU" dirty="0" smtClean="0"/>
              <a:t> до </a:t>
            </a:r>
            <a:r>
              <a:rPr lang="ru-RU" dirty="0" err="1" smtClean="0"/>
              <a:t>еліти</a:t>
            </a:r>
            <a:r>
              <a:rPr lang="ru-RU" dirty="0" smtClean="0"/>
              <a:t> </a:t>
            </a:r>
            <a:r>
              <a:rPr lang="ru-RU" dirty="0" err="1" smtClean="0"/>
              <a:t>світового</a:t>
            </a:r>
            <a:r>
              <a:rPr lang="ru-RU" dirty="0" smtClean="0"/>
              <a:t> </a:t>
            </a:r>
            <a:r>
              <a:rPr lang="ru-RU" dirty="0" err="1" smtClean="0"/>
              <a:t>тенісу</a:t>
            </a:r>
            <a:r>
              <a:rPr lang="ru-RU" dirty="0" smtClean="0"/>
              <a:t> у Кубку </a:t>
            </a:r>
            <a:r>
              <a:rPr lang="ru-RU" dirty="0" err="1" smtClean="0"/>
              <a:t>Федерацій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194" name="Picture 2" descr="C:\Users\Максим\Desktop\65856_html_m35817fb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861" y="1844824"/>
            <a:ext cx="475252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92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714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Спортсмени України</vt:lpstr>
      <vt:lpstr>   Оксана Баюл</vt:lpstr>
      <vt:lpstr>Лілія Подкопаєва</vt:lpstr>
      <vt:lpstr>Яна Клочкова</vt:lpstr>
      <vt:lpstr>Віталій та Володимир Клички</vt:lpstr>
      <vt:lpstr>Андрій Шевченко</vt:lpstr>
      <vt:lpstr>Анатолій Тимощук</vt:lpstr>
      <vt:lpstr>Руслан Пономарьов</vt:lpstr>
      <vt:lpstr>Альона та Катерина Бондаренко</vt:lpstr>
      <vt:lpstr>Сергій Бубка</vt:lpstr>
      <vt:lpstr>Василь Вірастюк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Оксана Баюл</dc:title>
  <dc:creator>Максим</dc:creator>
  <cp:lastModifiedBy>Максим</cp:lastModifiedBy>
  <cp:revision>7</cp:revision>
  <cp:lastPrinted>2014-05-20T15:49:58Z</cp:lastPrinted>
  <dcterms:created xsi:type="dcterms:W3CDTF">2014-05-18T11:05:14Z</dcterms:created>
  <dcterms:modified xsi:type="dcterms:W3CDTF">2014-05-20T16:25:57Z</dcterms:modified>
</cp:coreProperties>
</file>