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5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04FC-76AD-4BF8-A0A9-D5DC19C26653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C262AC-27CC-4097-93A4-62FD2DBFAC5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04FC-76AD-4BF8-A0A9-D5DC19C26653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62AC-27CC-4097-93A4-62FD2DBFA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04FC-76AD-4BF8-A0A9-D5DC19C26653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62AC-27CC-4097-93A4-62FD2DBFA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04FC-76AD-4BF8-A0A9-D5DC19C26653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C262AC-27CC-4097-93A4-62FD2DBFAC5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04FC-76AD-4BF8-A0A9-D5DC19C26653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C262AC-27CC-4097-93A4-62FD2DBFAC5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04FC-76AD-4BF8-A0A9-D5DC19C26653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C262AC-27CC-4097-93A4-62FD2DBFAC5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04FC-76AD-4BF8-A0A9-D5DC19C26653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C262AC-27CC-4097-93A4-62FD2DBFAC5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04FC-76AD-4BF8-A0A9-D5DC19C26653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C262AC-27CC-4097-93A4-62FD2DBFAC5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04FC-76AD-4BF8-A0A9-D5DC19C26653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C262AC-27CC-4097-93A4-62FD2DBFAC5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04FC-76AD-4BF8-A0A9-D5DC19C26653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C262AC-27CC-4097-93A4-62FD2DBFAC5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04FC-76AD-4BF8-A0A9-D5DC19C26653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C262AC-27CC-4097-93A4-62FD2DBFAC5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CDC04FC-76AD-4BF8-A0A9-D5DC19C26653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262AC-27CC-4097-93A4-62FD2DBFAC5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240" y="1164609"/>
            <a:ext cx="8187248" cy="2152650"/>
          </a:xfrm>
        </p:spPr>
        <p:txBody>
          <a:bodyPr/>
          <a:lstStyle/>
          <a:p>
            <a:r>
              <a:rPr lang="uk-UA" dirty="0" smtClean="0"/>
              <a:t>Моя майбутня професія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/>
              <a:t> </a:t>
            </a:r>
            <a:r>
              <a:rPr lang="uk-UA" smtClean="0"/>
              <a:t>                      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3054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792" y="0"/>
            <a:ext cx="3396207" cy="44644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50253"/>
            <a:ext cx="3240360" cy="424884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172"/>
            <a:ext cx="3313155" cy="331315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661248"/>
            <a:ext cx="7543800" cy="914400"/>
          </a:xfrm>
        </p:spPr>
        <p:txBody>
          <a:bodyPr/>
          <a:lstStyle/>
          <a:p>
            <a:r>
              <a:rPr lang="uk-UA" sz="4000" dirty="0" smtClean="0"/>
              <a:t>Бути </a:t>
            </a:r>
            <a:r>
              <a:rPr lang="uk-UA" sz="4000" dirty="0" err="1" smtClean="0"/>
              <a:t>фемідою</a:t>
            </a:r>
            <a:r>
              <a:rPr lang="uk-UA" sz="4000" dirty="0" smtClean="0"/>
              <a:t> та вирішувати долі людей – є головним в цій професії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9732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14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" y="0"/>
            <a:ext cx="6412750" cy="46922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941168"/>
            <a:ext cx="7543800" cy="1296144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/>
              <a:t>ми </a:t>
            </a:r>
            <a:r>
              <a:rPr lang="ru-RU" sz="2400" dirty="0" err="1"/>
              <a:t>боїмося</a:t>
            </a:r>
            <a:r>
              <a:rPr lang="ru-RU" sz="2400" dirty="0"/>
              <a:t> </a:t>
            </a:r>
            <a:r>
              <a:rPr lang="ru-RU" sz="2400" dirty="0" err="1"/>
              <a:t>здійснити</a:t>
            </a:r>
            <a:r>
              <a:rPr lang="ru-RU" sz="2400" dirty="0"/>
              <a:t> </a:t>
            </a:r>
            <a:r>
              <a:rPr lang="ru-RU" sz="2400" dirty="0" err="1"/>
              <a:t>наші</a:t>
            </a:r>
            <a:r>
              <a:rPr lang="ru-RU" sz="2400" dirty="0"/>
              <a:t> </a:t>
            </a:r>
            <a:r>
              <a:rPr lang="ru-RU" sz="2400" dirty="0" err="1"/>
              <a:t>найзаповітніші</a:t>
            </a:r>
            <a:r>
              <a:rPr lang="ru-RU" sz="2400" dirty="0"/>
              <a:t> </a:t>
            </a:r>
            <a:r>
              <a:rPr lang="ru-RU" sz="2400" dirty="0" err="1"/>
              <a:t>мрії</a:t>
            </a:r>
            <a:r>
              <a:rPr lang="ru-RU" sz="2400" dirty="0"/>
              <a:t>, </a:t>
            </a:r>
            <a:r>
              <a:rPr lang="ru-RU" sz="2400" dirty="0" err="1"/>
              <a:t>бо</a:t>
            </a:r>
            <a:r>
              <a:rPr lang="ru-RU" sz="2400" dirty="0"/>
              <a:t> нам </a:t>
            </a:r>
            <a:r>
              <a:rPr lang="ru-RU" sz="2400" dirty="0" err="1"/>
              <a:t>здається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ми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неварті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все одно не </a:t>
            </a:r>
            <a:r>
              <a:rPr lang="ru-RU" sz="2400" dirty="0" err="1"/>
              <a:t>зуміємо</a:t>
            </a:r>
            <a:r>
              <a:rPr lang="ru-RU" sz="2400" dirty="0"/>
              <a:t> </a:t>
            </a:r>
            <a:r>
              <a:rPr lang="ru-RU" sz="2400" dirty="0" err="1"/>
              <a:t>втілити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2109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8" y="116632"/>
            <a:ext cx="6042858" cy="5076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941168"/>
            <a:ext cx="7543800" cy="1568814"/>
          </a:xfrm>
        </p:spPr>
        <p:txBody>
          <a:bodyPr/>
          <a:lstStyle/>
          <a:p>
            <a:r>
              <a:rPr lang="uk-UA" sz="3600" dirty="0" smtClean="0"/>
              <a:t>Моя дитяча мрія – стати пілотом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6123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" y="0"/>
            <a:ext cx="4114800" cy="34194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373216"/>
            <a:ext cx="7543800" cy="1000472"/>
          </a:xfrm>
        </p:spPr>
        <p:txBody>
          <a:bodyPr/>
          <a:lstStyle/>
          <a:p>
            <a:r>
              <a:rPr lang="uk-UA" sz="3600" dirty="0" smtClean="0"/>
              <a:t>Для цього потрібно вступити до НАУ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50" y="1506131"/>
            <a:ext cx="4937691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6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" y="6270"/>
            <a:ext cx="3603527" cy="489507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5858747"/>
            <a:ext cx="75438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56" y="1988840"/>
            <a:ext cx="562685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10878"/>
            <a:ext cx="8568952" cy="480803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916590"/>
            <a:ext cx="7543800" cy="914400"/>
          </a:xfrm>
        </p:spPr>
        <p:txBody>
          <a:bodyPr/>
          <a:lstStyle/>
          <a:p>
            <a:r>
              <a:rPr lang="uk-UA" sz="3200" dirty="0" smtClean="0"/>
              <a:t>Професія пілота є надзвичайно небезпечною, адже при кожному зльоті ти не впевнений на 100% , що приземлишся.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9460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084183"/>
            <a:ext cx="4657780" cy="373657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1"/>
            <a:ext cx="6768752" cy="45012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5157192"/>
            <a:ext cx="7543800" cy="1504528"/>
          </a:xfrm>
        </p:spPr>
        <p:txBody>
          <a:bodyPr/>
          <a:lstStyle/>
          <a:p>
            <a:r>
              <a:rPr lang="ru-RU" sz="2800" dirty="0">
                <a:solidFill>
                  <a:schemeClr val="tx2">
                    <a:lumMod val="90000"/>
                  </a:schemeClr>
                </a:solidFill>
                <a:effectLst/>
                <a:latin typeface="verdana"/>
              </a:rPr>
              <a:t>Особливо </a:t>
            </a:r>
            <a:r>
              <a:rPr lang="ru-RU" sz="2800" dirty="0" err="1">
                <a:solidFill>
                  <a:schemeClr val="tx2">
                    <a:lumMod val="90000"/>
                  </a:schemeClr>
                </a:solidFill>
                <a:effectLst/>
                <a:latin typeface="verdana"/>
              </a:rPr>
              <a:t>важливо</a:t>
            </a:r>
            <a:r>
              <a:rPr lang="ru-RU" sz="2800" dirty="0">
                <a:solidFill>
                  <a:schemeClr val="tx2">
                    <a:lumMod val="90000"/>
                  </a:schemeClr>
                </a:solidFill>
                <a:effectLst/>
                <a:latin typeface="verdana"/>
              </a:rPr>
              <a:t> бути </a:t>
            </a:r>
            <a:r>
              <a:rPr lang="ru-RU" sz="2800" dirty="0" err="1">
                <a:solidFill>
                  <a:schemeClr val="tx2">
                    <a:lumMod val="90000"/>
                  </a:schemeClr>
                </a:solidFill>
                <a:effectLst/>
                <a:latin typeface="verdana"/>
              </a:rPr>
              <a:t>ініціативним</a:t>
            </a:r>
            <a:r>
              <a:rPr lang="ru-RU" sz="2800" dirty="0">
                <a:solidFill>
                  <a:schemeClr val="tx2">
                    <a:lumMod val="90000"/>
                  </a:schemeClr>
                </a:solidFill>
                <a:effectLst/>
                <a:latin typeface="verdana"/>
              </a:rPr>
              <a:t> і </a:t>
            </a:r>
            <a:r>
              <a:rPr lang="ru-RU" sz="2800" dirty="0" err="1">
                <a:solidFill>
                  <a:schemeClr val="tx2">
                    <a:lumMod val="90000"/>
                  </a:schemeClr>
                </a:solidFill>
                <a:effectLst/>
                <a:latin typeface="verdana"/>
              </a:rPr>
              <a:t>пам'ятати</a:t>
            </a:r>
            <a:r>
              <a:rPr lang="ru-RU" sz="2800" dirty="0">
                <a:solidFill>
                  <a:schemeClr val="tx2">
                    <a:lumMod val="90000"/>
                  </a:schemeClr>
                </a:solidFill>
                <a:effectLst/>
                <a:latin typeface="verdana"/>
              </a:rPr>
              <a:t>, </a:t>
            </a:r>
            <a:r>
              <a:rPr lang="ru-RU" sz="2800" dirty="0" err="1">
                <a:solidFill>
                  <a:schemeClr val="tx2">
                    <a:lumMod val="90000"/>
                  </a:schemeClr>
                </a:solidFill>
                <a:effectLst/>
                <a:latin typeface="verdana"/>
              </a:rPr>
              <a:t>що</a:t>
            </a:r>
            <a:r>
              <a:rPr lang="ru-RU" sz="2800" dirty="0">
                <a:solidFill>
                  <a:schemeClr val="tx2">
                    <a:lumMod val="90000"/>
                  </a:schemeClr>
                </a:solidFill>
                <a:effectLst/>
                <a:latin typeface="verdana"/>
              </a:rPr>
              <a:t> </a:t>
            </a:r>
            <a:r>
              <a:rPr lang="ru-RU" sz="2800" dirty="0" err="1">
                <a:solidFill>
                  <a:schemeClr val="tx2">
                    <a:lumMod val="90000"/>
                  </a:schemeClr>
                </a:solidFill>
                <a:effectLst/>
                <a:latin typeface="verdana"/>
              </a:rPr>
              <a:t>невпевненим</a:t>
            </a:r>
            <a:r>
              <a:rPr lang="ru-RU" sz="2800" dirty="0">
                <a:solidFill>
                  <a:schemeClr val="tx2">
                    <a:lumMod val="90000"/>
                  </a:schemeClr>
                </a:solidFill>
                <a:effectLst/>
                <a:latin typeface="verdana"/>
              </a:rPr>
              <a:t> у </a:t>
            </a:r>
            <a:r>
              <a:rPr lang="ru-RU" sz="2800" dirty="0" err="1">
                <a:solidFill>
                  <a:schemeClr val="tx2">
                    <a:lumMod val="90000"/>
                  </a:schemeClr>
                </a:solidFill>
                <a:effectLst/>
                <a:latin typeface="verdana"/>
              </a:rPr>
              <a:t>небі</a:t>
            </a:r>
            <a:r>
              <a:rPr lang="ru-RU" sz="2800" dirty="0">
                <a:solidFill>
                  <a:schemeClr val="tx2">
                    <a:lumMod val="90000"/>
                  </a:schemeClr>
                </a:solidFill>
                <a:effectLst/>
                <a:latin typeface="verdana"/>
              </a:rPr>
              <a:t> </a:t>
            </a:r>
            <a:r>
              <a:rPr lang="ru-RU" sz="2800" dirty="0" err="1">
                <a:solidFill>
                  <a:schemeClr val="tx2">
                    <a:lumMod val="90000"/>
                  </a:schemeClr>
                </a:solidFill>
                <a:effectLst/>
                <a:latin typeface="verdana"/>
              </a:rPr>
              <a:t>робити</a:t>
            </a:r>
            <a:r>
              <a:rPr lang="ru-RU" sz="2800" dirty="0">
                <a:solidFill>
                  <a:schemeClr val="tx2">
                    <a:lumMod val="90000"/>
                  </a:schemeClr>
                </a:solidFill>
                <a:effectLst/>
                <a:latin typeface="verdana"/>
              </a:rPr>
              <a:t> </a:t>
            </a:r>
            <a:r>
              <a:rPr lang="ru-RU" sz="2800" dirty="0" err="1">
                <a:solidFill>
                  <a:schemeClr val="tx2">
                    <a:lumMod val="90000"/>
                  </a:schemeClr>
                </a:solidFill>
                <a:effectLst/>
                <a:latin typeface="verdana"/>
              </a:rPr>
              <a:t>нічого</a:t>
            </a:r>
            <a:r>
              <a:rPr lang="ru-RU" sz="2800" dirty="0">
                <a:solidFill>
                  <a:schemeClr val="tx2">
                    <a:lumMod val="90000"/>
                  </a:schemeClr>
                </a:solidFill>
                <a:effectLst/>
                <a:latin typeface="verdana"/>
              </a:rPr>
              <a:t>. </a:t>
            </a:r>
            <a:endParaRPr lang="ru-RU" sz="2800" dirty="0">
              <a:solidFill>
                <a:schemeClr val="tx2">
                  <a:lumMod val="9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0692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589240"/>
            <a:ext cx="7543800" cy="914400"/>
          </a:xfrm>
        </p:spPr>
        <p:txBody>
          <a:bodyPr/>
          <a:lstStyle/>
          <a:p>
            <a:r>
              <a:rPr lang="uk-UA" sz="3600" dirty="0" smtClean="0"/>
              <a:t>Справжньою майбутньою професією для мене є суддя.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1840" cy="47082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052736"/>
            <a:ext cx="477849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3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09" y="2857500"/>
            <a:ext cx="5715000" cy="40005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0" y="-96913"/>
            <a:ext cx="8352928" cy="345638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576536"/>
          </a:xfrm>
        </p:spPr>
        <p:txBody>
          <a:bodyPr/>
          <a:lstStyle/>
          <a:p>
            <a:r>
              <a:rPr lang="uk-UA" sz="3600" dirty="0" smtClean="0"/>
              <a:t>Після школи я планую вступити до «Одеської юридичної академії»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8176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44</TotalTime>
  <Words>81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Базовая</vt:lpstr>
      <vt:lpstr>Моя майбутня професія</vt:lpstr>
      <vt:lpstr>    Всі ми боїмося здійснити наші найзаповітніші мрії, бо нам здається, що ми їх неварті або все одно не зуміємо втілити їх. </vt:lpstr>
      <vt:lpstr>Моя дитяча мрія – стати пілотом</vt:lpstr>
      <vt:lpstr>Для цього потрібно вступити до НАУ</vt:lpstr>
      <vt:lpstr>Презентация PowerPoint</vt:lpstr>
      <vt:lpstr>Професія пілота є надзвичайно небезпечною, адже при кожному зльоті ти не впевнений на 100% , що приземлишся.</vt:lpstr>
      <vt:lpstr>Особливо важливо бути ініціативним і пам'ятати, що невпевненим у небі робити нічого. </vt:lpstr>
      <vt:lpstr>Справжньою майбутньою професією для мене є суддя.</vt:lpstr>
      <vt:lpstr>Після школи я планую вступити до «Одеської юридичної академії»</vt:lpstr>
      <vt:lpstr>Бути фемідою та вирішувати долі людей – є головним в цій професії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майбутня професія</dc:title>
  <dc:creator>Лиза</dc:creator>
  <cp:lastModifiedBy>Лиза</cp:lastModifiedBy>
  <cp:revision>7</cp:revision>
  <dcterms:created xsi:type="dcterms:W3CDTF">2013-12-01T17:58:48Z</dcterms:created>
  <dcterms:modified xsi:type="dcterms:W3CDTF">2014-06-05T17:43:55Z</dcterms:modified>
</cp:coreProperties>
</file>