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0" r:id="rId14"/>
    <p:sldId id="271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2B70"/>
    <a:srgbClr val="0D3E95"/>
    <a:srgbClr val="145CDE"/>
    <a:srgbClr val="001B4C"/>
    <a:srgbClr val="002560"/>
    <a:srgbClr val="2975FF"/>
    <a:srgbClr val="9CBCF6"/>
    <a:srgbClr val="6199FF"/>
    <a:srgbClr val="6DA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36" autoAdjust="0"/>
  </p:normalViewPr>
  <p:slideViewPr>
    <p:cSldViewPr>
      <p:cViewPr>
        <p:scale>
          <a:sx n="73" d="100"/>
          <a:sy n="73" d="100"/>
        </p:scale>
        <p:origin x="-1076" y="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8DD4F-9B41-4185-872E-6B9AA662F8FD}" type="datetimeFigureOut">
              <a:rPr lang="uk-UA" smtClean="0"/>
              <a:t>16.02.2015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2424A-4489-4272-B03F-7E184DF2F57E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7666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2424A-4489-4272-B03F-7E184DF2F57E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6357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jp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476672"/>
            <a:ext cx="6552728" cy="2376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6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66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ea typeface="+mj-ea"/>
                <a:cs typeface="+mj-cs"/>
              </a:rPr>
              <a:t>Різдво</a:t>
            </a:r>
            <a:endParaRPr kumimoji="0" lang="ru-RU" sz="9600" b="1" i="0" u="none" strike="noStrike" kern="1200" normalizeH="0" baseline="0" noProof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66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3429000"/>
            <a:ext cx="4124002" cy="1512168"/>
          </a:xfrm>
          <a:prstGeom prst="roundRect">
            <a:avLst>
              <a:gd name="adj" fmla="val 1782"/>
            </a:avLst>
          </a:prstGeom>
          <a:noFill/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Підготувала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учениця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endParaRPr lang="ru-RU" sz="2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Хустського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НВК№1</a:t>
            </a:r>
          </a:p>
          <a:p>
            <a:pPr>
              <a:spcBef>
                <a:spcPts val="0"/>
              </a:spcBef>
            </a:pPr>
            <a:r>
              <a:rPr lang="ru-RU" sz="2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Вакарова</a:t>
            </a:r>
            <a:r>
              <a:rPr lang="ru-RU" sz="2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Валентина</a:t>
            </a:r>
            <a:endParaRPr lang="ru-RU" sz="24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272808" cy="1296144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/>
              <a:t>Учасники вертепу готують заздалегідь релігійну виставу, вчать віршовані тексти, шиють та лагодять костюми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204864"/>
            <a:ext cx="6350000" cy="3898900"/>
          </a:xfrm>
        </p:spPr>
      </p:pic>
    </p:spTree>
    <p:extLst>
      <p:ext uri="{BB962C8B-B14F-4D97-AF65-F5344CB8AC3E}">
        <p14:creationId xmlns:p14="http://schemas.microsoft.com/office/powerpoint/2010/main" val="25807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/>
          <a:lstStyle/>
          <a:p>
            <a:r>
              <a:rPr lang="uk-UA" dirty="0" smtClean="0"/>
              <a:t>Дійовими особами зазвичай є:</a:t>
            </a:r>
            <a:endParaRPr lang="uk-UA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1"/>
          </p:nvPr>
        </p:nvSpPr>
        <p:spPr>
          <a:xfrm>
            <a:off x="251520" y="1772816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Ангел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endParaRPr lang="uk-UA" dirty="0"/>
          </a:p>
        </p:txBody>
      </p:sp>
      <p:sp>
        <p:nvSpPr>
          <p:cNvPr id="21" name="Текст 20"/>
          <p:cNvSpPr>
            <a:spLocks noGrp="1"/>
          </p:cNvSpPr>
          <p:nvPr>
            <p:ph type="body" sz="quarter" idx="3"/>
          </p:nvPr>
        </p:nvSpPr>
        <p:spPr>
          <a:xfrm>
            <a:off x="4499992" y="1844824"/>
            <a:ext cx="4041775" cy="618083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Пастушки</a:t>
            </a:r>
            <a:endParaRPr lang="uk-UA" sz="3200" dirty="0"/>
          </a:p>
        </p:txBody>
      </p:sp>
      <p:pic>
        <p:nvPicPr>
          <p:cNvPr id="19" name="Объект 18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492896"/>
            <a:ext cx="2304256" cy="3456384"/>
          </a:xfr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074" y="2492896"/>
            <a:ext cx="2523660" cy="336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6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 build="p"/>
      <p:bldP spid="2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4216079" cy="3650237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80728"/>
            <a:ext cx="4038600" cy="5145435"/>
          </a:xfrm>
        </p:spPr>
        <p:txBody>
          <a:bodyPr/>
          <a:lstStyle/>
          <a:p>
            <a:pPr marL="0" indent="0">
              <a:buNone/>
            </a:pPr>
            <a:r>
              <a:rPr lang="uk-UA" dirty="0" err="1" smtClean="0"/>
              <a:t>Жид</a:t>
            </a:r>
            <a:r>
              <a:rPr lang="uk-UA" dirty="0" smtClean="0"/>
              <a:t> Мошко та його дружина </a:t>
            </a:r>
            <a:r>
              <a:rPr lang="uk-UA" dirty="0" err="1" smtClean="0"/>
              <a:t>Сура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052736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/>
              <a:t>Три царі</a:t>
            </a:r>
            <a:endParaRPr lang="uk-UA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0" y="2276872"/>
            <a:ext cx="374441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4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5"/>
            <a:ext cx="4029844" cy="792088"/>
          </a:xfrm>
        </p:spPr>
        <p:txBody>
          <a:bodyPr/>
          <a:lstStyle/>
          <a:p>
            <a:pPr algn="ctr"/>
            <a:r>
              <a:rPr lang="uk-UA" dirty="0" smtClean="0"/>
              <a:t>Чорт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04864"/>
            <a:ext cx="2880319" cy="299788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8" y="764704"/>
            <a:ext cx="4042793" cy="792087"/>
          </a:xfrm>
        </p:spPr>
        <p:txBody>
          <a:bodyPr/>
          <a:lstStyle/>
          <a:p>
            <a:pPr algn="ctr"/>
            <a:r>
              <a:rPr lang="uk-UA" dirty="0" smtClean="0"/>
              <a:t>Смерть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406650"/>
            <a:ext cx="4114800" cy="3086100"/>
          </a:xfrm>
        </p:spPr>
      </p:pic>
    </p:spTree>
    <p:extLst>
      <p:ext uri="{BB962C8B-B14F-4D97-AF65-F5344CB8AC3E}">
        <p14:creationId xmlns:p14="http://schemas.microsoft.com/office/powerpoint/2010/main" val="37084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980728"/>
            <a:ext cx="4040188" cy="639762"/>
          </a:xfrm>
        </p:spPr>
        <p:txBody>
          <a:bodyPr/>
          <a:lstStyle/>
          <a:p>
            <a:pPr algn="ctr"/>
            <a:r>
              <a:rPr lang="uk-UA" dirty="0" smtClean="0"/>
              <a:t>Цар Ірод</a:t>
            </a:r>
            <a:endParaRPr lang="uk-UA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060848"/>
            <a:ext cx="1728192" cy="3149509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980728"/>
            <a:ext cx="4041775" cy="639762"/>
          </a:xfrm>
        </p:spPr>
        <p:txBody>
          <a:bodyPr/>
          <a:lstStyle/>
          <a:p>
            <a:pPr algn="ctr"/>
            <a:r>
              <a:rPr lang="uk-UA" dirty="0" smtClean="0"/>
              <a:t>Козак</a:t>
            </a:r>
            <a:endParaRPr lang="uk-UA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988840"/>
            <a:ext cx="2474292" cy="3302642"/>
          </a:xfrm>
        </p:spPr>
      </p:pic>
    </p:spTree>
    <p:extLst>
      <p:ext uri="{BB962C8B-B14F-4D97-AF65-F5344CB8AC3E}">
        <p14:creationId xmlns:p14="http://schemas.microsoft.com/office/powerpoint/2010/main" val="1059573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255986"/>
            <a:ext cx="5112568" cy="5053334"/>
          </a:xfrm>
        </p:spPr>
        <p:txBody>
          <a:bodyPr>
            <a:normAutofit lnSpcReduction="10000"/>
          </a:bodyPr>
          <a:lstStyle/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Хай пісня ангелів лунає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Над світом темряви і зла,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Хай серце наше теж співає,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Щоб тих, хто у пітьмі блукає,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Зоря до ясел довела.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Як мудреці, що йшли від сходу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І пастухи отар овець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Спішімо й ми Царю свободи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Без всіх вагань, без перешкоди</a:t>
            </a:r>
          </a:p>
          <a:p>
            <a:pPr algn="l"/>
            <a:r>
              <a:rPr lang="uk-UA" sz="2800" dirty="0" smtClean="0">
                <a:solidFill>
                  <a:schemeClr val="tx1"/>
                </a:solidFill>
              </a:rPr>
              <a:t>Принести дар своїх сердець.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59046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Побажання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123\AppData\Local\Microsoft\Windows\Temporary Internet Files\Content.IE5\XJR4NJVA\MC90034500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308836" cy="260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14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128792" cy="1944216"/>
          </a:xfrm>
        </p:spPr>
        <p:txBody>
          <a:bodyPr>
            <a:normAutofit/>
          </a:bodyPr>
          <a:lstStyle/>
          <a:p>
            <a:pPr algn="l"/>
            <a:r>
              <a:rPr lang="uk-UA" sz="2000" dirty="0" smtClean="0"/>
              <a:t>Різдво Христове – велике християнське свято , день Народження Ісуса Христа, Спасителя світу і </a:t>
            </a:r>
            <a:r>
              <a:rPr lang="uk-UA" sz="2000" dirty="0" err="1" smtClean="0"/>
              <a:t>Відкупителя</a:t>
            </a:r>
            <a:r>
              <a:rPr lang="uk-UA" sz="2000" dirty="0" smtClean="0"/>
              <a:t> людей з полону гріха.</a:t>
            </a:r>
            <a:endParaRPr lang="uk-UA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84" y="2492896"/>
            <a:ext cx="5826360" cy="3311078"/>
          </a:xfrm>
        </p:spPr>
      </p:pic>
    </p:spTree>
    <p:extLst>
      <p:ext uri="{BB962C8B-B14F-4D97-AF65-F5344CB8AC3E}">
        <p14:creationId xmlns:p14="http://schemas.microsoft.com/office/powerpoint/2010/main" val="11162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47248" cy="1368152"/>
          </a:xfrm>
        </p:spPr>
        <p:txBody>
          <a:bodyPr>
            <a:normAutofit/>
          </a:bodyPr>
          <a:lstStyle/>
          <a:p>
            <a:pPr algn="l"/>
            <a:r>
              <a:rPr lang="uk-UA" sz="1800" dirty="0" smtClean="0"/>
              <a:t>.</a:t>
            </a:r>
            <a:endParaRPr lang="uk-UA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48680"/>
            <a:ext cx="7931224" cy="557748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Римо-Католицька Церква, більшість </a:t>
            </a:r>
            <a:r>
              <a:rPr lang="uk-UA" dirty="0" err="1" smtClean="0"/>
              <a:t>протистанських</a:t>
            </a:r>
            <a:r>
              <a:rPr lang="uk-UA" dirty="0" smtClean="0"/>
              <a:t> </a:t>
            </a:r>
            <a:r>
              <a:rPr lang="uk-UA" dirty="0"/>
              <a:t>церков, а також більшість православних святкують Різдво в ніч з 24 на 25 </a:t>
            </a:r>
            <a:r>
              <a:rPr lang="uk-UA" dirty="0" smtClean="0"/>
              <a:t>грудня.</a:t>
            </a:r>
          </a:p>
          <a:p>
            <a:r>
              <a:rPr lang="uk-UA" dirty="0" smtClean="0"/>
              <a:t>Єрусалимська, Російська, Сербська, Грузинська православні церкви, усі Українські православні церкви, а також Українська греко-католицька церква святкують Різдво в ніч на 7 січня.</a:t>
            </a:r>
          </a:p>
          <a:p>
            <a:r>
              <a:rPr lang="uk-UA" dirty="0" smtClean="0"/>
              <a:t>Вірменська апостольська церква святкує Різдво 6 січня, в один день із Хрещенням Господнім.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78163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2938338"/>
          </a:xfrm>
        </p:spPr>
        <p:txBody>
          <a:bodyPr>
            <a:normAutofit fontScale="90000"/>
          </a:bodyPr>
          <a:lstStyle/>
          <a:p>
            <a:pPr algn="l"/>
            <a:r>
              <a:rPr lang="uk-UA" sz="2800" dirty="0" smtClean="0"/>
              <a:t>Історично достовірна дата народження Христа наразі невідома. Святе Письмо не вказує ні дня, ні року, коли, саме народився Христос, що дає підставу окремим християнським течіям ( наприклад, Свідкам </a:t>
            </a:r>
            <a:r>
              <a:rPr lang="uk-UA" sz="2800" dirty="0" err="1" smtClean="0"/>
              <a:t>Єгови</a:t>
            </a:r>
            <a:r>
              <a:rPr lang="uk-UA" sz="2800" dirty="0" smtClean="0"/>
              <a:t>) відмовлятися від святкування Різдва.</a:t>
            </a:r>
            <a:endParaRPr lang="uk-UA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257902"/>
            <a:ext cx="3600400" cy="28106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798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4752528" cy="5112568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pPr algn="l"/>
            <a:r>
              <a:rPr lang="uk-U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Колядки – українські величальні пісні зимового циклу свят, які походять з глибокої давнини.</a:t>
            </a:r>
            <a:endParaRPr lang="uk-UA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725" y="2132856"/>
            <a:ext cx="3425245" cy="316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853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Нова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радість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стала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Нова радість стала, яка не бувала,</a:t>
            </a:r>
          </a:p>
          <a:p>
            <a:pPr marL="0" indent="0">
              <a:buNone/>
            </a:pPr>
            <a:r>
              <a:rPr lang="uk-UA" dirty="0" smtClean="0"/>
              <a:t>Над вертепом </a:t>
            </a:r>
            <a:r>
              <a:rPr lang="uk-UA" dirty="0" err="1" smtClean="0"/>
              <a:t>звізда</a:t>
            </a:r>
            <a:r>
              <a:rPr lang="uk-UA" dirty="0" smtClean="0"/>
              <a:t> ясна на весь світ засіяла</a:t>
            </a:r>
          </a:p>
          <a:p>
            <a:pPr marL="0" indent="0">
              <a:buNone/>
            </a:pPr>
            <a:r>
              <a:rPr lang="uk-UA" dirty="0" smtClean="0"/>
              <a:t>Де Христос родився, з Діви </a:t>
            </a:r>
            <a:r>
              <a:rPr lang="uk-UA" dirty="0" err="1" smtClean="0"/>
              <a:t>воплотився</a:t>
            </a:r>
            <a:r>
              <a:rPr lang="uk-UA" dirty="0" smtClean="0"/>
              <a:t>,</a:t>
            </a:r>
          </a:p>
          <a:p>
            <a:pPr marL="0" indent="0">
              <a:buNone/>
            </a:pPr>
            <a:r>
              <a:rPr lang="uk-UA" dirty="0" smtClean="0"/>
              <a:t>Як чоловік пеленами убого оповився.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Колядка - Нова радість стал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64744" y="4365104"/>
            <a:ext cx="406400" cy="40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29547"/>
            <a:ext cx="254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4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24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227" y="2420888"/>
            <a:ext cx="3744416" cy="2664296"/>
          </a:xfrm>
        </p:spPr>
        <p:txBody>
          <a:bodyPr>
            <a:normAutofit/>
          </a:bodyPr>
          <a:lstStyle/>
          <a:p>
            <a:pPr algn="l"/>
            <a:r>
              <a:rPr lang="uk-UA" sz="2400" dirty="0" smtClean="0">
                <a:solidFill>
                  <a:srgbClr val="7030A0"/>
                </a:solidFill>
              </a:rPr>
              <a:t>- самобутнє явище у розвиткові нашої театральної культури.  </a:t>
            </a:r>
            <a:endParaRPr lang="uk-UA" sz="24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0768"/>
            <a:ext cx="3809785" cy="4214574"/>
          </a:xfrm>
        </p:spPr>
      </p:pic>
      <p:sp>
        <p:nvSpPr>
          <p:cNvPr id="4" name="Прямоугольник 3"/>
          <p:cNvSpPr/>
          <p:nvPr/>
        </p:nvSpPr>
        <p:spPr>
          <a:xfrm>
            <a:off x="1043608" y="1688034"/>
            <a:ext cx="30015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Вертеп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88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7272808" cy="1656184"/>
          </a:xfrm>
        </p:spPr>
        <p:txBody>
          <a:bodyPr>
            <a:normAutofit fontScale="90000"/>
          </a:bodyPr>
          <a:lstStyle/>
          <a:p>
            <a:pPr algn="l"/>
            <a:r>
              <a:rPr lang="uk-UA" sz="2400" dirty="0" smtClean="0"/>
              <a:t>Вертеп схожий на будиночок, що має два поверхи, які за християнською традицією трактувалися як </a:t>
            </a:r>
            <a:r>
              <a:rPr lang="uk-UA" sz="2400" dirty="0" err="1" smtClean="0"/>
              <a:t>‘’небо’’</a:t>
            </a:r>
            <a:r>
              <a:rPr lang="uk-UA" sz="2400" dirty="0" smtClean="0"/>
              <a:t> і </a:t>
            </a:r>
            <a:r>
              <a:rPr lang="uk-UA" sz="2400" dirty="0" err="1" smtClean="0"/>
              <a:t>‘’земля’</a:t>
            </a:r>
            <a:r>
              <a:rPr lang="uk-UA" sz="2400" dirty="0" smtClean="0"/>
              <a:t>’. Виготовлений із дерева або картону, відкритий з боку глядача, будиночок міг бути різного розміру.</a:t>
            </a:r>
            <a:endParaRPr lang="uk-UA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60626"/>
            <a:ext cx="4887383" cy="3665538"/>
          </a:xfrm>
        </p:spPr>
      </p:pic>
    </p:spTree>
    <p:extLst>
      <p:ext uri="{BB962C8B-B14F-4D97-AF65-F5344CB8AC3E}">
        <p14:creationId xmlns:p14="http://schemas.microsoft.com/office/powerpoint/2010/main" val="283887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Живий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вертеп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dirty="0" smtClean="0"/>
              <a:t>вертепне дійство де ролі виконують люди.</a:t>
            </a:r>
          </a:p>
          <a:p>
            <a:pPr>
              <a:buFontTx/>
              <a:buChar char="-"/>
            </a:pPr>
            <a:endParaRPr lang="uk-UA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22" y="2348880"/>
            <a:ext cx="5871598" cy="3903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597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600"/>
      </a:hlink>
      <a:folHlink>
        <a:srgbClr val="8AA846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</TotalTime>
  <Words>338</Words>
  <Application>Microsoft Office PowerPoint</Application>
  <PresentationFormat>Экран (4:3)</PresentationFormat>
  <Paragraphs>43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Різдво Христове – велике християнське свято , день Народження Ісуса Христа, Спасителя світу і Відкупителя людей з полону гріха.</vt:lpstr>
      <vt:lpstr>.</vt:lpstr>
      <vt:lpstr>Історично достовірна дата народження Христа наразі невідома. Святе Письмо не вказує ні дня, ні року, коли, саме народився Христос, що дає підставу окремим християнським течіям ( наприклад, Свідкам Єгови) відмовлятися від святкування Різдва.</vt:lpstr>
      <vt:lpstr>Колядки – українські величальні пісні зимового циклу свят, які походять з глибокої давнини.</vt:lpstr>
      <vt:lpstr>Нова радість стала</vt:lpstr>
      <vt:lpstr>- самобутнє явище у розвиткові нашої театральної культури.  </vt:lpstr>
      <vt:lpstr>Вертеп схожий на будиночок, що має два поверхи, які за християнською традицією трактувалися як ‘’небо’’ і ‘’земля’’. Виготовлений із дерева або картону, відкритий з боку глядача, будиночок міг бути різного розміру.</vt:lpstr>
      <vt:lpstr>Живий вертеп  </vt:lpstr>
      <vt:lpstr>Учасники вертепу готують заздалегідь релігійну виставу, вчать віршовані тексти, шиють та лагодять костюми</vt:lpstr>
      <vt:lpstr>Дійовими особами зазвичай є: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33</cp:revision>
  <dcterms:created xsi:type="dcterms:W3CDTF">2013-08-17T08:34:50Z</dcterms:created>
  <dcterms:modified xsi:type="dcterms:W3CDTF">2015-02-16T14:47:38Z</dcterms:modified>
</cp:coreProperties>
</file>