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BA7ED-66E6-474E-AE2D-6EA7320A5241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395A2-62FD-4675-8856-0CAB513B54E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8BA5D-C6A3-441F-8903-BB877A9FB072}" type="datetimeFigureOut">
              <a:rPr lang="ru-RU" smtClean="0"/>
              <a:pPr/>
              <a:t>23.03.2013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4EC83-465F-4173-A6F4-4CA9850A7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t-shevchenko.name/uk/Painting/Autoportraits/1840.html" TargetMode="External"/><Relationship Id="rId7" Type="http://schemas.openxmlformats.org/officeDocument/2006/relationships/hyperlink" Target="http://www.t-shevchenko.name/uk/Painting/Autoportraits/1847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www.t-shevchenko.name/uk/Painting/Autoportraits/1845-08.html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www.t-shevchenko.name/uk/Painting/Autoportraits/1849-12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www.t-shevchenko.name/uk/Painting/Autoportraits/1851.html" TargetMode="External"/><Relationship Id="rId7" Type="http://schemas.openxmlformats.org/officeDocument/2006/relationships/hyperlink" Target="http://www.t-shevchenko.name/uk/Painting/Autoportraits/1860-04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hyperlink" Target="http://www.t-shevchenko.name/uk/Painting/Autoportraits/1853.html" TargetMode="External"/><Relationship Id="rId4" Type="http://schemas.openxmlformats.org/officeDocument/2006/relationships/image" Target="../media/image8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-shevchenko.name/uk/Painting/1833-39/AlexandrTheGreat.html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hyperlink" Target="http://www.t-shevchenko.name/uk/Painting/1833-39/SocratDeath.html" TargetMode="Externa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84" y="0"/>
            <a:ext cx="9155784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 rot="1091452">
            <a:off x="1021956" y="2472749"/>
            <a:ext cx="7751610" cy="923330"/>
          </a:xfrm>
          <a:prstGeom prst="rect">
            <a:avLst/>
          </a:prstGeom>
          <a:noFill/>
        </p:spPr>
        <p:txBody>
          <a:bodyPr wrap="square" lIns="108000" tIns="45720" rIns="91440" bIns="45720">
            <a:spAutoFit/>
            <a:scene3d>
              <a:camera prst="obliqueBottomLeft">
                <a:rot lat="0" lon="0" rev="0"/>
              </a:camera>
              <a:lightRig rig="threePt" dir="t"/>
            </a:scene3d>
            <a:sp3d z="50800"/>
          </a:bodyPr>
          <a:lstStyle/>
          <a:p>
            <a:pPr algn="ctr"/>
            <a:r>
              <a:rPr lang="ru-RU" sz="5400" b="1" i="1" cap="all" dirty="0" smtClean="0">
                <a:ln w="22225" cap="flat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  <a:round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</a:t>
            </a:r>
            <a:r>
              <a:rPr lang="ru-RU" sz="5400" b="1" i="1" cap="all" spc="0" dirty="0" smtClean="0">
                <a:ln w="22225" cap="flat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  <a:round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алярський</a:t>
            </a:r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ru-RU" sz="54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доробок</a:t>
            </a:r>
            <a:endParaRPr lang="ru-RU" sz="5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1" cy="6864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83" y="0"/>
            <a:ext cx="915578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83" y="0"/>
            <a:ext cx="915578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3" y="0"/>
            <a:ext cx="912766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84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" y="0"/>
            <a:ext cx="910883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0290" y="0"/>
            <a:ext cx="927429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71538" y="928670"/>
            <a:ext cx="67866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Автопортрети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Т.Г. Шевченко. Автопортрет. [1840, січень – лютий. С.-Петербург]. Полотно, олія. 43 : 35 (овал). Національний музей Тараса Шевченка, № ж-104.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2908" y="1928802"/>
            <a:ext cx="200026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Т.Г.Шевченко. Автопортрет. [с. Потоки]. [Кінець серпня 1845]. Папір, олівець (17 : 13.3 см).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1928802"/>
            <a:ext cx="1857388" cy="247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Т.Г.Шевченко. Автопортрет. [Орськ]. [23.VI – XII 1847]. Папір, олівець (12.7 : 9.9 см).">
            <a:hlinkClick r:id="rId7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14876" y="2000240"/>
            <a:ext cx="1857388" cy="254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Т.Г.Шевченко. Автопортрет. [Оренбург]. [Не пізніше 29.ХІІ 1849]. Папір, сепія (16.2 : 13 см).">
            <a:hlinkClick r:id="rId9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929454" y="2071678"/>
            <a:ext cx="2000264" cy="261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4857760"/>
            <a:ext cx="1643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Автопортрет 1840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571736" y="4643446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Автопортрет 1845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857752" y="478632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Автопортрет 1847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215206" y="5000636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Автопортрет 1849</a:t>
            </a:r>
            <a:endParaRPr lang="ru-RU" dirty="0"/>
          </a:p>
        </p:txBody>
      </p:sp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83" y="0"/>
            <a:ext cx="915578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1" cy="6840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84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1" cy="6858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84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84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367" y="0"/>
            <a:ext cx="922736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"/>
            <a:ext cx="9144000" cy="70723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83" y="0"/>
            <a:ext cx="915578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84479"/>
          </a:xfrm>
          <a:prstGeom prst="rect">
            <a:avLst/>
          </a:prstGeom>
        </p:spPr>
      </p:pic>
      <p:pic>
        <p:nvPicPr>
          <p:cNvPr id="3" name="Рисунок 2" descr="Т.Г.Шевченко. Автопортрет. [VII – VIII 1851]. Тонований брістольський папір, італійський олівець, білило (22.1 : 17.7 см).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57166"/>
            <a:ext cx="207170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Т.Г.Шевченко. Автопортрет. [Новопетровське укріплення]. [1851..1853]. Папір, сепія.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714356"/>
            <a:ext cx="2143140" cy="2690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Т.Г.Шевченко. Автопортрет з бородою. [Пб.]. [Не пізніше 4.IV] 1860. Папір, офорт 16.9 : 12.5; 22 : 16; (42.6 : 31 см).">
            <a:hlinkClick r:id="rId7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00232" y="3714752"/>
            <a:ext cx="2428892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42910" y="3214686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Автопортрет 1841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364331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Автопортрет 1853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714876" y="635795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Автопортрет 1860</a:t>
            </a:r>
            <a:endParaRPr lang="ru-RU" dirty="0"/>
          </a:p>
        </p:txBody>
      </p:sp>
    </p:spTree>
  </p:cSld>
  <p:clrMapOvr>
    <a:masterClrMapping/>
  </p:clrMapOvr>
  <p:transition spd="slow"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853"/>
            <a:ext cx="9144001" cy="68648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85786" y="857232"/>
            <a:ext cx="7358114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Твори</a:t>
            </a:r>
            <a:endParaRPr lang="ru-RU" sz="1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133" y="0"/>
            <a:ext cx="9191134" cy="6858000"/>
          </a:xfrm>
          <a:prstGeom prst="rect">
            <a:avLst/>
          </a:prstGeom>
        </p:spPr>
      </p:pic>
      <p:pic>
        <p:nvPicPr>
          <p:cNvPr id="4" name="Рисунок 3" descr="Т.Г.Шевченко. Александр Македонський виявляє довіру своєму лікареві Філіппу. 1836. [С.-Петербург]. Папір, акварель, туш, перо. 25,9 × 35,7 см. Національний музей Тараса Шевченка, № г-890.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642918"/>
            <a:ext cx="492922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71538" y="4286256"/>
            <a:ext cx="378618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i="1" kern="1500" spc="110" dirty="0" smtClean="0">
                <a:latin typeface="Corbel" pitchFamily="34" charset="0"/>
              </a:rPr>
              <a:t>Александр </a:t>
            </a:r>
            <a:r>
              <a:rPr lang="ru-RU" sz="1900" i="1" kern="1500" spc="110" dirty="0" err="1" smtClean="0">
                <a:latin typeface="Corbel" pitchFamily="34" charset="0"/>
              </a:rPr>
              <a:t>Македонський</a:t>
            </a:r>
            <a:r>
              <a:rPr lang="ru-RU" sz="1900" i="1" kern="1500" spc="110" dirty="0" smtClean="0">
                <a:latin typeface="Corbel" pitchFamily="34" charset="0"/>
              </a:rPr>
              <a:t> </a:t>
            </a:r>
            <a:r>
              <a:rPr lang="ru-RU" sz="1900" i="1" kern="1500" spc="110" dirty="0" err="1" smtClean="0">
                <a:latin typeface="Corbel" pitchFamily="34" charset="0"/>
              </a:rPr>
              <a:t>ви</a:t>
            </a:r>
            <a:r>
              <a:rPr lang="uk-UA" sz="1900" i="1" kern="1500" spc="110" dirty="0" smtClean="0">
                <a:latin typeface="Corbel" pitchFamily="34" charset="0"/>
              </a:rPr>
              <a:t>являє  довіру своєму лікареві Філіпу</a:t>
            </a:r>
            <a:endParaRPr lang="ru-RU" sz="1900" i="1" kern="1500" spc="110" dirty="0">
              <a:latin typeface="Corbel" pitchFamily="34" charset="0"/>
            </a:endParaRPr>
          </a:p>
        </p:txBody>
      </p:sp>
      <p:pic>
        <p:nvPicPr>
          <p:cNvPr id="6" name="Рисунок 5" descr="Т.Г.Шевченко. Смерть Сократа. 1837. [С.-Петербург]. Папір, акварель, туш, пензель, перо. 24,5 × 32,3 см. Національний музей Тараса Шевченка, № г-316.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4" y="642918"/>
            <a:ext cx="400049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5008" y="4572008"/>
            <a:ext cx="34289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900" i="1" dirty="0" smtClean="0">
                <a:latin typeface="Corbel" pitchFamily="34" charset="0"/>
              </a:rPr>
              <a:t>Смерть Сократа</a:t>
            </a:r>
            <a:endParaRPr lang="ru-RU" sz="1900" i="1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1" cy="6858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83" y="0"/>
            <a:ext cx="915578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28</Words>
  <Application>Microsoft Office PowerPoint</Application>
  <PresentationFormat>Экран (4:3)</PresentationFormat>
  <Paragraphs>12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2013-03-23T13:33:44Z</dcterms:created>
  <dcterms:modified xsi:type="dcterms:W3CDTF">2013-03-23T16:02:37Z</dcterms:modified>
</cp:coreProperties>
</file>