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7848872" cy="3693156"/>
          </a:xfrm>
        </p:spPr>
        <p:txBody>
          <a:bodyPr/>
          <a:lstStyle/>
          <a:p>
            <a:pPr algn="ctr"/>
            <a:r>
              <a:rPr lang="uk-UA" sz="9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uk-UA" sz="9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13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Художній </a:t>
            </a:r>
            <a:r>
              <a:rPr lang="uk-UA" sz="13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розпис</a:t>
            </a:r>
            <a:r>
              <a:rPr lang="ru-RU" sz="13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13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6237312"/>
            <a:ext cx="6189583" cy="949569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Виконали учні 9-МТ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класу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08439" y="3613666"/>
            <a:ext cx="2886559" cy="1526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2466" y="4633116"/>
            <a:ext cx="1925744" cy="133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6847" y="3429000"/>
            <a:ext cx="1996899" cy="1384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7090758">
            <a:off x="1123626" y="2345434"/>
            <a:ext cx="151216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6898" y="945652"/>
            <a:ext cx="605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Художній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розпис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79912" y="2763087"/>
            <a:ext cx="79208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206847" y="3429000"/>
            <a:ext cx="19968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Художній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розпис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стін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3160932" y="4571402"/>
            <a:ext cx="174881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Художній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розпис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кераміки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3892452">
            <a:off x="5703585" y="2389838"/>
            <a:ext cx="1800200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5996981" y="3613666"/>
            <a:ext cx="230947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Український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народний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розпис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(петриківський)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467544" y="5956397"/>
            <a:ext cx="648072" cy="56894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81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467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Художній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розпис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стін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давній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засіб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декорування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приватних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суспільно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значущих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споруд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208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Художній</a:t>
            </a:r>
            <a:r>
              <a:rPr lang="ru-RU" sz="6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60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розпис</a:t>
            </a:r>
            <a:r>
              <a:rPr lang="ru-RU" sz="6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60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стін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2190750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477">
            <a:off x="2738678" y="4186829"/>
            <a:ext cx="2190750" cy="1466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559">
            <a:off x="6880160" y="2791019"/>
            <a:ext cx="1875590" cy="3808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5888"/>
            <a:ext cx="19050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107504" y="5864423"/>
            <a:ext cx="792088" cy="8346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81289" y="4293096"/>
            <a:ext cx="3707135" cy="1346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142">
            <a:off x="585691" y="4420211"/>
            <a:ext cx="1660644" cy="217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137">
            <a:off x="2565449" y="4192949"/>
            <a:ext cx="196215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3165432"/>
            <a:ext cx="3528392" cy="1343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468560" y="24734"/>
            <a:ext cx="9217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Художній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розпис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кераміки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9077856">
            <a:off x="2692678" y="1641032"/>
            <a:ext cx="2304256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7471475">
            <a:off x="5825192" y="2556951"/>
            <a:ext cx="2160240" cy="923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967173" y="3037942"/>
            <a:ext cx="32527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Гуцульська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кераміка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4836339" y="4192950"/>
            <a:ext cx="35261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Опішнянська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кераміка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103">
            <a:off x="244438" y="292218"/>
            <a:ext cx="234315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7726456" y="6021288"/>
            <a:ext cx="661968" cy="6311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71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467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i="1" dirty="0">
                <a:solidFill>
                  <a:schemeClr val="tx2">
                    <a:lumMod val="50000"/>
                  </a:schemeClr>
                </a:solidFill>
              </a:rPr>
              <a:t>Гуцу́льська кера́міка </a:t>
            </a:r>
            <a:r>
              <a:rPr lang="vi-VN" i="1" dirty="0">
                <a:solidFill>
                  <a:schemeClr val="tx2">
                    <a:lumMod val="50000"/>
                  </a:schemeClr>
                </a:solidFill>
              </a:rPr>
              <a:t>— традиційний народний гуцульський промисел, один з видів кераміки. Гончарні вироби: різноманітний посуд, дитячі забавки, сувеніри, пічні кахлі, декоративні плитки.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4888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Гуцульська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кераміка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8752"/>
            <a:ext cx="2165226" cy="288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533">
            <a:off x="2983778" y="4508038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6591">
            <a:off x="5829677" y="4040923"/>
            <a:ext cx="3172982" cy="237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144029" y="607547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0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83307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vi-VN" b="1" i="1" dirty="0">
                <a:solidFill>
                  <a:schemeClr val="tx2">
                    <a:lumMod val="50000"/>
                  </a:schemeClr>
                </a:solidFill>
              </a:rPr>
              <a:t>Опішня́нська кера́міка </a:t>
            </a:r>
            <a:r>
              <a:rPr lang="vi-VN" i="1" dirty="0">
                <a:solidFill>
                  <a:schemeClr val="tx2">
                    <a:lumMod val="50000"/>
                  </a:schemeClr>
                </a:solidFill>
              </a:rPr>
              <a:t>— традиційна українська кераміка із смт. Опішня на Полтавщині, одного з </a:t>
            </a:r>
            <a:r>
              <a:rPr lang="vi-VN" i="1" dirty="0" smtClean="0">
                <a:solidFill>
                  <a:schemeClr val="tx2">
                    <a:lumMod val="50000"/>
                  </a:schemeClr>
                </a:solidFill>
              </a:rPr>
              <a:t>найбільших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i="1" dirty="0" smtClean="0">
                <a:solidFill>
                  <a:schemeClr val="tx2">
                    <a:lumMod val="50000"/>
                  </a:schemeClr>
                </a:solidFill>
              </a:rPr>
              <a:t>осередків </a:t>
            </a:r>
            <a:r>
              <a:rPr lang="vi-VN" i="1" dirty="0">
                <a:solidFill>
                  <a:schemeClr val="tx2">
                    <a:lumMod val="50000"/>
                  </a:schemeClr>
                </a:solidFill>
              </a:rPr>
              <a:t>виробництва гончарної кераміки в Україні. Об'єкт нематеріальної культурної спадщини </a:t>
            </a:r>
            <a:r>
              <a:rPr lang="vi-VN" i="1" dirty="0" smtClean="0">
                <a:solidFill>
                  <a:schemeClr val="tx2">
                    <a:lumMod val="50000"/>
                  </a:schemeClr>
                </a:solidFill>
              </a:rPr>
              <a:t>України.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2656"/>
            <a:ext cx="7791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Опішнянська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кераміка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426">
            <a:off x="5516984" y="3893632"/>
            <a:ext cx="333375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12">
            <a:off x="752627" y="4108865"/>
            <a:ext cx="19050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2664296" cy="200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316416" y="5805264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217">
            <a:off x="1846837" y="4557655"/>
            <a:ext cx="2637195" cy="198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70958"/>
            <a:ext cx="7467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i="1" dirty="0">
                <a:solidFill>
                  <a:schemeClr val="tx2">
                    <a:lumMod val="50000"/>
                  </a:schemeClr>
                </a:solidFill>
              </a:rPr>
              <a:t>Петрикі́вський ро́зпис, або «петрикі́вка» —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українське декоративно-орнаментальне народне малярство, яке сформувалося на Дніпропетровщині в селищі Петриківка, звідки й походить назва цього виду мистецтва. Побутові речі із візерунками в стилі петриківського розпису збереглися з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XVII </a:t>
            </a:r>
            <a:r>
              <a:rPr lang="vi-VN" sz="2400" i="1" dirty="0">
                <a:solidFill>
                  <a:schemeClr val="tx2">
                    <a:lumMod val="50000"/>
                  </a:schemeClr>
                </a:solidFill>
              </a:rPr>
              <a:t>століття.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Український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народний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озпис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петриківський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586">
            <a:off x="6884581" y="4077072"/>
            <a:ext cx="2021210" cy="2692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238125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933">
            <a:off x="-52613" y="4930520"/>
            <a:ext cx="2189739" cy="164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8388424" y="602128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5689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15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Дякуємо за увагу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62" descr="db301337e89631ead09588265d2b319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024336" cy="29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endshow" highlightClick="1"/>
          </p:cNvPr>
          <p:cNvSpPr/>
          <p:nvPr/>
        </p:nvSpPr>
        <p:spPr>
          <a:xfrm>
            <a:off x="467544" y="6093296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66</TotalTime>
  <Words>155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Thermal</vt:lpstr>
      <vt:lpstr> Художній розпис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Художній розпис</dc:title>
  <dc:creator>User</dc:creator>
  <cp:lastModifiedBy>User</cp:lastModifiedBy>
  <cp:revision>7</cp:revision>
  <dcterms:created xsi:type="dcterms:W3CDTF">2014-10-29T16:59:43Z</dcterms:created>
  <dcterms:modified xsi:type="dcterms:W3CDTF">2015-01-28T17:33:41Z</dcterms:modified>
</cp:coreProperties>
</file>