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310" r:id="rId3"/>
    <p:sldId id="258" r:id="rId4"/>
    <p:sldId id="285" r:id="rId5"/>
    <p:sldId id="301" r:id="rId6"/>
    <p:sldId id="302" r:id="rId7"/>
    <p:sldId id="304" r:id="rId8"/>
    <p:sldId id="305" r:id="rId9"/>
    <p:sldId id="281" r:id="rId10"/>
    <p:sldId id="284" r:id="rId11"/>
    <p:sldId id="303" r:id="rId12"/>
    <p:sldId id="321" r:id="rId13"/>
    <p:sldId id="260" r:id="rId14"/>
    <p:sldId id="324" r:id="rId15"/>
    <p:sldId id="306" r:id="rId16"/>
    <p:sldId id="271" r:id="rId17"/>
    <p:sldId id="322" r:id="rId18"/>
    <p:sldId id="319" r:id="rId19"/>
    <p:sldId id="320" r:id="rId20"/>
    <p:sldId id="315" r:id="rId21"/>
    <p:sldId id="326" r:id="rId22"/>
    <p:sldId id="328" r:id="rId23"/>
    <p:sldId id="327" r:id="rId24"/>
    <p:sldId id="296" r:id="rId25"/>
    <p:sldId id="282" r:id="rId26"/>
    <p:sldId id="266" r:id="rId27"/>
    <p:sldId id="269" r:id="rId28"/>
    <p:sldId id="311" r:id="rId29"/>
    <p:sldId id="313" r:id="rId30"/>
    <p:sldId id="316" r:id="rId31"/>
    <p:sldId id="323" r:id="rId32"/>
    <p:sldId id="270" r:id="rId33"/>
    <p:sldId id="30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>
      <p:cViewPr>
        <p:scale>
          <a:sx n="76" d="100"/>
          <a:sy n="76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4CB0-9C2E-4A3A-8E93-8FCA23580CCB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E721-9088-4684-8E7F-3956BFFC5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3375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881D-3355-4E8E-805D-AD1EF9939068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13AD-EF4D-4E8E-A4FC-5BB634C52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25054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8D15-1A38-4BCA-8C28-8A3F153A61B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0A47-B89C-4242-A9D4-A19D13E97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5197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3DD5-FE39-459C-B85F-542BD5CF4C2D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569B-C507-40CA-AE8F-91EC84889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9355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B960-AC55-4CDC-BB42-EC579D09909C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DE28-EDEA-4882-8D7D-34DE81413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9282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4CB-FCE9-4653-A531-D1F384E7D20E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61FA-7F0D-4A59-8BA4-26019525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7536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EAC5-B00C-4316-9199-8AFD4462734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EFDA-BAD3-4D0D-9A20-2410CE59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56053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7A88-CA4A-41EB-8A7A-C122DA6AC12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D2EA-FFCC-407C-9A29-27B4D732B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9759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07C4-9ED9-402F-A75F-ABE66C32819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F587-953F-46E6-86B9-F5BDD6188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44684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E48F-105D-4827-9FB8-9F70AF82DD45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A13F-706A-48A7-B37D-DD6F63A9B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8568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13BF-A48E-4508-BC32-3120D18CE3E4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C410-8C1D-4CA3-81CD-B1B78A25D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0924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E99EC-691F-4666-BB4C-E5A972333B5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3BEFDA-4433-4710-B80B-84D08C783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ewizv.ru/fotoreport/foto/6088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5750" y="357188"/>
            <a:ext cx="8501063" cy="1214437"/>
          </a:xfrm>
        </p:spPr>
        <p:txBody>
          <a:bodyPr/>
          <a:lstStyle/>
          <a:p>
            <a:pPr eaLnBrk="1" hangingPunct="1"/>
            <a:r>
              <a:rPr lang="en-US" altLang="ru-RU" sz="8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6600" b="1" dirty="0" smtClean="0">
                <a:solidFill>
                  <a:srgbClr val="FF0000"/>
                </a:solidFill>
              </a:rPr>
              <a:t>Королева </a:t>
            </a:r>
            <a:r>
              <a:rPr lang="ru-RU" altLang="ru-RU" sz="6600" b="1" dirty="0" err="1" smtClean="0">
                <a:solidFill>
                  <a:srgbClr val="FF0000"/>
                </a:solidFill>
              </a:rPr>
              <a:t>Єлизавета</a:t>
            </a:r>
            <a:r>
              <a:rPr lang="ru-RU" altLang="ru-RU" sz="6600" b="1" dirty="0" smtClean="0">
                <a:solidFill>
                  <a:srgbClr val="FF0000"/>
                </a:solidFill>
              </a:rPr>
              <a:t> </a:t>
            </a:r>
            <a:r>
              <a:rPr lang="en-US" altLang="ru-RU" sz="6600" b="1" dirty="0" smtClean="0">
                <a:solidFill>
                  <a:srgbClr val="FF0000"/>
                </a:solidFill>
              </a:rPr>
              <a:t>II</a:t>
            </a:r>
            <a:endParaRPr lang="ru-RU" altLang="ru-RU" sz="66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7" descr="G:\АА\НЕДЕЛИ АНГЛ ЯЗ\НЕДЕЛЯ 2012-2013\переделать\elizabet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60575"/>
            <a:ext cx="35591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Мама\Рабочий стол\монархия\elizabeth2w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620712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500813" y="571500"/>
            <a:ext cx="23574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Освоївши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професію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водія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військово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-транспортному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тренувальному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отримавши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кваліфікацію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водія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санітарного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автомобіля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вміла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міняти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шини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вантажівці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розбирати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мотор.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військове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лейтенанта</a:t>
            </a:r>
            <a:endParaRPr lang="ru-RU" alt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Мама\Рабочий стол\маргарет\8b1957133d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000375"/>
            <a:ext cx="471487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14313" y="642938"/>
            <a:ext cx="35004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 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У 1939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році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 в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Дартмутському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військово-морському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коледжі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,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який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відвідало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королівське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подружжя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,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Єлизавета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познайомилися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 з лейтенантом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Філіпом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 </a:t>
            </a:r>
            <a:r>
              <a:rPr lang="ru-RU" altLang="ru-RU" sz="2800" b="1" dirty="0" err="1" smtClean="0">
                <a:latin typeface="Garamond" panose="02020404030301010803" pitchFamily="18" charset="0"/>
              </a:rPr>
              <a:t>Маунтбеттеном</a:t>
            </a:r>
            <a:r>
              <a:rPr lang="ru-RU" altLang="ru-RU" sz="2800" b="1" dirty="0" smtClean="0">
                <a:latin typeface="Garamond" panose="02020404030301010803" pitchFamily="18" charset="0"/>
              </a:rPr>
              <a:t>.</a:t>
            </a:r>
            <a:endParaRPr lang="ru-RU" altLang="ru-RU" sz="28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3357563" y="357188"/>
            <a:ext cx="55006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зізналася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закохалася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Філіпа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- і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дізналася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материнській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прямим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нащадком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королеви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Вікторії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Мама\Рабочий стол\маргарет\15e289b53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28688"/>
            <a:ext cx="40719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85750" y="428625"/>
            <a:ext cx="457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Закінчилося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Філіп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принцесі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Єлизаветі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пропозицію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руки і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відповіла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згодою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Мама\Рабочий стол\монархия\photo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449103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214938" y="1000125"/>
            <a:ext cx="36861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/>
            <a:r>
              <a:rPr lang="ru-RU" altLang="ru-RU" sz="3200" b="1" i="1" dirty="0"/>
              <a:t> </a:t>
            </a:r>
            <a:r>
              <a:rPr lang="ru-RU" altLang="ru-RU" sz="2800" b="1" i="1" dirty="0" err="1" smtClean="0"/>
              <a:t>Закохані</a:t>
            </a:r>
            <a:r>
              <a:rPr lang="ru-RU" altLang="ru-RU" sz="2800" b="1" i="1" dirty="0" smtClean="0"/>
              <a:t> </a:t>
            </a:r>
            <a:r>
              <a:rPr lang="ru-RU" altLang="ru-RU" sz="2800" b="1" i="1" dirty="0" err="1" smtClean="0"/>
              <a:t>одружилися</a:t>
            </a:r>
            <a:r>
              <a:rPr lang="ru-RU" altLang="ru-RU" sz="2800" b="1" i="1" dirty="0" smtClean="0"/>
              <a:t> 20 листопада 1947 і </a:t>
            </a:r>
            <a:r>
              <a:rPr lang="ru-RU" altLang="ru-RU" sz="2800" b="1" i="1" dirty="0" err="1" smtClean="0"/>
              <a:t>були</a:t>
            </a:r>
            <a:r>
              <a:rPr lang="ru-RU" altLang="ru-RU" sz="2800" b="1" i="1" dirty="0" smtClean="0"/>
              <a:t> </a:t>
            </a:r>
            <a:r>
              <a:rPr lang="ru-RU" altLang="ru-RU" sz="2800" b="1" i="1" dirty="0" err="1" smtClean="0"/>
              <a:t>удостоєні</a:t>
            </a:r>
            <a:r>
              <a:rPr lang="ru-RU" altLang="ru-RU" sz="2800" b="1" i="1" dirty="0" smtClean="0"/>
              <a:t> </a:t>
            </a:r>
            <a:r>
              <a:rPr lang="ru-RU" altLang="ru-RU" sz="2800" b="1" i="1" dirty="0" err="1" smtClean="0"/>
              <a:t>титулів</a:t>
            </a:r>
            <a:r>
              <a:rPr lang="ru-RU" altLang="ru-RU" sz="2800" b="1" i="1" dirty="0" smtClean="0"/>
              <a:t> герцога </a:t>
            </a:r>
            <a:r>
              <a:rPr lang="ru-RU" altLang="ru-RU" sz="2800" b="1" i="1" dirty="0" err="1" smtClean="0"/>
              <a:t>Единбурзького</a:t>
            </a:r>
            <a:r>
              <a:rPr lang="ru-RU" altLang="ru-RU" sz="2800" b="1" i="1" dirty="0" smtClean="0"/>
              <a:t>.</a:t>
            </a:r>
            <a:endParaRPr lang="ru-RU" altLang="ru-RU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/>
            <a:r>
              <a:rPr lang="ru-RU" altLang="ru-RU" sz="3200" b="1" i="1" dirty="0" err="1" smtClean="0"/>
              <a:t>Єлизавета</a:t>
            </a:r>
            <a:r>
              <a:rPr lang="ru-RU" altLang="ru-RU" sz="3200" b="1" i="1" dirty="0" smtClean="0"/>
              <a:t> </a:t>
            </a:r>
            <a:r>
              <a:rPr lang="ru-RU" altLang="ru-RU" sz="3200" b="1" i="1" dirty="0"/>
              <a:t>и </a:t>
            </a:r>
            <a:r>
              <a:rPr lang="ru-RU" altLang="ru-RU" sz="3200" b="1" i="1" dirty="0" err="1" smtClean="0"/>
              <a:t>Філіп</a:t>
            </a:r>
            <a:r>
              <a:rPr lang="ru-RU" altLang="ru-RU" sz="3200" b="1" i="1" dirty="0" smtClean="0"/>
              <a:t> </a:t>
            </a:r>
            <a:r>
              <a:rPr lang="ru-RU" altLang="ru-RU" sz="3200" b="1" i="1" dirty="0" err="1" smtClean="0"/>
              <a:t>живуть</a:t>
            </a:r>
            <a:r>
              <a:rPr lang="ru-RU" altLang="ru-RU" sz="3200" b="1" i="1" dirty="0" smtClean="0"/>
              <a:t> </a:t>
            </a:r>
            <a:r>
              <a:rPr lang="ru-RU" altLang="ru-RU" sz="3200" b="1" i="1" dirty="0" err="1" smtClean="0"/>
              <a:t>разомуже</a:t>
            </a:r>
            <a:r>
              <a:rPr lang="ru-RU" altLang="ru-RU" sz="3200" b="1" i="1" dirty="0" smtClean="0"/>
              <a:t> </a:t>
            </a:r>
            <a:r>
              <a:rPr lang="ru-RU" altLang="ru-RU" sz="3200" b="1" i="1" dirty="0"/>
              <a:t>65 </a:t>
            </a:r>
            <a:r>
              <a:rPr lang="ru-RU" altLang="ru-RU" sz="3200" b="1" i="1" dirty="0" err="1" smtClean="0"/>
              <a:t>років</a:t>
            </a:r>
            <a:r>
              <a:rPr lang="ru-RU" altLang="ru-RU" sz="3200" b="1" i="1" dirty="0" smtClean="0"/>
              <a:t>.</a:t>
            </a:r>
            <a:endParaRPr lang="ru-RU" altLang="ru-RU" sz="3200" b="1" i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5943"/>
          <a:stretch>
            <a:fillRect/>
          </a:stretch>
        </p:blipFill>
        <p:spPr bwMode="auto">
          <a:xfrm>
            <a:off x="214313" y="2357438"/>
            <a:ext cx="4537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285875"/>
            <a:ext cx="39243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714375" y="333375"/>
            <a:ext cx="75009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Єлизавети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Філіпа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народилося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четверо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: Чарльз (14 ноября1948г), Анна (15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1950р),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Ендрю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(19 лютого 1960р) та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(10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1964р)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C:\Documents and Settings\Мама\Рабочий стол\монархия\79910-004-6137C0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56356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Documents and Settings\Мама\Рабочий стол\монархия\207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71875"/>
            <a:ext cx="30035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1143000" y="357188"/>
            <a:ext cx="721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Королева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чоловіком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роки.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Documents and Settings\Мама\Рабочий стол\маргарет\siblings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00125"/>
            <a:ext cx="56022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750"/>
            <a:ext cx="399256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Мама\Рабочий стол\монархия\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8767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57188" y="5857875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Члени королівської родини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(наші дні)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467519" y="1620044"/>
            <a:ext cx="3494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/>
              <a:t>Король Георг VI помер</a:t>
            </a:r>
          </a:p>
          <a:p>
            <a:pPr algn="ctr" eaLnBrk="1" hangingPunct="1"/>
            <a:r>
              <a:rPr lang="ru-RU" altLang="ru-RU" sz="2400" dirty="0" smtClean="0"/>
              <a:t>6 лютого 1952. </a:t>
            </a:r>
            <a:r>
              <a:rPr lang="ru-RU" altLang="ru-RU" sz="2400" dirty="0" err="1" smtClean="0"/>
              <a:t>Єлизавета</a:t>
            </a:r>
            <a:r>
              <a:rPr lang="ru-RU" altLang="ru-RU" sz="2400" dirty="0" smtClean="0"/>
              <a:t>, яка </a:t>
            </a:r>
            <a:r>
              <a:rPr lang="ru-RU" altLang="ru-RU" sz="2400" dirty="0" err="1" smtClean="0"/>
              <a:t>перебувала</a:t>
            </a:r>
            <a:r>
              <a:rPr lang="ru-RU" altLang="ru-RU" sz="2400" dirty="0" smtClean="0"/>
              <a:t> на </a:t>
            </a:r>
            <a:r>
              <a:rPr lang="ru-RU" altLang="ru-RU" sz="2400" dirty="0" err="1" smtClean="0"/>
              <a:t>відпочинку</a:t>
            </a:r>
            <a:r>
              <a:rPr lang="ru-RU" altLang="ru-RU" sz="2400" dirty="0" smtClean="0"/>
              <a:t> в </a:t>
            </a:r>
            <a:r>
              <a:rPr lang="ru-RU" altLang="ru-RU" sz="2400" dirty="0" err="1" smtClean="0"/>
              <a:t>Кенії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була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проголошена</a:t>
            </a:r>
            <a:r>
              <a:rPr lang="ru-RU" altLang="ru-RU" sz="2400" dirty="0" smtClean="0"/>
              <a:t> королевою.</a:t>
            </a:r>
            <a:endParaRPr lang="ru-RU" altLang="ru-RU" sz="2400" dirty="0"/>
          </a:p>
        </p:txBody>
      </p:sp>
      <p:pic>
        <p:nvPicPr>
          <p:cNvPr id="19459" name="Picture 3" descr="E:\658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285750"/>
            <a:ext cx="4435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2214563" y="6286500"/>
            <a:ext cx="650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857250" y="214313"/>
            <a:ext cx="7708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err="1" smtClean="0"/>
              <a:t>Церемонія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коронації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відбулася</a:t>
            </a:r>
            <a:r>
              <a:rPr lang="ru-RU" altLang="ru-RU" sz="2400" dirty="0" smtClean="0"/>
              <a:t> у </a:t>
            </a:r>
            <a:r>
              <a:rPr lang="ru-RU" altLang="ru-RU" sz="2400" dirty="0" err="1" smtClean="0"/>
              <a:t>Вестмінстерському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Абатстві</a:t>
            </a:r>
            <a:r>
              <a:rPr lang="ru-RU" altLang="ru-RU" sz="2400" dirty="0" smtClean="0"/>
              <a:t> 2 </a:t>
            </a:r>
            <a:r>
              <a:rPr lang="ru-RU" altLang="ru-RU" sz="2400" dirty="0" err="1" smtClean="0"/>
              <a:t>червня</a:t>
            </a:r>
            <a:r>
              <a:rPr lang="ru-RU" altLang="ru-RU" sz="2400" dirty="0" smtClean="0"/>
              <a:t> 1953..</a:t>
            </a:r>
            <a:endParaRPr lang="ru-RU" altLang="ru-RU" sz="2400" dirty="0"/>
          </a:p>
        </p:txBody>
      </p:sp>
      <p:pic>
        <p:nvPicPr>
          <p:cNvPr id="20483" name="Рисунок 2" descr="F:\АА\НЕДЕЛИ АНГЛ ЯЗ\НЕДЕЛЯ 2012-2013\НА СТЕНД\корона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214438"/>
            <a:ext cx="662146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/>
          <p:cNvSpPr>
            <a:spLocks noChangeArrowheads="1"/>
          </p:cNvSpPr>
          <p:nvPr/>
        </p:nvSpPr>
        <p:spPr bwMode="auto">
          <a:xfrm>
            <a:off x="5143500" y="357188"/>
            <a:ext cx="30670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II - королева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на честь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бабусі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прабабусі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 descr="&amp;IEcy;&amp;lcy;&amp;icy;&amp;zcy;&amp;acy;&amp;vcy;&amp;iecy;&amp;tcy;&amp;acy;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889375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46069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143000"/>
            <a:ext cx="353377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116013" y="5013325"/>
            <a:ext cx="3494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/>
              <a:t>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14313" y="419666"/>
            <a:ext cx="50720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титул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Єлизавети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звучить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величність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II,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Божою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милістю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Сполученого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Королівства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Північної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Ірландії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царств і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Корольова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Глава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Співдружності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захисниця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6286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королеви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парламентських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сесій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офіційних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рангу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прибувають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 участь у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церемонії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виносу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прапора,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вручення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нагород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почесних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звань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виступ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різдвяним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зверненням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королівства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і т. д.</a:t>
            </a:r>
            <a:endParaRPr lang="ru-RU" altLang="ru-RU" dirty="0"/>
          </a:p>
        </p:txBody>
      </p:sp>
      <p:pic>
        <p:nvPicPr>
          <p:cNvPr id="24579" name="Picture 8" descr="http://www.kuturie.com/wp-content/uploads/2012/07/wpid-img_bd9b13b3ef654dacc1472750f5a00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57188"/>
            <a:ext cx="22479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:\Documents and Settings\Мама\Рабочий стол\монархия\monarh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572000"/>
            <a:ext cx="27495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blog.unitex.ru/wp-content/uploads/2011/09/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00313"/>
            <a:ext cx="3768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785813" y="214313"/>
            <a:ext cx="7848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офіційних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королева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дня.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з них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поїздками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присутня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офіційних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церемоніях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таких, як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пам'ятників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лікарень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спуск на воду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кораблів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і т.д. У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вечірні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королева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переглядає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міністерств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і з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Співдружності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 descr="http://www.refdag.nl/polopoly_fs/charlescamillaqueenphilip_1_613217%21image/899633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571875"/>
            <a:ext cx="433546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C:\Documents and Settings\Мама\Рабочий стол\монархия\171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28938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785813" y="214313"/>
            <a:ext cx="7848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Величність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промовою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палат парламенту. До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Палати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лордів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вона за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традицією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приїжджає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кареті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одягнена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королівську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мантію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і з короною на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королева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зберігає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за собою право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призначати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прем'єр-міністра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розпускати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парламент, але на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жоден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монарх за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пару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правом не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скористався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http://www.terra-nostra.ru/foto/england/text/img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140968"/>
            <a:ext cx="54911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Мама\Рабочий стол\монархия\u2059936_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143375"/>
            <a:ext cx="34591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4929188" y="4286250"/>
            <a:ext cx="36433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4000" b="1" dirty="0" smtClean="0">
                <a:latin typeface="Times New Roman" pitchFamily="18" charset="0"/>
                <a:cs typeface="Times New Roman" pitchFamily="18" charset="0"/>
              </a:rPr>
              <a:t>Капелюхи </a:t>
            </a:r>
            <a:br>
              <a:rPr lang="uk-UA" alt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4000" b="1" dirty="0" smtClean="0">
                <a:latin typeface="Times New Roman" pitchFamily="18" charset="0"/>
                <a:cs typeface="Times New Roman" pitchFamily="18" charset="0"/>
              </a:rPr>
              <a:t>Королеви</a:t>
            </a:r>
            <a:br>
              <a:rPr lang="uk-UA" alt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4000" b="1" dirty="0" smtClean="0">
                <a:latin typeface="Times New Roman" pitchFamily="18" charset="0"/>
                <a:cs typeface="Times New Roman" pitchFamily="18" charset="0"/>
              </a:rPr>
              <a:t>Єлизавети ІІ</a:t>
            </a:r>
            <a:endParaRPr lang="ru-RU" alt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5" descr="C:\Documents and Settings\Мама\Рабочий стол\монархия\o_295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85875"/>
            <a:ext cx="27955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G:\2009cd9336_princess_elizabeth_colon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24574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G:\queen_elizabeth_ii_19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4313"/>
            <a:ext cx="30543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Documents and Settings\Мама\Рабочий стол\монархия\elizav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85938"/>
            <a:ext cx="32146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C:\Documents and Settings\Мама\Рабочий стол\монархия\0bc9b5b0d1a8b1e896129cca895770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43438"/>
            <a:ext cx="28194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C:\Documents and Settings\Мама\Рабочий стол\монархия\1274291681_12742739666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95775"/>
            <a:ext cx="235585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C:\Documents and Settings\Мама\Рабочий стол\монархия\00597sb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636838"/>
            <a:ext cx="214312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C:\Documents and Settings\Мама\Рабочий стол\монархия\481ee75a4c3ae90b6796f91e94c71fb9_300_wid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714500"/>
            <a:ext cx="23415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Прямоугольник 8"/>
          <p:cNvSpPr>
            <a:spLocks noChangeArrowheads="1"/>
          </p:cNvSpPr>
          <p:nvPr/>
        </p:nvSpPr>
        <p:spPr bwMode="auto">
          <a:xfrm>
            <a:off x="785813" y="428625"/>
            <a:ext cx="7429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Королева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II -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справжня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королева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капелюшного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стилю,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без головного убору на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публічних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заходах.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Мама\Рабочий стол\монархия\17f725b5e3adbae63ffe310594bc2e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57625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C:\Documents and Settings\Мама\Рабочий стол\монархия\161_26_12_09_KORO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2438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2928938" y="357188"/>
            <a:ext cx="59293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Британська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королева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елегантна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капелюшку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підібраною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тон до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вбрання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капелюшки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Єлизаветі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шиють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придворні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дизайнери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4" descr="C:\Documents and Settings\Мама\Рабочий стол\монархия\63684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4290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G:\3834129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000250"/>
            <a:ext cx="2824163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Мама\Рабочий стол\монархия\8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273843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:\Documents and Settings\Мама\Рабочий стол\монархия\86138e34d8027133f8b4fda06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786063"/>
            <a:ext cx="29638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C:\Documents and Settings\Мама\Рабочий стол\монархия\20101011-Queen_Elizabe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29125"/>
            <a:ext cx="17224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 descr="C:\Documents and Settings\Мама\Рабочий стол\монархия\fb0d81f60d8ad402b282a41bd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85750"/>
            <a:ext cx="322738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C:\Documents and Settings\Мама\Рабочий стол\монархия\f6a7bf8e998948b3b294926981058f9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8625"/>
            <a:ext cx="23495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C:\Documents and Settings\Мама\Рабочий стол\монархия\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72063"/>
            <a:ext cx="24844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" descr="C:\Documents and Settings\Мама\Рабочий стол\монархия\godddk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64318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3" descr="C:\Documents and Settings\Мама\Рабочий стол\монархия\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143250"/>
            <a:ext cx="27146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4284663" y="692150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Улюблене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Єлизавети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розведення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собак і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скакових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коней.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Улюблені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королеви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- собаки породи "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коргі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2" descr="C:\Users\Лиза\Desktop\королева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39243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C:\Users\Лиза\Desktop\королева\queen-horse-460_101343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71875"/>
            <a:ext cx="45735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Лиза\Desktop\королева\krali%E7e_275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00438"/>
            <a:ext cx="255428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C:\Users\Лиза\Desktop\королева\00353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786063"/>
            <a:ext cx="2971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1"/>
          <p:cNvSpPr>
            <a:spLocks noChangeArrowheads="1"/>
          </p:cNvSpPr>
          <p:nvPr/>
        </p:nvSpPr>
        <p:spPr bwMode="auto">
          <a:xfrm>
            <a:off x="4286250" y="285750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юних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цікавилася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кіньми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займалася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верховою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їздою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захопленню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вірна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десятиліть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4" descr="G:\2006102711101_RFnew_Queen_galleryx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6099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Перейти на следующее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14500"/>
            <a:ext cx="6072187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124075" y="115888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143000" y="142875"/>
            <a:ext cx="72405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1926 року в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Лондоні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Старша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дочка принца Альберта, герцога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Йоркського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короля Георга VI) і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леді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Єлизавети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Боуз-Лайон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642938" y="714375"/>
            <a:ext cx="8135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ru-RU" altLang="ru-RU" b="1" dirty="0" smtClean="0"/>
              <a:t> У </a:t>
            </a:r>
            <a:r>
              <a:rPr lang="ru-RU" altLang="ru-RU" b="1" dirty="0" err="1" smtClean="0"/>
              <a:t>вузькому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колі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сім'ї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маленька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спадкоємиця</a:t>
            </a:r>
            <a:r>
              <a:rPr lang="ru-RU" altLang="ru-RU" b="1" dirty="0" smtClean="0"/>
              <a:t> престолу </a:t>
            </a:r>
            <a:r>
              <a:rPr lang="ru-RU" altLang="ru-RU" b="1" dirty="0" err="1" smtClean="0"/>
              <a:t>отримала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прізвисько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Лілібет</a:t>
            </a:r>
            <a:r>
              <a:rPr lang="ru-RU" altLang="ru-RU" b="1" dirty="0" smtClean="0"/>
              <a:t>, </a:t>
            </a:r>
            <a:r>
              <a:rPr lang="ru-RU" altLang="ru-RU" b="1" dirty="0" err="1" smtClean="0"/>
              <a:t>оскільки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довго</a:t>
            </a:r>
            <a:r>
              <a:rPr lang="ru-RU" altLang="ru-RU" b="1" dirty="0" smtClean="0"/>
              <a:t> не могла </a:t>
            </a:r>
            <a:r>
              <a:rPr lang="ru-RU" altLang="ru-RU" b="1" dirty="0" err="1" smtClean="0"/>
              <a:t>вивчитися</a:t>
            </a:r>
            <a:r>
              <a:rPr lang="ru-RU" altLang="ru-RU" b="1" dirty="0" smtClean="0"/>
              <a:t> правильно </a:t>
            </a:r>
            <a:r>
              <a:rPr lang="ru-RU" altLang="ru-RU" b="1" dirty="0" err="1" smtClean="0"/>
              <a:t>вимовляти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своє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повне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ім'я</a:t>
            </a:r>
            <a:r>
              <a:rPr lang="ru-RU" altLang="ru-RU" b="1" dirty="0" smtClean="0"/>
              <a:t>. Король Георг VI часто говорив про </a:t>
            </a:r>
            <a:r>
              <a:rPr lang="ru-RU" altLang="ru-RU" b="1" dirty="0" err="1" smtClean="0"/>
              <a:t>своїх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дочок</a:t>
            </a:r>
            <a:r>
              <a:rPr lang="ru-RU" altLang="ru-RU" b="1" dirty="0" smtClean="0"/>
              <a:t>: </a:t>
            </a:r>
            <a:r>
              <a:rPr lang="ru-RU" altLang="ru-RU" b="1" dirty="0" err="1" smtClean="0"/>
              <a:t>Лілібет</a:t>
            </a:r>
            <a:r>
              <a:rPr lang="ru-RU" altLang="ru-RU" b="1" dirty="0" smtClean="0"/>
              <a:t> моя </a:t>
            </a:r>
            <a:r>
              <a:rPr lang="ru-RU" altLang="ru-RU" b="1" dirty="0" err="1" smtClean="0"/>
              <a:t>гордість</a:t>
            </a:r>
            <a:r>
              <a:rPr lang="ru-RU" altLang="ru-RU" b="1" dirty="0" smtClean="0"/>
              <a:t>, а Маргарет </a:t>
            </a:r>
            <a:r>
              <a:rPr lang="ru-RU" altLang="ru-RU" b="1" dirty="0" err="1" smtClean="0"/>
              <a:t>відрада</a:t>
            </a:r>
            <a:r>
              <a:rPr lang="ru-RU" altLang="ru-RU" b="1" dirty="0" smtClean="0"/>
              <a:t>.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altLang="ru-RU" b="1" dirty="0" smtClean="0"/>
              <a:t> </a:t>
            </a:r>
            <a:r>
              <a:rPr lang="ru-RU" altLang="ru-RU" b="1" dirty="0" err="1" smtClean="0"/>
              <a:t>Закони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Великобританії</a:t>
            </a:r>
            <a:r>
              <a:rPr lang="ru-RU" altLang="ru-RU" b="1" dirty="0" smtClean="0"/>
              <a:t> не </a:t>
            </a:r>
            <a:r>
              <a:rPr lang="ru-RU" altLang="ru-RU" b="1" dirty="0" err="1" smtClean="0"/>
              <a:t>поширюються</a:t>
            </a:r>
            <a:r>
              <a:rPr lang="ru-RU" altLang="ru-RU" b="1" dirty="0" smtClean="0"/>
              <a:t> на королеву як на </a:t>
            </a:r>
            <a:r>
              <a:rPr lang="ru-RU" altLang="ru-RU" b="1" dirty="0" err="1" smtClean="0"/>
              <a:t>індивідуум</a:t>
            </a:r>
            <a:r>
              <a:rPr lang="ru-RU" altLang="ru-RU" b="1" dirty="0" smtClean="0"/>
              <a:t>, тому на </a:t>
            </a:r>
            <a:r>
              <a:rPr lang="ru-RU" altLang="ru-RU" b="1" dirty="0" err="1" smtClean="0"/>
              <a:t>неї</a:t>
            </a:r>
            <a:r>
              <a:rPr lang="ru-RU" altLang="ru-RU" b="1" dirty="0" smtClean="0"/>
              <a:t> не </a:t>
            </a:r>
            <a:r>
              <a:rPr lang="ru-RU" altLang="ru-RU" b="1" dirty="0" err="1" smtClean="0"/>
              <a:t>можна</a:t>
            </a:r>
            <a:r>
              <a:rPr lang="ru-RU" altLang="ru-RU" b="1" dirty="0" smtClean="0"/>
              <a:t> подати до суду.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altLang="ru-RU" b="1" dirty="0" smtClean="0"/>
              <a:t> </a:t>
            </a:r>
            <a:r>
              <a:rPr lang="ru-RU" altLang="ru-RU" b="1" dirty="0" err="1" smtClean="0"/>
              <a:t>Єлизавета</a:t>
            </a:r>
            <a:r>
              <a:rPr lang="ru-RU" altLang="ru-RU" b="1" dirty="0" smtClean="0"/>
              <a:t> II є </a:t>
            </a:r>
            <a:r>
              <a:rPr lang="ru-RU" altLang="ru-RU" b="1" dirty="0" err="1" smtClean="0"/>
              <a:t>найстарішим</a:t>
            </a:r>
            <a:r>
              <a:rPr lang="ru-RU" altLang="ru-RU" b="1" dirty="0" smtClean="0"/>
              <a:t> за </a:t>
            </a:r>
            <a:r>
              <a:rPr lang="ru-RU" altLang="ru-RU" b="1" dirty="0" err="1" smtClean="0"/>
              <a:t>віком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британським</a:t>
            </a:r>
            <a:r>
              <a:rPr lang="ru-RU" altLang="ru-RU" b="1" dirty="0" smtClean="0"/>
              <a:t> (</a:t>
            </a:r>
            <a:r>
              <a:rPr lang="ru-RU" altLang="ru-RU" b="1" dirty="0" err="1" smtClean="0"/>
              <a:t>англійською</a:t>
            </a:r>
            <a:r>
              <a:rPr lang="ru-RU" altLang="ru-RU" b="1" dirty="0" smtClean="0"/>
              <a:t>) монархом в </a:t>
            </a:r>
            <a:r>
              <a:rPr lang="ru-RU" altLang="ru-RU" b="1" dirty="0" err="1" smtClean="0"/>
              <a:t>історії</a:t>
            </a:r>
            <a:r>
              <a:rPr lang="ru-RU" altLang="ru-RU" b="1" dirty="0" smtClean="0"/>
              <a:t>.</a:t>
            </a:r>
            <a:endParaRPr lang="ru-RU" altLang="ru-RU" b="1" dirty="0"/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000125" y="214313"/>
            <a:ext cx="770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біографії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королеви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Єлизавети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II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6" descr="G:\207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138488"/>
            <a:ext cx="3000375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H:\383412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214688"/>
            <a:ext cx="418147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4" descr="C:\Documents and Settings\Мама\Рабочий стол\маргарет\0fb8be16eb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500313"/>
            <a:ext cx="3857625" cy="38576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357188" y="214313"/>
            <a:ext cx="8286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Святкувати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стара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англійська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традиція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коронованих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. Перший,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фактичний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, день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Величність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святкує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скромно - в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колі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Віндзорському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замку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Лондоном, а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офіційний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прирівнюється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свят і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розмахом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в одну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субот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611560" y="1340768"/>
            <a:ext cx="38576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/>
              <a:t>	</a:t>
            </a:r>
            <a:r>
              <a:rPr lang="ru-RU" altLang="ru-RU" dirty="0" smtClean="0"/>
              <a:t>Королева </a:t>
            </a:r>
            <a:r>
              <a:rPr lang="ru-RU" altLang="ru-RU" dirty="0" err="1" smtClean="0"/>
              <a:t>володіє</a:t>
            </a:r>
            <a:r>
              <a:rPr lang="ru-RU" altLang="ru-RU" dirty="0" smtClean="0"/>
              <a:t> великою </a:t>
            </a:r>
            <a:r>
              <a:rPr lang="ru-RU" altLang="ru-RU" dirty="0" err="1" smtClean="0"/>
              <a:t>колекцією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ювелірних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виробів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більшу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частину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якої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становлять</a:t>
            </a:r>
            <a:r>
              <a:rPr lang="ru-RU" altLang="ru-RU" dirty="0" smtClean="0"/>
              <a:t> так </a:t>
            </a:r>
            <a:r>
              <a:rPr lang="ru-RU" altLang="ru-RU" dirty="0" err="1" smtClean="0"/>
              <a:t>звані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королівські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регалії</a:t>
            </a:r>
            <a:r>
              <a:rPr lang="ru-RU" altLang="ru-RU" dirty="0" smtClean="0"/>
              <a:t> (</a:t>
            </a:r>
            <a:r>
              <a:rPr lang="ru-RU" altLang="ru-RU" dirty="0" err="1" smtClean="0"/>
              <a:t>корони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скіпетри</a:t>
            </a:r>
            <a:r>
              <a:rPr lang="ru-RU" altLang="ru-RU" dirty="0" smtClean="0"/>
              <a:t>). </a:t>
            </a:r>
            <a:r>
              <a:rPr lang="ru-RU" altLang="ru-RU" dirty="0" err="1" smtClean="0"/>
              <a:t>Решта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коштовності</a:t>
            </a:r>
            <a:r>
              <a:rPr lang="ru-RU" altLang="ru-RU" dirty="0" smtClean="0"/>
              <a:t>, в тому </a:t>
            </a:r>
            <a:r>
              <a:rPr lang="ru-RU" altLang="ru-RU" dirty="0" err="1" smtClean="0"/>
              <a:t>числі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найбільший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рожевий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діамант</a:t>
            </a:r>
            <a:r>
              <a:rPr lang="ru-RU" altLang="ru-RU" dirty="0" smtClean="0"/>
              <a:t> в </a:t>
            </a:r>
            <a:r>
              <a:rPr lang="ru-RU" altLang="ru-RU" dirty="0" err="1" smtClean="0"/>
              <a:t>світі</a:t>
            </a:r>
            <a:r>
              <a:rPr lang="ru-RU" altLang="ru-RU" dirty="0" smtClean="0"/>
              <a:t>, королева </a:t>
            </a:r>
            <a:r>
              <a:rPr lang="ru-RU" altLang="ru-RU" dirty="0" err="1" smtClean="0"/>
              <a:t>отримала</a:t>
            </a:r>
            <a:r>
              <a:rPr lang="ru-RU" altLang="ru-RU" dirty="0" smtClean="0"/>
              <a:t> у </a:t>
            </a:r>
            <a:r>
              <a:rPr lang="ru-RU" altLang="ru-RU" dirty="0" err="1" smtClean="0"/>
              <a:t>спадок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або</a:t>
            </a:r>
            <a:r>
              <a:rPr lang="ru-RU" altLang="ru-RU" dirty="0" smtClean="0"/>
              <a:t> в </a:t>
            </a:r>
            <a:r>
              <a:rPr lang="ru-RU" altLang="ru-RU" dirty="0" err="1" smtClean="0"/>
              <a:t>подарунок</a:t>
            </a:r>
            <a:r>
              <a:rPr lang="ru-RU" altLang="ru-RU" dirty="0" smtClean="0"/>
              <a:t>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1" descr="H:\ScrapBook070406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8625"/>
            <a:ext cx="4246563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500188" y="2286000"/>
            <a:ext cx="60721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7200" dirty="0" smtClean="0"/>
              <a:t>Дякую за увагу!!!</a:t>
            </a:r>
            <a:endParaRPr lang="ru-RU" altLang="ru-RU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94324"/>
            <a:ext cx="6400800" cy="1752600"/>
          </a:xfrm>
        </p:spPr>
        <p:txBody>
          <a:bodyPr/>
          <a:lstStyle/>
          <a:p>
            <a:pPr algn="r"/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Презентацію виконала</a:t>
            </a:r>
            <a:b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11 класу</a:t>
            </a:r>
            <a:b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Лазурненської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ЗОШ</a:t>
            </a:r>
            <a:b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І-ІІІ 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Байбуза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Ірина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а\Рабочий стол\монархия\elizaveta_ii_v_detst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078038"/>
            <a:ext cx="52736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Мама\Рабочий стол\монархия\quee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07963"/>
            <a:ext cx="3121025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50825" y="4077072"/>
            <a:ext cx="29130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800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48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altLang="ru-RU" sz="4800" dirty="0" err="1" smtClean="0">
                <a:latin typeface="Times New Roman" pitchFamily="18" charset="0"/>
                <a:cs typeface="Times New Roman" pitchFamily="18" charset="0"/>
              </a:rPr>
              <a:t>дитинстві</a:t>
            </a:r>
            <a:endParaRPr lang="ru-RU" alt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ма\Рабочий стол\маргарет\0_3dc16_8451c2e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928813"/>
            <a:ext cx="592931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7929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dirty="0"/>
              <a:t>	</a:t>
            </a:r>
            <a:r>
              <a:rPr lang="ru-RU" altLang="ru-RU" dirty="0" smtClean="0"/>
              <a:t>У 1930 </a:t>
            </a:r>
            <a:r>
              <a:rPr lang="ru-RU" altLang="ru-RU" dirty="0" err="1" smtClean="0"/>
              <a:t>році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народилася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єдина</a:t>
            </a:r>
            <a:r>
              <a:rPr lang="ru-RU" altLang="ru-RU" dirty="0" smtClean="0"/>
              <a:t> сестра </a:t>
            </a:r>
            <a:r>
              <a:rPr lang="ru-RU" altLang="ru-RU" dirty="0" err="1" smtClean="0"/>
              <a:t>Єлизавети</a:t>
            </a:r>
            <a:r>
              <a:rPr lang="ru-RU" altLang="ru-RU" dirty="0" smtClean="0"/>
              <a:t> - </a:t>
            </a:r>
            <a:r>
              <a:rPr lang="ru-RU" altLang="ru-RU" dirty="0" err="1" smtClean="0"/>
              <a:t>принцеса</a:t>
            </a:r>
            <a:r>
              <a:rPr lang="ru-RU" altLang="ru-RU" dirty="0" smtClean="0"/>
              <a:t> Маргарет.</a:t>
            </a:r>
          </a:p>
          <a:p>
            <a:pPr algn="r" eaLnBrk="1" hangingPunct="1"/>
            <a:r>
              <a:rPr lang="ru-RU" altLang="ru-RU" dirty="0" err="1" smtClean="0"/>
              <a:t>Єлизавета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незмінно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опікала</a:t>
            </a:r>
            <a:r>
              <a:rPr lang="ru-RU" altLang="ru-RU" dirty="0" smtClean="0"/>
              <a:t> сестричку і </a:t>
            </a:r>
            <a:r>
              <a:rPr lang="ru-RU" altLang="ru-RU" dirty="0" err="1" smtClean="0"/>
              <a:t>навіть</a:t>
            </a:r>
            <a:r>
              <a:rPr lang="ru-RU" altLang="ru-RU" dirty="0" smtClean="0"/>
              <a:t> наставляла </a:t>
            </a:r>
            <a:r>
              <a:rPr lang="ru-RU" altLang="ru-RU" dirty="0" err="1" smtClean="0"/>
              <a:t>її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Старша</a:t>
            </a:r>
            <a:r>
              <a:rPr lang="ru-RU" altLang="ru-RU" dirty="0" smtClean="0"/>
              <a:t> сестра </a:t>
            </a:r>
            <a:r>
              <a:rPr lang="ru-RU" altLang="ru-RU" dirty="0" err="1" smtClean="0"/>
              <a:t>завжди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була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стримана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акуратна</a:t>
            </a:r>
            <a:r>
              <a:rPr lang="ru-RU" altLang="ru-RU" dirty="0" smtClean="0"/>
              <a:t> і бережлива.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2571750" y="13573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\Рабочий стол\маргарет\8f06314bf2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85875"/>
            <a:ext cx="55006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501650" y="6072188"/>
            <a:ext cx="8642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800" b="1"/>
          </a:p>
          <a:p>
            <a:pPr algn="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Принц Альберт, леди Елизавета Боуз-Лайон и </a:t>
            </a:r>
          </a:p>
          <a:p>
            <a:pPr algn="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их дочери Елизавета и Маргарет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928688" y="357188"/>
            <a:ext cx="70723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altLang="ru-RU" dirty="0" err="1" smtClean="0"/>
              <a:t>Особистість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Єлизавети</a:t>
            </a:r>
            <a:r>
              <a:rPr lang="ru-RU" altLang="ru-RU" dirty="0" smtClean="0"/>
              <a:t> </a:t>
            </a:r>
            <a:r>
              <a:rPr lang="en-US" altLang="ru-RU" dirty="0" smtClean="0"/>
              <a:t>II </a:t>
            </a:r>
            <a:r>
              <a:rPr lang="ru-RU" altLang="ru-RU" dirty="0" err="1" smtClean="0"/>
              <a:t>сформувалися</a:t>
            </a:r>
            <a:r>
              <a:rPr lang="ru-RU" altLang="ru-RU" dirty="0" smtClean="0"/>
              <a:t> на </a:t>
            </a:r>
            <a:r>
              <a:rPr lang="ru-RU" altLang="ru-RU" dirty="0" err="1" smtClean="0"/>
              <a:t>тлі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загальної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турботи</a:t>
            </a:r>
            <a:r>
              <a:rPr lang="ru-RU" altLang="ru-RU" dirty="0" smtClean="0"/>
              <a:t> і </a:t>
            </a:r>
            <a:r>
              <a:rPr lang="ru-RU" altLang="ru-RU" dirty="0" err="1" smtClean="0"/>
              <a:t>любові</a:t>
            </a:r>
            <a:r>
              <a:rPr lang="ru-RU" altLang="ru-RU" dirty="0" smtClean="0"/>
              <a:t>. З </a:t>
            </a:r>
            <a:r>
              <a:rPr lang="ru-RU" altLang="ru-RU" dirty="0" err="1" smtClean="0"/>
              <a:t>раннього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дитинства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її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вихованню</a:t>
            </a:r>
            <a:r>
              <a:rPr lang="ru-RU" altLang="ru-RU" dirty="0" smtClean="0"/>
              <a:t> та </a:t>
            </a:r>
            <a:r>
              <a:rPr lang="ru-RU" altLang="ru-RU" dirty="0" err="1" smtClean="0"/>
              <a:t>освіті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приділялася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величезна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увага</a:t>
            </a:r>
            <a:r>
              <a:rPr lang="ru-RU" altLang="ru-RU" dirty="0" smtClean="0"/>
              <a:t>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ма\Рабочий стол\маргарет\princess_elizabeth_marga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35210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5072063" y="500063"/>
            <a:ext cx="33353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i="1" dirty="0" err="1" smtClean="0">
                <a:latin typeface="Times New Roman" pitchFamily="18" charset="0"/>
                <a:cs typeface="Times New Roman" pitchFamily="18" charset="0"/>
              </a:rPr>
              <a:t>Сестри</a:t>
            </a:r>
            <a: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i="1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3600" i="1" dirty="0">
                <a:latin typeface="Times New Roman" pitchFamily="18" charset="0"/>
                <a:cs typeface="Times New Roman" pitchFamily="18" charset="0"/>
              </a:rPr>
              <a:t>Маргарет</a:t>
            </a:r>
          </a:p>
        </p:txBody>
      </p:sp>
      <p:pic>
        <p:nvPicPr>
          <p:cNvPr id="8196" name="Picture 2" descr="C:\Documents and Settings\Мама\Рабочий стол\маргарет\SNQAF00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500313"/>
            <a:ext cx="2903538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Documents and Settings\Мама\Рабочий стол\маргарет\0_3dc15_a9a5902d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571750"/>
            <a:ext cx="3071812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Мама\Рабочий стол\маргарет\rf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7375"/>
            <a:ext cx="6786563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143125" y="6143625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.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00063" y="285750"/>
            <a:ext cx="82153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домашню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шкільних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викладали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юриспруденцію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конституційне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право.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вона проявляла до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входили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уроки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кінної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їзди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танців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палацовим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етикетом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знайомила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герцогиня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Йоркська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монархия\article-1160309-004E118A00000258-463_634x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" b="4282"/>
          <a:stretch>
            <a:fillRect/>
          </a:stretch>
        </p:blipFill>
        <p:spPr bwMode="auto">
          <a:xfrm>
            <a:off x="1643063" y="1643063"/>
            <a:ext cx="51435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714375" y="428625"/>
            <a:ext cx="7715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вміла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настояти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проявляти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характер. У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1942 року,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тата Георга VI, дочка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вирушила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Лондонську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біржу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зареєструвалася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добровольця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бажає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фронту.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406</Words>
  <Application>Microsoft Office PowerPoint</Application>
  <PresentationFormat>Экран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Тема306</vt:lpstr>
      <vt:lpstr> Королева Єлизавета II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Qeen Elisabeth 2</dc:title>
  <dc:creator>Мама</dc:creator>
  <cp:lastModifiedBy>Иринка)</cp:lastModifiedBy>
  <cp:revision>103</cp:revision>
  <dcterms:created xsi:type="dcterms:W3CDTF">2011-02-06T18:07:05Z</dcterms:created>
  <dcterms:modified xsi:type="dcterms:W3CDTF">2014-11-14T06:52:32Z</dcterms:modified>
</cp:coreProperties>
</file>