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E09F68-DB03-4363-9D60-13610B608774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8A501F-0426-4073-ACD3-BEA180641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Фармацевт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941168"/>
            <a:ext cx="3592488" cy="6179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Я знаю, </a:t>
            </a:r>
            <a:r>
              <a:rPr lang="ru-RU" dirty="0" err="1" smtClean="0"/>
              <a:t>що</a:t>
            </a:r>
            <a:r>
              <a:rPr lang="ru-RU" dirty="0" smtClean="0"/>
              <a:t> тема не в тему, але мен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подоба</a:t>
            </a:r>
            <a:r>
              <a:rPr lang="uk-UA" dirty="0" err="1" smtClean="0"/>
              <a:t>ється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9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02037"/>
            <a:ext cx="6299921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20170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Фармацевт — </a:t>
            </a:r>
            <a:r>
              <a:rPr lang="ru-RU" dirty="0" err="1" smtClean="0"/>
              <a:t>це</a:t>
            </a:r>
            <a:r>
              <a:rPr lang="ru-RU" dirty="0" smtClean="0"/>
              <a:t> і медик, і </a:t>
            </a:r>
            <a:r>
              <a:rPr lang="ru-RU" dirty="0" err="1" smtClean="0"/>
              <a:t>хімік</a:t>
            </a:r>
            <a:r>
              <a:rPr lang="ru-RU" dirty="0" smtClean="0"/>
              <a:t>, і </a:t>
            </a:r>
            <a:r>
              <a:rPr lang="ru-RU" dirty="0" err="1" smtClean="0"/>
              <a:t>біолог</a:t>
            </a:r>
            <a:r>
              <a:rPr lang="ru-RU" dirty="0" smtClean="0"/>
              <a:t>, але не </a:t>
            </a:r>
            <a:r>
              <a:rPr lang="ru-RU" dirty="0" err="1" smtClean="0"/>
              <a:t>продавець</a:t>
            </a:r>
            <a:r>
              <a:rPr lang="ru-RU" dirty="0" smtClean="0"/>
              <a:t> у </a:t>
            </a:r>
            <a:r>
              <a:rPr lang="ru-RU" dirty="0" err="1" smtClean="0"/>
              <a:t>білому</a:t>
            </a:r>
            <a:r>
              <a:rPr lang="ru-RU" dirty="0" smtClean="0"/>
              <a:t> </a:t>
            </a:r>
            <a:r>
              <a:rPr lang="ru-RU" dirty="0" err="1" smtClean="0"/>
              <a:t>ха­латі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досвідчений</a:t>
            </a:r>
            <a:r>
              <a:rPr lang="ru-RU" dirty="0" smtClean="0"/>
              <a:t> </a:t>
            </a:r>
            <a:r>
              <a:rPr lang="ru-RU" dirty="0" err="1" smtClean="0"/>
              <a:t>спе­ціаліст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середньо-спеціальну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фармакології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55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340768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Без­умовно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володі­ти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 про те, як </a:t>
            </a:r>
            <a:r>
              <a:rPr lang="ru-RU" dirty="0" err="1" smtClean="0"/>
              <a:t>виготовляються</a:t>
            </a:r>
            <a:r>
              <a:rPr lang="ru-RU" dirty="0" smtClean="0"/>
              <a:t> </a:t>
            </a:r>
            <a:r>
              <a:rPr lang="ru-RU" dirty="0" err="1" smtClean="0"/>
              <a:t>лікарські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як вони </a:t>
            </a:r>
            <a:r>
              <a:rPr lang="ru-RU" dirty="0" err="1" smtClean="0"/>
              <a:t>по­винні</a:t>
            </a:r>
            <a:r>
              <a:rPr lang="ru-RU" dirty="0" smtClean="0"/>
              <a:t> </a:t>
            </a:r>
            <a:r>
              <a:rPr lang="ru-RU" dirty="0" err="1" smtClean="0"/>
              <a:t>зберігатися</a:t>
            </a:r>
            <a:r>
              <a:rPr lang="ru-RU" dirty="0" smtClean="0"/>
              <a:t>, кому </a:t>
            </a:r>
            <a:r>
              <a:rPr lang="ru-RU" dirty="0" err="1" smtClean="0"/>
              <a:t>показані</a:t>
            </a:r>
            <a:r>
              <a:rPr lang="ru-RU" dirty="0" smtClean="0"/>
              <a:t>, а кому </a:t>
            </a:r>
            <a:r>
              <a:rPr lang="ru-RU" dirty="0" err="1" smtClean="0"/>
              <a:t>проти­показані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Фармацевт 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відповідальна</a:t>
            </a:r>
            <a:r>
              <a:rPr lang="ru-RU" dirty="0" smtClean="0"/>
              <a:t> </a:t>
            </a:r>
            <a:r>
              <a:rPr lang="ru-RU" dirty="0" err="1" smtClean="0"/>
              <a:t>професія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за собою ряд </a:t>
            </a:r>
            <a:r>
              <a:rPr lang="ru-RU" dirty="0" err="1" smtClean="0"/>
              <a:t>обов’язків</a:t>
            </a:r>
            <a:r>
              <a:rPr lang="ru-RU" dirty="0" smtClean="0"/>
              <a:t>, </a:t>
            </a:r>
            <a:r>
              <a:rPr lang="ru-RU" dirty="0" err="1" smtClean="0"/>
              <a:t>невиконан­ня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шкоди</a:t>
            </a:r>
            <a:r>
              <a:rPr lang="ru-RU" dirty="0" smtClean="0"/>
              <a:t> для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0654"/>
            <a:ext cx="6480720" cy="43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64961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і </a:t>
            </a:r>
            <a:r>
              <a:rPr lang="ru-RU" dirty="0" err="1" smtClean="0"/>
              <a:t>терпіння</a:t>
            </a:r>
            <a:r>
              <a:rPr lang="ru-RU" dirty="0" smtClean="0"/>
              <a:t>, </a:t>
            </a:r>
            <a:r>
              <a:rPr lang="ru-RU" dirty="0" err="1" smtClean="0"/>
              <a:t>ця</a:t>
            </a:r>
            <a:r>
              <a:rPr lang="ru-RU" dirty="0" smtClean="0"/>
              <a:t> робота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хорошої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та </a:t>
            </a:r>
            <a:r>
              <a:rPr lang="ru-RU" dirty="0" err="1" smtClean="0"/>
              <a:t>зосередженос­ті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Фармацевт </a:t>
            </a:r>
            <a:r>
              <a:rPr lang="ru-RU" dirty="0" err="1" smtClean="0"/>
              <a:t>має</a:t>
            </a:r>
            <a:r>
              <a:rPr lang="ru-RU" dirty="0" smtClean="0"/>
              <a:t> знати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 (а </a:t>
            </a:r>
            <a:r>
              <a:rPr lang="ru-RU" dirty="0" err="1" smtClean="0"/>
              <a:t>їх</a:t>
            </a:r>
            <a:r>
              <a:rPr lang="ru-RU" dirty="0" smtClean="0"/>
              <a:t> в ап­теках не </a:t>
            </a:r>
            <a:r>
              <a:rPr lang="ru-RU" dirty="0" err="1" smtClean="0"/>
              <a:t>менше</a:t>
            </a:r>
            <a:r>
              <a:rPr lang="ru-RU" dirty="0" smtClean="0"/>
              <a:t> 4000), </a:t>
            </a:r>
            <a:r>
              <a:rPr lang="ru-RU" dirty="0" err="1" smtClean="0"/>
              <a:t>їх</a:t>
            </a:r>
            <a:r>
              <a:rPr lang="ru-RU" dirty="0" smtClean="0"/>
              <a:t> склад, </a:t>
            </a:r>
            <a:r>
              <a:rPr lang="ru-RU" dirty="0" err="1" smtClean="0"/>
              <a:t>показання</a:t>
            </a:r>
            <a:r>
              <a:rPr lang="ru-RU" dirty="0" smtClean="0"/>
              <a:t> та </a:t>
            </a:r>
            <a:r>
              <a:rPr lang="ru-RU" dirty="0" err="1" smtClean="0"/>
              <a:t>про­типоказання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8323"/>
            <a:ext cx="3379796" cy="2253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3638891" cy="2425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7338"/>
            <a:ext cx="3502723" cy="23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Фармацевт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лікар</a:t>
            </a:r>
            <a:r>
              <a:rPr lang="ru-RU" dirty="0" smtClean="0"/>
              <a:t> приписав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переві­ряє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на </a:t>
            </a:r>
            <a:r>
              <a:rPr lang="ru-RU" dirty="0" err="1" smtClean="0"/>
              <a:t>ре­цепті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до </a:t>
            </a:r>
            <a:r>
              <a:rPr lang="ru-RU" dirty="0" err="1" smtClean="0"/>
              <a:t>пацієнта</a:t>
            </a:r>
            <a:r>
              <a:rPr lang="ru-RU" dirty="0" smtClean="0"/>
              <a:t> і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хво­роби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err="1" smtClean="0"/>
              <a:t>Звіряє</a:t>
            </a:r>
            <a:r>
              <a:rPr lang="ru-RU" dirty="0" smtClean="0"/>
              <a:t> дозу, </a:t>
            </a:r>
            <a:r>
              <a:rPr lang="ru-RU" dirty="0" err="1" smtClean="0"/>
              <a:t>переві­ряє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пацієнт</a:t>
            </a:r>
            <a:r>
              <a:rPr lang="ru-RU" dirty="0" smtClean="0"/>
              <a:t> не </a:t>
            </a:r>
            <a:r>
              <a:rPr lang="ru-RU" dirty="0" err="1" smtClean="0"/>
              <a:t>чутли­вий</a:t>
            </a:r>
            <a:r>
              <a:rPr lang="ru-RU" dirty="0" smtClean="0"/>
              <a:t> до </a:t>
            </a:r>
            <a:r>
              <a:rPr lang="ru-RU" dirty="0" err="1" smtClean="0"/>
              <a:t>ліків</a:t>
            </a:r>
            <a:r>
              <a:rPr lang="ru-RU" dirty="0" smtClean="0"/>
              <a:t> і не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небажані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перешкодити</a:t>
            </a:r>
            <a:r>
              <a:rPr lang="ru-RU" dirty="0" smtClean="0"/>
              <a:t> </a:t>
            </a:r>
            <a:r>
              <a:rPr lang="ru-RU" dirty="0" err="1" smtClean="0"/>
              <a:t>лікуванню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найпростіші</a:t>
            </a:r>
            <a:r>
              <a:rPr lang="ru-RU" dirty="0" smtClean="0"/>
              <a:t> і, 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, </a:t>
            </a:r>
            <a:r>
              <a:rPr lang="ru-RU" dirty="0" err="1" smtClean="0"/>
              <a:t>безневи­нні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алергічні</a:t>
            </a:r>
            <a:r>
              <a:rPr lang="ru-RU" dirty="0" smtClean="0"/>
              <a:t> </a:t>
            </a:r>
            <a:r>
              <a:rPr lang="ru-RU" dirty="0" err="1" smtClean="0"/>
              <a:t>ре­акції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небажані</a:t>
            </a:r>
            <a:r>
              <a:rPr lang="ru-RU" dirty="0" smtClean="0"/>
              <a:t> </a:t>
            </a:r>
            <a:r>
              <a:rPr lang="ru-RU" dirty="0" err="1" smtClean="0"/>
              <a:t>побічні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аптеці</a:t>
            </a:r>
            <a:r>
              <a:rPr lang="ru-RU" dirty="0" smtClean="0"/>
              <a:t> </a:t>
            </a:r>
            <a:r>
              <a:rPr lang="ru-RU" dirty="0" err="1" smtClean="0"/>
              <a:t>по­трібне</a:t>
            </a:r>
            <a:r>
              <a:rPr lang="ru-RU" dirty="0" smtClean="0"/>
              <a:t> </a:t>
            </a:r>
            <a:r>
              <a:rPr lang="ru-RU" dirty="0" err="1" smtClean="0"/>
              <a:t>відмінне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і </a:t>
            </a:r>
            <a:r>
              <a:rPr lang="ru-RU" dirty="0" err="1" smtClean="0"/>
              <a:t>витривалість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</a:t>
            </a:r>
            <a:r>
              <a:rPr lang="ru-RU" dirty="0" err="1" smtClean="0"/>
              <a:t>передба­чає</a:t>
            </a:r>
            <a:r>
              <a:rPr lang="ru-RU" dirty="0" smtClean="0"/>
              <a:t> запас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по­винно </a:t>
            </a:r>
            <a:r>
              <a:rPr lang="ru-RU" dirty="0" err="1" smtClean="0"/>
              <a:t>вистачити</a:t>
            </a:r>
            <a:r>
              <a:rPr lang="ru-RU" dirty="0" smtClean="0"/>
              <a:t> на </a:t>
            </a:r>
            <a:r>
              <a:rPr lang="ru-RU" dirty="0" err="1" smtClean="0"/>
              <a:t>на­пружену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Особливо складно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ніч­ні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по </a:t>
            </a:r>
            <a:r>
              <a:rPr lang="ru-RU" dirty="0" err="1" smtClean="0"/>
              <a:t>вихідних</a:t>
            </a:r>
            <a:r>
              <a:rPr lang="ru-RU" dirty="0" smtClean="0"/>
              <a:t> і </a:t>
            </a:r>
            <a:r>
              <a:rPr lang="ru-RU" dirty="0" err="1" smtClean="0"/>
              <a:t>святах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3873897" cy="4880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8406"/>
            <a:ext cx="331236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Фармацевт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поста­вити</a:t>
            </a:r>
            <a:r>
              <a:rPr lang="ru-RU" dirty="0" smtClean="0"/>
              <a:t> себе на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хво­рої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бути </a:t>
            </a:r>
            <a:r>
              <a:rPr lang="ru-RU" dirty="0" err="1" smtClean="0"/>
              <a:t>чуйним</a:t>
            </a:r>
            <a:r>
              <a:rPr lang="ru-RU" dirty="0" smtClean="0"/>
              <a:t> та </a:t>
            </a:r>
            <a:r>
              <a:rPr lang="ru-RU" dirty="0" err="1" smtClean="0"/>
              <a:t>уважним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робота з людьми, сама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нервова</a:t>
            </a:r>
            <a:r>
              <a:rPr lang="ru-RU" dirty="0" smtClean="0"/>
              <a:t>, а робота з </a:t>
            </a:r>
            <a:r>
              <a:rPr lang="ru-RU" dirty="0" err="1" smtClean="0"/>
              <a:t>хворими</a:t>
            </a:r>
            <a:r>
              <a:rPr lang="ru-RU" dirty="0" smtClean="0"/>
              <a:t> людьми – </a:t>
            </a:r>
            <a:r>
              <a:rPr lang="ru-RU" dirty="0" err="1" smtClean="0"/>
              <a:t>тим</a:t>
            </a:r>
            <a:r>
              <a:rPr lang="ru-RU" dirty="0" smtClean="0"/>
              <a:t> паче.</a:t>
            </a:r>
          </a:p>
          <a:p>
            <a:endParaRPr lang="uk-UA" dirty="0" smtClean="0"/>
          </a:p>
          <a:p>
            <a:endParaRPr lang="ru-RU" dirty="0"/>
          </a:p>
          <a:p>
            <a:r>
              <a:rPr lang="ru-RU" dirty="0" err="1" smtClean="0"/>
              <a:t>Різні</a:t>
            </a:r>
            <a:r>
              <a:rPr lang="ru-RU" dirty="0" smtClean="0"/>
              <a:t> люди </a:t>
            </a:r>
            <a:r>
              <a:rPr lang="ru-RU" dirty="0" err="1" smtClean="0"/>
              <a:t>приходять</a:t>
            </a:r>
            <a:r>
              <a:rPr lang="ru-RU" dirty="0" smtClean="0"/>
              <a:t> в аптеку: мо­лодь, люди </a:t>
            </a:r>
            <a:r>
              <a:rPr lang="ru-RU" dirty="0" err="1" smtClean="0"/>
              <a:t>похилого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мами</a:t>
            </a:r>
            <a:r>
              <a:rPr lang="ru-RU" dirty="0" smtClean="0"/>
              <a:t>, </a:t>
            </a:r>
            <a:r>
              <a:rPr lang="ru-RU" dirty="0" err="1" smtClean="0"/>
              <a:t>психічно</a:t>
            </a:r>
            <a:r>
              <a:rPr lang="ru-RU" dirty="0" smtClean="0"/>
              <a:t> </a:t>
            </a:r>
            <a:r>
              <a:rPr lang="ru-RU" dirty="0" err="1" smtClean="0"/>
              <a:t>хворі</a:t>
            </a:r>
            <a:r>
              <a:rPr lang="ru-RU" dirty="0" smtClean="0"/>
              <a:t> люди, наркомани.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943575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будь -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фармацевт повинен бути </a:t>
            </a:r>
            <a:r>
              <a:rPr lang="ru-RU" dirty="0" err="1" smtClean="0"/>
              <a:t>ввічливим</a:t>
            </a:r>
            <a:r>
              <a:rPr lang="ru-RU" dirty="0" smtClean="0"/>
              <a:t> і </a:t>
            </a:r>
            <a:r>
              <a:rPr lang="ru-RU" dirty="0" err="1" smtClean="0"/>
              <a:t>тактовними</a:t>
            </a:r>
            <a:r>
              <a:rPr lang="ru-RU" dirty="0" smtClean="0"/>
              <a:t>. І до кож­ного </a:t>
            </a:r>
            <a:r>
              <a:rPr lang="ru-RU" dirty="0" err="1" smtClean="0"/>
              <a:t>пацієнта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93" y="1013296"/>
            <a:ext cx="5857981" cy="4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3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8478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Спеціальність</a:t>
            </a:r>
            <a:r>
              <a:rPr lang="ru-RU" dirty="0" smtClean="0"/>
              <a:t> фар­мацевта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зна­ння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 і </a:t>
            </a:r>
            <a:r>
              <a:rPr lang="ru-RU" dirty="0" err="1" smtClean="0"/>
              <a:t>фармакологічних</a:t>
            </a:r>
            <a:r>
              <a:rPr lang="ru-RU" dirty="0" smtClean="0"/>
              <a:t> </a:t>
            </a:r>
            <a:r>
              <a:rPr lang="ru-RU" dirty="0" err="1" smtClean="0"/>
              <a:t>дис­циплін</a:t>
            </a:r>
            <a:r>
              <a:rPr lang="ru-RU" dirty="0" smtClean="0"/>
              <a:t>, але </a:t>
            </a:r>
            <a:r>
              <a:rPr lang="ru-RU" dirty="0" err="1" smtClean="0"/>
              <a:t>також</a:t>
            </a:r>
            <a:r>
              <a:rPr lang="ru-RU" dirty="0" smtClean="0"/>
              <a:t> основ маркетингу,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психології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Професія</a:t>
            </a:r>
            <a:r>
              <a:rPr lang="ru-RU" dirty="0" smtClean="0"/>
              <a:t> фармацевта </a:t>
            </a:r>
            <a:r>
              <a:rPr lang="ru-RU" dirty="0" err="1" smtClean="0"/>
              <a:t>користується</a:t>
            </a:r>
            <a:r>
              <a:rPr lang="ru-RU" dirty="0" smtClean="0"/>
              <a:t> великою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у </a:t>
            </a:r>
            <a:r>
              <a:rPr lang="ru-RU" dirty="0" err="1" smtClean="0"/>
              <a:t>молоді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Як на мене, вона престижна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за­кінчення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мож­на</a:t>
            </a:r>
            <a:r>
              <a:rPr lang="ru-RU" dirty="0" smtClean="0"/>
              <a:t> легко </a:t>
            </a:r>
            <a:r>
              <a:rPr lang="ru-RU" dirty="0" err="1" smtClean="0"/>
              <a:t>знайти</a:t>
            </a:r>
            <a:r>
              <a:rPr lang="ru-RU" dirty="0" smtClean="0"/>
              <a:t> роботу. </a:t>
            </a:r>
            <a:r>
              <a:rPr lang="ru-RU" dirty="0" err="1" smtClean="0"/>
              <a:t>Вчитися</a:t>
            </a:r>
            <a:r>
              <a:rPr lang="ru-RU" dirty="0" smtClean="0"/>
              <a:t> на фармацевта не легко, але </a:t>
            </a:r>
            <a:r>
              <a:rPr lang="ru-RU" dirty="0" err="1" smtClean="0"/>
              <a:t>це</a:t>
            </a:r>
            <a:r>
              <a:rPr lang="ru-RU" dirty="0" smtClean="0"/>
              <a:t> того </a:t>
            </a:r>
            <a:r>
              <a:rPr lang="ru-RU" dirty="0" err="1" smtClean="0"/>
              <a:t>вар­те</a:t>
            </a:r>
            <a:r>
              <a:rPr lang="ru-RU" dirty="0" smtClean="0"/>
              <a:t>. </a:t>
            </a:r>
          </a:p>
          <a:p>
            <a:endParaRPr lang="uk-UA" dirty="0"/>
          </a:p>
          <a:p>
            <a:r>
              <a:rPr lang="uk-UA" dirty="0" err="1" smtClean="0"/>
              <a:t>Мабудь</a:t>
            </a:r>
            <a:r>
              <a:rPr lang="uk-UA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1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</TotalTime>
  <Words>380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Фармацевт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Фармацевт</dc:title>
  <dc:creator>Admin</dc:creator>
  <cp:lastModifiedBy>Admin</cp:lastModifiedBy>
  <cp:revision>5</cp:revision>
  <dcterms:created xsi:type="dcterms:W3CDTF">2014-02-24T19:14:37Z</dcterms:created>
  <dcterms:modified xsi:type="dcterms:W3CDTF">2014-02-24T19:56:28Z</dcterms:modified>
</cp:coreProperties>
</file>