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sldIdLst>
    <p:sldId id="256" r:id="rId3"/>
    <p:sldId id="257" r:id="rId4"/>
    <p:sldId id="260" r:id="rId5"/>
    <p:sldId id="261" r:id="rId6"/>
    <p:sldId id="258" r:id="rId7"/>
    <p:sldId id="259" r:id="rId8"/>
    <p:sldId id="262" r:id="rId9"/>
    <p:sldId id="263" r:id="rId10"/>
    <p:sldId id="264" r:id="rId11"/>
    <p:sldId id="265" r:id="rId1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0"/>
    <p:restoredTop sz="94600"/>
  </p:normalViewPr>
  <p:slideViewPr>
    <p:cSldViewPr>
      <p:cViewPr varScale="1">
        <p:scale>
          <a:sx n="87" d="100"/>
          <a:sy n="87" d="100"/>
        </p:scale>
        <p:origin x="-146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79525" y="1600200"/>
            <a:ext cx="7085013" cy="1066800"/>
          </a:xfrm>
        </p:spPr>
        <p:txBody>
          <a:bodyPr/>
          <a:lstStyle>
            <a:lvl1pPr>
              <a:defRPr/>
            </a:lvl1pPr>
          </a:lstStyle>
          <a:p>
            <a:pPr lvl="0"/>
            <a:r>
              <a:rPr lang="ru-RU" noProof="0" smtClean="0"/>
              <a:t>Образец заголовка</a:t>
            </a:r>
          </a:p>
        </p:txBody>
      </p:sp>
      <p:sp>
        <p:nvSpPr>
          <p:cNvPr id="3075" name="Rectangle 3"/>
          <p:cNvSpPr>
            <a:spLocks noGrp="1" noChangeArrowheads="1"/>
          </p:cNvSpPr>
          <p:nvPr>
            <p:ph type="subTitle" idx="1"/>
          </p:nvPr>
        </p:nvSpPr>
        <p:spPr>
          <a:xfrm>
            <a:off x="1279525" y="2819400"/>
            <a:ext cx="5256213" cy="1143000"/>
          </a:xfrm>
        </p:spPr>
        <p:txBody>
          <a:bodyPr/>
          <a:lstStyle>
            <a:lvl1pPr marL="0" indent="0">
              <a:buFontTx/>
              <a:buNone/>
              <a:defRPr/>
            </a:lvl1pPr>
          </a:lstStyle>
          <a:p>
            <a:pPr lvl="0"/>
            <a:r>
              <a:rPr lang="ru-RU" noProof="0" smtClean="0"/>
              <a:t>Образец подзаголовка</a:t>
            </a:r>
          </a:p>
        </p:txBody>
      </p:sp>
      <p:sp>
        <p:nvSpPr>
          <p:cNvPr id="3076" name="Rectangle 4"/>
          <p:cNvSpPr>
            <a:spLocks noGrp="1" noChangeArrowheads="1"/>
          </p:cNvSpPr>
          <p:nvPr>
            <p:ph type="dt" sz="half" idx="2"/>
          </p:nvPr>
        </p:nvSpPr>
        <p:spPr/>
        <p:txBody>
          <a:bodyPr/>
          <a:lstStyle>
            <a:lvl1pPr>
              <a:defRPr/>
            </a:lvl1pPr>
          </a:lstStyle>
          <a:p>
            <a:pPr>
              <a:defRPr/>
            </a:pPr>
            <a:endParaRPr lang="ru-RU"/>
          </a:p>
        </p:txBody>
      </p:sp>
      <p:sp>
        <p:nvSpPr>
          <p:cNvPr id="3077" name="Rectangle 5"/>
          <p:cNvSpPr>
            <a:spLocks noGrp="1" noChangeArrowheads="1"/>
          </p:cNvSpPr>
          <p:nvPr>
            <p:ph type="ftr" sz="quarter" idx="3"/>
          </p:nvPr>
        </p:nvSpPr>
        <p:spPr/>
        <p:txBody>
          <a:bodyPr/>
          <a:lstStyle>
            <a:lvl1pPr>
              <a:defRPr/>
            </a:lvl1pPr>
          </a:lstStyle>
          <a:p>
            <a:pPr>
              <a:defRPr/>
            </a:pPr>
            <a:endParaRPr lang="ru-RU"/>
          </a:p>
        </p:txBody>
      </p:sp>
      <p:sp>
        <p:nvSpPr>
          <p:cNvPr id="3078" name="Rectangle 6"/>
          <p:cNvSpPr>
            <a:spLocks noGrp="1" noChangeArrowheads="1"/>
          </p:cNvSpPr>
          <p:nvPr>
            <p:ph type="sldNum" sz="quarter" idx="4"/>
          </p:nvPr>
        </p:nvSpPr>
        <p:spPr/>
        <p:txBody>
          <a:bodyPr/>
          <a:lstStyle>
            <a:lvl1pPr>
              <a:defRPr/>
            </a:lvl1pPr>
          </a:lstStyle>
          <a:p>
            <a:pPr>
              <a:defRPr/>
            </a:pPr>
            <a:fld id="{ACFC7074-7739-4D60-83E0-B4C5BE798F0C}" type="slidenum">
              <a:rPr lang="ru-RU" smtClean="0"/>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4209D73-6A3B-47A4-8C76-5159F9E1339B}" type="slidenum">
              <a:rPr lang="ru-RU" smtClean="0"/>
              <a:pPr>
                <a:defRPr/>
              </a:pPr>
              <a:t>‹#›</a:t>
            </a:fld>
            <a:endParaRPr lang="ru-RU"/>
          </a:p>
        </p:txBody>
      </p:sp>
    </p:spTree>
    <p:extLst>
      <p:ext uri="{BB962C8B-B14F-4D97-AF65-F5344CB8AC3E}">
        <p14:creationId xmlns:p14="http://schemas.microsoft.com/office/powerpoint/2010/main" val="2667270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94475" y="685800"/>
            <a:ext cx="1771650" cy="54403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279525" y="685800"/>
            <a:ext cx="5162550" cy="54403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7B5564A-B04C-49B2-AF2D-635EA04B01AF}" type="slidenum">
              <a:rPr lang="ru-RU" smtClean="0"/>
              <a:pPr>
                <a:defRPr/>
              </a:pPr>
              <a:t>‹#›</a:t>
            </a:fld>
            <a:endParaRPr lang="ru-RU"/>
          </a:p>
        </p:txBody>
      </p:sp>
    </p:spTree>
    <p:extLst>
      <p:ext uri="{BB962C8B-B14F-4D97-AF65-F5344CB8AC3E}">
        <p14:creationId xmlns:p14="http://schemas.microsoft.com/office/powerpoint/2010/main" val="1957827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chemeClr val="bg1"/>
        </a:solidFill>
        <a:effectLst/>
      </p:bgPr>
    </p:bg>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685800" y="2130425"/>
            <a:ext cx="7772400" cy="1470025"/>
          </a:xfrm>
        </p:spPr>
        <p:txBody>
          <a:bodyPr/>
          <a:lstStyle>
            <a:lvl1pPr>
              <a:defRPr/>
            </a:lvl1pPr>
          </a:lstStyle>
          <a:p>
            <a:r>
              <a:rPr lang="ru-RU" smtClean="0"/>
              <a:t>Образец заголовка</a:t>
            </a:r>
            <a:endParaRPr lang="ru-RU"/>
          </a:p>
        </p:txBody>
      </p:sp>
      <p:sp>
        <p:nvSpPr>
          <p:cNvPr id="307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ru-RU" smtClean="0"/>
              <a:t>Образец подзаголовка</a:t>
            </a:r>
            <a:endParaRPr lang="ru-RU"/>
          </a:p>
        </p:txBody>
      </p:sp>
      <p:sp>
        <p:nvSpPr>
          <p:cNvPr id="5" name="Rectangle 4"/>
          <p:cNvSpPr>
            <a:spLocks noGrp="1" noChangeArrowheads="1"/>
          </p:cNvSpPr>
          <p:nvPr>
            <p:ph type="dt" sz="half" idx="10"/>
          </p:nvPr>
        </p:nvSpPr>
        <p:spPr/>
        <p:txBody>
          <a:bodyPr/>
          <a:lstStyle>
            <a:lvl1pPr>
              <a:defRPr smtClean="0"/>
            </a:lvl1pPr>
          </a:lstStyle>
          <a:p>
            <a:pPr>
              <a:defRPr/>
            </a:pPr>
            <a:endParaRPr lang="ru-RU"/>
          </a:p>
        </p:txBody>
      </p:sp>
      <p:sp>
        <p:nvSpPr>
          <p:cNvPr id="6" name="Rectangle 5"/>
          <p:cNvSpPr>
            <a:spLocks noGrp="1" noChangeArrowheads="1"/>
          </p:cNvSpPr>
          <p:nvPr>
            <p:ph type="ftr" sz="quarter" idx="11"/>
          </p:nvPr>
        </p:nvSpPr>
        <p:spPr/>
        <p:txBody>
          <a:bodyPr/>
          <a:lstStyle>
            <a:lvl1pPr>
              <a:defRPr smtClean="0"/>
            </a:lvl1pPr>
          </a:lstStyle>
          <a:p>
            <a:pPr>
              <a:defRPr/>
            </a:pPr>
            <a:endParaRPr lang="ru-RU"/>
          </a:p>
        </p:txBody>
      </p:sp>
      <p:sp>
        <p:nvSpPr>
          <p:cNvPr id="7" name="Rectangle 6"/>
          <p:cNvSpPr>
            <a:spLocks noGrp="1" noChangeArrowheads="1"/>
          </p:cNvSpPr>
          <p:nvPr>
            <p:ph type="sldNum" sz="quarter" idx="12"/>
          </p:nvPr>
        </p:nvSpPr>
        <p:spPr/>
        <p:txBody>
          <a:bodyPr/>
          <a:lstStyle>
            <a:lvl1pPr>
              <a:defRPr smtClean="0"/>
            </a:lvl1pPr>
          </a:lstStyle>
          <a:p>
            <a:pPr>
              <a:defRPr/>
            </a:pPr>
            <a:fld id="{ACFC7074-7739-4D60-83E0-B4C5BE798F0C}" type="slidenum">
              <a:rPr lang="ru-RU" smtClean="0"/>
              <a:pPr>
                <a:defRPr/>
              </a:pPr>
              <a:t>‹#›</a:t>
            </a:fld>
            <a:endParaRPr lang="ru-RU"/>
          </a:p>
        </p:txBody>
      </p:sp>
    </p:spTree>
    <p:extLst>
      <p:ext uri="{BB962C8B-B14F-4D97-AF65-F5344CB8AC3E}">
        <p14:creationId xmlns:p14="http://schemas.microsoft.com/office/powerpoint/2010/main" val="1991926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38AE6020-1279-48EB-BBC3-A45D30C5ACC5}" type="slidenum">
              <a:rPr lang="ru-RU" smtClean="0"/>
              <a:pPr>
                <a:defRPr/>
              </a:pPr>
              <a:t>‹#›</a:t>
            </a:fld>
            <a:endParaRPr lang="ru-RU"/>
          </a:p>
        </p:txBody>
      </p:sp>
    </p:spTree>
    <p:extLst>
      <p:ext uri="{BB962C8B-B14F-4D97-AF65-F5344CB8AC3E}">
        <p14:creationId xmlns:p14="http://schemas.microsoft.com/office/powerpoint/2010/main" val="1299035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69E3F682-E9E6-454B-9B5A-1EC7FAA2888C}" type="slidenum">
              <a:rPr lang="ru-RU" smtClean="0"/>
              <a:pPr>
                <a:defRPr/>
              </a:pPr>
              <a:t>‹#›</a:t>
            </a:fld>
            <a:endParaRPr lang="ru-RU"/>
          </a:p>
        </p:txBody>
      </p:sp>
    </p:spTree>
    <p:extLst>
      <p:ext uri="{BB962C8B-B14F-4D97-AF65-F5344CB8AC3E}">
        <p14:creationId xmlns:p14="http://schemas.microsoft.com/office/powerpoint/2010/main" val="25411426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E87DF535-7208-4A0C-A43D-CDE61023AB8D}" type="slidenum">
              <a:rPr lang="ru-RU" smtClean="0"/>
              <a:pPr>
                <a:defRPr/>
              </a:pPr>
              <a:t>‹#›</a:t>
            </a:fld>
            <a:endParaRPr lang="ru-RU"/>
          </a:p>
        </p:txBody>
      </p:sp>
    </p:spTree>
    <p:extLst>
      <p:ext uri="{BB962C8B-B14F-4D97-AF65-F5344CB8AC3E}">
        <p14:creationId xmlns:p14="http://schemas.microsoft.com/office/powerpoint/2010/main" val="3821998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90BA3A27-F7CD-42A4-8541-FA93A4E3D3DF}" type="slidenum">
              <a:rPr lang="ru-RU" smtClean="0"/>
              <a:pPr>
                <a:defRPr/>
              </a:pPr>
              <a:t>‹#›</a:t>
            </a:fld>
            <a:endParaRPr lang="ru-RU"/>
          </a:p>
        </p:txBody>
      </p:sp>
    </p:spTree>
    <p:extLst>
      <p:ext uri="{BB962C8B-B14F-4D97-AF65-F5344CB8AC3E}">
        <p14:creationId xmlns:p14="http://schemas.microsoft.com/office/powerpoint/2010/main" val="3736667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4C1EC650-ABC0-4E55-8FA0-9B7BC58695F6}" type="slidenum">
              <a:rPr lang="ru-RU" smtClean="0"/>
              <a:pPr>
                <a:defRPr/>
              </a:pPr>
              <a:t>‹#›</a:t>
            </a:fld>
            <a:endParaRPr lang="ru-RU"/>
          </a:p>
        </p:txBody>
      </p:sp>
    </p:spTree>
    <p:extLst>
      <p:ext uri="{BB962C8B-B14F-4D97-AF65-F5344CB8AC3E}">
        <p14:creationId xmlns:p14="http://schemas.microsoft.com/office/powerpoint/2010/main" val="3134100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CDACFAB8-F1E8-451C-B658-D899B35AA835}" type="slidenum">
              <a:rPr lang="ru-RU" smtClean="0"/>
              <a:pPr>
                <a:defRPr/>
              </a:pPr>
              <a:t>‹#›</a:t>
            </a:fld>
            <a:endParaRPr lang="ru-RU"/>
          </a:p>
        </p:txBody>
      </p:sp>
    </p:spTree>
    <p:extLst>
      <p:ext uri="{BB962C8B-B14F-4D97-AF65-F5344CB8AC3E}">
        <p14:creationId xmlns:p14="http://schemas.microsoft.com/office/powerpoint/2010/main" val="2181610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595313FD-711B-49A5-8E92-888ACDCA0340}" type="slidenum">
              <a:rPr lang="ru-RU" smtClean="0"/>
              <a:pPr>
                <a:defRPr/>
              </a:pPr>
              <a:t>‹#›</a:t>
            </a:fld>
            <a:endParaRPr lang="ru-RU"/>
          </a:p>
        </p:txBody>
      </p:sp>
    </p:spTree>
    <p:extLst>
      <p:ext uri="{BB962C8B-B14F-4D97-AF65-F5344CB8AC3E}">
        <p14:creationId xmlns:p14="http://schemas.microsoft.com/office/powerpoint/2010/main" val="3659891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8AE6020-1279-48EB-BBC3-A45D30C5ACC5}" type="slidenum">
              <a:rPr lang="ru-RU" smtClean="0"/>
              <a:pPr>
                <a:defRPr/>
              </a:pPr>
              <a:t>‹#›</a:t>
            </a:fld>
            <a:endParaRPr lang="ru-RU"/>
          </a:p>
        </p:txBody>
      </p:sp>
    </p:spTree>
    <p:extLst>
      <p:ext uri="{BB962C8B-B14F-4D97-AF65-F5344CB8AC3E}">
        <p14:creationId xmlns:p14="http://schemas.microsoft.com/office/powerpoint/2010/main" val="28784136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4E323FFB-7F37-46F2-AAFC-F91DEC97924A}" type="slidenum">
              <a:rPr lang="ru-RU" smtClean="0"/>
              <a:pPr>
                <a:defRPr/>
              </a:pPr>
              <a:t>‹#›</a:t>
            </a:fld>
            <a:endParaRPr lang="ru-RU"/>
          </a:p>
        </p:txBody>
      </p:sp>
    </p:spTree>
    <p:extLst>
      <p:ext uri="{BB962C8B-B14F-4D97-AF65-F5344CB8AC3E}">
        <p14:creationId xmlns:p14="http://schemas.microsoft.com/office/powerpoint/2010/main" val="10834647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A4209D73-6A3B-47A4-8C76-5159F9E1339B}" type="slidenum">
              <a:rPr lang="ru-RU" smtClean="0"/>
              <a:pPr>
                <a:defRPr/>
              </a:pPr>
              <a:t>‹#›</a:t>
            </a:fld>
            <a:endParaRPr lang="ru-RU"/>
          </a:p>
        </p:txBody>
      </p:sp>
    </p:spTree>
    <p:extLst>
      <p:ext uri="{BB962C8B-B14F-4D97-AF65-F5344CB8AC3E}">
        <p14:creationId xmlns:p14="http://schemas.microsoft.com/office/powerpoint/2010/main" val="22161544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C7B5564A-B04C-49B2-AF2D-635EA04B01AF}" type="slidenum">
              <a:rPr lang="ru-RU" smtClean="0"/>
              <a:pPr>
                <a:defRPr/>
              </a:pPr>
              <a:t>‹#›</a:t>
            </a:fld>
            <a:endParaRPr lang="ru-RU"/>
          </a:p>
        </p:txBody>
      </p:sp>
    </p:spTree>
    <p:extLst>
      <p:ext uri="{BB962C8B-B14F-4D97-AF65-F5344CB8AC3E}">
        <p14:creationId xmlns:p14="http://schemas.microsoft.com/office/powerpoint/2010/main" val="419727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9E3F682-E9E6-454B-9B5A-1EC7FAA2888C}" type="slidenum">
              <a:rPr lang="ru-RU" smtClean="0"/>
              <a:pPr>
                <a:defRPr/>
              </a:pPr>
              <a:t>‹#›</a:t>
            </a:fld>
            <a:endParaRPr lang="ru-RU"/>
          </a:p>
        </p:txBody>
      </p:sp>
    </p:spTree>
    <p:extLst>
      <p:ext uri="{BB962C8B-B14F-4D97-AF65-F5344CB8AC3E}">
        <p14:creationId xmlns:p14="http://schemas.microsoft.com/office/powerpoint/2010/main" val="1101585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1279525" y="1600200"/>
            <a:ext cx="25527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3984625" y="1600200"/>
            <a:ext cx="25527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a:lvl1pPr>
          </a:lstStyle>
          <a:p>
            <a:pPr>
              <a:defRPr/>
            </a:pPr>
            <a:fld id="{E87DF535-7208-4A0C-A43D-CDE61023AB8D}" type="slidenum">
              <a:rPr lang="ru-RU" smtClean="0"/>
              <a:pPr>
                <a:defRPr/>
              </a:pPr>
              <a:t>‹#›</a:t>
            </a:fld>
            <a:endParaRPr lang="ru-RU"/>
          </a:p>
        </p:txBody>
      </p:sp>
    </p:spTree>
    <p:extLst>
      <p:ext uri="{BB962C8B-B14F-4D97-AF65-F5344CB8AC3E}">
        <p14:creationId xmlns:p14="http://schemas.microsoft.com/office/powerpoint/2010/main" val="238124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pPr>
              <a:defRPr/>
            </a:pPr>
            <a:endParaRPr lang="ru-RU"/>
          </a:p>
        </p:txBody>
      </p:sp>
      <p:sp>
        <p:nvSpPr>
          <p:cNvPr id="8" name="Нижний колонтитул 7"/>
          <p:cNvSpPr>
            <a:spLocks noGrp="1"/>
          </p:cNvSpPr>
          <p:nvPr>
            <p:ph type="ftr" sz="quarter" idx="11"/>
          </p:nvPr>
        </p:nvSpPr>
        <p:spPr/>
        <p:txBody>
          <a:bodyPr/>
          <a:lstStyle>
            <a:lvl1pPr>
              <a:defRPr/>
            </a:lvl1pPr>
          </a:lstStyle>
          <a:p>
            <a:pPr>
              <a:defRPr/>
            </a:pPr>
            <a:endParaRPr lang="ru-RU"/>
          </a:p>
        </p:txBody>
      </p:sp>
      <p:sp>
        <p:nvSpPr>
          <p:cNvPr id="9" name="Номер слайда 8"/>
          <p:cNvSpPr>
            <a:spLocks noGrp="1"/>
          </p:cNvSpPr>
          <p:nvPr>
            <p:ph type="sldNum" sz="quarter" idx="12"/>
          </p:nvPr>
        </p:nvSpPr>
        <p:spPr/>
        <p:txBody>
          <a:bodyPr/>
          <a:lstStyle>
            <a:lvl1pPr>
              <a:defRPr/>
            </a:lvl1pPr>
          </a:lstStyle>
          <a:p>
            <a:pPr>
              <a:defRPr/>
            </a:pPr>
            <a:fld id="{90BA3A27-F7CD-42A4-8541-FA93A4E3D3DF}" type="slidenum">
              <a:rPr lang="ru-RU" smtClean="0"/>
              <a:pPr>
                <a:defRPr/>
              </a:pPr>
              <a:t>‹#›</a:t>
            </a:fld>
            <a:endParaRPr lang="ru-RU"/>
          </a:p>
        </p:txBody>
      </p:sp>
    </p:spTree>
    <p:extLst>
      <p:ext uri="{BB962C8B-B14F-4D97-AF65-F5344CB8AC3E}">
        <p14:creationId xmlns:p14="http://schemas.microsoft.com/office/powerpoint/2010/main" val="2897363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pPr>
              <a:defRPr/>
            </a:pPr>
            <a:endParaRPr lang="ru-RU"/>
          </a:p>
        </p:txBody>
      </p:sp>
      <p:sp>
        <p:nvSpPr>
          <p:cNvPr id="4" name="Нижний колонтитул 3"/>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a:lvl1pPr>
          </a:lstStyle>
          <a:p>
            <a:pPr>
              <a:defRPr/>
            </a:pPr>
            <a:fld id="{4C1EC650-ABC0-4E55-8FA0-9B7BC58695F6}" type="slidenum">
              <a:rPr lang="ru-RU" smtClean="0"/>
              <a:pPr>
                <a:defRPr/>
              </a:pPr>
              <a:t>‹#›</a:t>
            </a:fld>
            <a:endParaRPr lang="ru-RU"/>
          </a:p>
        </p:txBody>
      </p:sp>
    </p:spTree>
    <p:extLst>
      <p:ext uri="{BB962C8B-B14F-4D97-AF65-F5344CB8AC3E}">
        <p14:creationId xmlns:p14="http://schemas.microsoft.com/office/powerpoint/2010/main" val="2510335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3"/>
          <p:cNvSpPr>
            <a:spLocks noGrp="1"/>
          </p:cNvSpPr>
          <p:nvPr>
            <p:ph type="sldNum" sz="quarter" idx="12"/>
          </p:nvPr>
        </p:nvSpPr>
        <p:spPr/>
        <p:txBody>
          <a:bodyPr/>
          <a:lstStyle>
            <a:lvl1pPr>
              <a:defRPr/>
            </a:lvl1pPr>
          </a:lstStyle>
          <a:p>
            <a:pPr>
              <a:defRPr/>
            </a:pPr>
            <a:fld id="{CDACFAB8-F1E8-451C-B658-D899B35AA835}" type="slidenum">
              <a:rPr lang="ru-RU" smtClean="0"/>
              <a:pPr>
                <a:defRPr/>
              </a:pPr>
              <a:t>‹#›</a:t>
            </a:fld>
            <a:endParaRPr lang="ru-RU"/>
          </a:p>
        </p:txBody>
      </p:sp>
    </p:spTree>
    <p:extLst>
      <p:ext uri="{BB962C8B-B14F-4D97-AF65-F5344CB8AC3E}">
        <p14:creationId xmlns:p14="http://schemas.microsoft.com/office/powerpoint/2010/main" val="971654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a:lvl1pPr>
          </a:lstStyle>
          <a:p>
            <a:pPr>
              <a:defRPr/>
            </a:pPr>
            <a:fld id="{595313FD-711B-49A5-8E92-888ACDCA0340}" type="slidenum">
              <a:rPr lang="ru-RU" smtClean="0"/>
              <a:pPr>
                <a:defRPr/>
              </a:pPr>
              <a:t>‹#›</a:t>
            </a:fld>
            <a:endParaRPr lang="ru-RU"/>
          </a:p>
        </p:txBody>
      </p:sp>
    </p:spTree>
    <p:extLst>
      <p:ext uri="{BB962C8B-B14F-4D97-AF65-F5344CB8AC3E}">
        <p14:creationId xmlns:p14="http://schemas.microsoft.com/office/powerpoint/2010/main" val="2608009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a:lvl1pPr>
          </a:lstStyle>
          <a:p>
            <a:pPr>
              <a:defRPr/>
            </a:pPr>
            <a:fld id="{4E323FFB-7F37-46F2-AAFC-F91DEC97924A}" type="slidenum">
              <a:rPr lang="ru-RU" smtClean="0"/>
              <a:pPr>
                <a:defRPr/>
              </a:pPr>
              <a:t>‹#›</a:t>
            </a:fld>
            <a:endParaRPr lang="ru-RU"/>
          </a:p>
        </p:txBody>
      </p:sp>
    </p:spTree>
    <p:extLst>
      <p:ext uri="{BB962C8B-B14F-4D97-AF65-F5344CB8AC3E}">
        <p14:creationId xmlns:p14="http://schemas.microsoft.com/office/powerpoint/2010/main" val="528148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79525" y="685800"/>
            <a:ext cx="70866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Нажмите кнопку, чтобы изменить стиль основного заголовка</a:t>
            </a:r>
          </a:p>
        </p:txBody>
      </p:sp>
      <p:sp>
        <p:nvSpPr>
          <p:cNvPr id="1027" name="Rectangle 3"/>
          <p:cNvSpPr>
            <a:spLocks noGrp="1" noChangeArrowheads="1"/>
          </p:cNvSpPr>
          <p:nvPr>
            <p:ph type="body" idx="1"/>
          </p:nvPr>
        </p:nvSpPr>
        <p:spPr bwMode="auto">
          <a:xfrm>
            <a:off x="1279525" y="1600200"/>
            <a:ext cx="5257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Нажмите кнопку, чтобы изменить стили основного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31" name="Rectangle 7"/>
          <p:cNvSpPr>
            <a:spLocks noGrp="1" noChangeArrowheads="1"/>
          </p:cNvSpPr>
          <p:nvPr>
            <p:ph type="dt" sz="half" idx="2"/>
          </p:nvPr>
        </p:nvSpPr>
        <p:spPr bwMode="auto">
          <a:xfrm>
            <a:off x="457200" y="6429375"/>
            <a:ext cx="21336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mn-lt"/>
              </a:defRPr>
            </a:lvl1pPr>
          </a:lstStyle>
          <a:p>
            <a:pPr>
              <a:defRPr/>
            </a:pPr>
            <a:endParaRPr lang="ru-RU"/>
          </a:p>
        </p:txBody>
      </p:sp>
      <p:sp>
        <p:nvSpPr>
          <p:cNvPr id="1032" name="Rectangle 8"/>
          <p:cNvSpPr>
            <a:spLocks noGrp="1" noChangeArrowheads="1"/>
          </p:cNvSpPr>
          <p:nvPr>
            <p:ph type="ftr" sz="quarter" idx="3"/>
          </p:nvPr>
        </p:nvSpPr>
        <p:spPr bwMode="auto">
          <a:xfrm>
            <a:off x="3124200" y="6429375"/>
            <a:ext cx="28956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latin typeface="+mn-lt"/>
              </a:defRPr>
            </a:lvl1pPr>
          </a:lstStyle>
          <a:p>
            <a:pPr>
              <a:defRPr/>
            </a:pPr>
            <a:endParaRPr lang="ru-RU"/>
          </a:p>
        </p:txBody>
      </p:sp>
      <p:sp>
        <p:nvSpPr>
          <p:cNvPr id="1033" name="Rectangle 9"/>
          <p:cNvSpPr>
            <a:spLocks noGrp="1" noChangeArrowheads="1"/>
          </p:cNvSpPr>
          <p:nvPr>
            <p:ph type="sldNum" sz="quarter" idx="4"/>
          </p:nvPr>
        </p:nvSpPr>
        <p:spPr bwMode="auto">
          <a:xfrm>
            <a:off x="6553200" y="6429375"/>
            <a:ext cx="21336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mn-lt"/>
              </a:defRPr>
            </a:lvl1pPr>
          </a:lstStyle>
          <a:p>
            <a:pPr>
              <a:defRPr/>
            </a:pPr>
            <a:fld id="{08460BE8-0B5C-486D-95CA-8C9D8139CE9E}" type="slidenum">
              <a:rPr lang="ru-RU" smtClean="0"/>
              <a:pPr>
                <a:defRPr/>
              </a:pPr>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Century Gothic" pitchFamily="34" charset="0"/>
        </a:defRPr>
      </a:lvl2pPr>
      <a:lvl3pPr algn="l" rtl="0" eaLnBrk="1" fontAlgn="base" hangingPunct="1">
        <a:spcBef>
          <a:spcPct val="0"/>
        </a:spcBef>
        <a:spcAft>
          <a:spcPct val="0"/>
        </a:spcAft>
        <a:defRPr sz="3600">
          <a:solidFill>
            <a:schemeClr val="tx2"/>
          </a:solidFill>
          <a:latin typeface="Century Gothic" pitchFamily="34" charset="0"/>
        </a:defRPr>
      </a:lvl3pPr>
      <a:lvl4pPr algn="l" rtl="0" eaLnBrk="1" fontAlgn="base" hangingPunct="1">
        <a:spcBef>
          <a:spcPct val="0"/>
        </a:spcBef>
        <a:spcAft>
          <a:spcPct val="0"/>
        </a:spcAft>
        <a:defRPr sz="3600">
          <a:solidFill>
            <a:schemeClr val="tx2"/>
          </a:solidFill>
          <a:latin typeface="Century Gothic" pitchFamily="34" charset="0"/>
        </a:defRPr>
      </a:lvl4pPr>
      <a:lvl5pPr algn="l" rtl="0" eaLnBrk="1" fontAlgn="base" hangingPunct="1">
        <a:spcBef>
          <a:spcPct val="0"/>
        </a:spcBef>
        <a:spcAft>
          <a:spcPct val="0"/>
        </a:spcAft>
        <a:defRPr sz="3600">
          <a:solidFill>
            <a:schemeClr val="tx2"/>
          </a:solidFill>
          <a:latin typeface="Century Gothic" pitchFamily="34" charset="0"/>
        </a:defRPr>
      </a:lvl5pPr>
      <a:lvl6pPr marL="457200" algn="l" rtl="0" eaLnBrk="1" fontAlgn="base" hangingPunct="1">
        <a:spcBef>
          <a:spcPct val="0"/>
        </a:spcBef>
        <a:spcAft>
          <a:spcPct val="0"/>
        </a:spcAft>
        <a:defRPr sz="3600">
          <a:solidFill>
            <a:schemeClr val="tx2"/>
          </a:solidFill>
          <a:latin typeface="Century Gothic" pitchFamily="34" charset="0"/>
        </a:defRPr>
      </a:lvl6pPr>
      <a:lvl7pPr marL="914400" algn="l" rtl="0" eaLnBrk="1" fontAlgn="base" hangingPunct="1">
        <a:spcBef>
          <a:spcPct val="0"/>
        </a:spcBef>
        <a:spcAft>
          <a:spcPct val="0"/>
        </a:spcAft>
        <a:defRPr sz="3600">
          <a:solidFill>
            <a:schemeClr val="tx2"/>
          </a:solidFill>
          <a:latin typeface="Century Gothic" pitchFamily="34" charset="0"/>
        </a:defRPr>
      </a:lvl7pPr>
      <a:lvl8pPr marL="1371600" algn="l" rtl="0" eaLnBrk="1" fontAlgn="base" hangingPunct="1">
        <a:spcBef>
          <a:spcPct val="0"/>
        </a:spcBef>
        <a:spcAft>
          <a:spcPct val="0"/>
        </a:spcAft>
        <a:defRPr sz="3600">
          <a:solidFill>
            <a:schemeClr val="tx2"/>
          </a:solidFill>
          <a:latin typeface="Century Gothic" pitchFamily="34" charset="0"/>
        </a:defRPr>
      </a:lvl8pPr>
      <a:lvl9pPr marL="1828800" algn="l" rtl="0" eaLnBrk="1" fontAlgn="base" hangingPunct="1">
        <a:spcBef>
          <a:spcPct val="0"/>
        </a:spcBef>
        <a:spcAft>
          <a:spcPct val="0"/>
        </a:spcAft>
        <a:defRPr sz="3600">
          <a:solidFill>
            <a:schemeClr val="tx2"/>
          </a:solidFill>
          <a:latin typeface="Century Gothic" pitchFamily="34"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08460BE8-0B5C-486D-95CA-8C9D8139CE9E}" type="slidenum">
              <a:rPr lang="ru-RU" smtClean="0"/>
              <a:pPr>
                <a:defRPr/>
              </a:pPr>
              <a:t>‹#›</a:t>
            </a:fld>
            <a:endParaRPr lang="ru-RU"/>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1" fontAlgn="base" hangingPunct="1">
        <a:spcBef>
          <a:spcPct val="0"/>
        </a:spcBef>
        <a:spcAft>
          <a:spcPct val="0"/>
        </a:spcAft>
        <a:defRPr sz="44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Palatino Linotype" pitchFamily="18" charset="0"/>
        </a:defRPr>
      </a:lvl2pPr>
      <a:lvl3pPr algn="ctr" rtl="0" eaLnBrk="1" fontAlgn="base" hangingPunct="1">
        <a:spcBef>
          <a:spcPct val="0"/>
        </a:spcBef>
        <a:spcAft>
          <a:spcPct val="0"/>
        </a:spcAft>
        <a:defRPr sz="4400">
          <a:solidFill>
            <a:schemeClr val="tx1"/>
          </a:solidFill>
          <a:latin typeface="Palatino Linotype" pitchFamily="18" charset="0"/>
        </a:defRPr>
      </a:lvl3pPr>
      <a:lvl4pPr algn="ctr" rtl="0" eaLnBrk="1" fontAlgn="base" hangingPunct="1">
        <a:spcBef>
          <a:spcPct val="0"/>
        </a:spcBef>
        <a:spcAft>
          <a:spcPct val="0"/>
        </a:spcAft>
        <a:defRPr sz="4400">
          <a:solidFill>
            <a:schemeClr val="tx1"/>
          </a:solidFill>
          <a:latin typeface="Palatino Linotype" pitchFamily="18" charset="0"/>
        </a:defRPr>
      </a:lvl4pPr>
      <a:lvl5pPr algn="ctr" rtl="0" eaLnBrk="1" fontAlgn="base" hangingPunct="1">
        <a:spcBef>
          <a:spcPct val="0"/>
        </a:spcBef>
        <a:spcAft>
          <a:spcPct val="0"/>
        </a:spcAft>
        <a:defRPr sz="4400">
          <a:solidFill>
            <a:schemeClr val="tx1"/>
          </a:solidFill>
          <a:latin typeface="Palatino Linotype" pitchFamily="18" charset="0"/>
        </a:defRPr>
      </a:lvl5pPr>
      <a:lvl6pPr marL="457200" algn="ctr" rtl="0" eaLnBrk="1" fontAlgn="base" hangingPunct="1">
        <a:spcBef>
          <a:spcPct val="0"/>
        </a:spcBef>
        <a:spcAft>
          <a:spcPct val="0"/>
        </a:spcAft>
        <a:defRPr sz="4400">
          <a:solidFill>
            <a:schemeClr val="tx1"/>
          </a:solidFill>
          <a:latin typeface="Palatino Linotype" pitchFamily="18" charset="0"/>
        </a:defRPr>
      </a:lvl6pPr>
      <a:lvl7pPr marL="914400" algn="ctr" rtl="0" eaLnBrk="1" fontAlgn="base" hangingPunct="1">
        <a:spcBef>
          <a:spcPct val="0"/>
        </a:spcBef>
        <a:spcAft>
          <a:spcPct val="0"/>
        </a:spcAft>
        <a:defRPr sz="4400">
          <a:solidFill>
            <a:schemeClr val="tx1"/>
          </a:solidFill>
          <a:latin typeface="Palatino Linotype" pitchFamily="18" charset="0"/>
        </a:defRPr>
      </a:lvl7pPr>
      <a:lvl8pPr marL="1371600" algn="ctr" rtl="0" eaLnBrk="1" fontAlgn="base" hangingPunct="1">
        <a:spcBef>
          <a:spcPct val="0"/>
        </a:spcBef>
        <a:spcAft>
          <a:spcPct val="0"/>
        </a:spcAft>
        <a:defRPr sz="4400">
          <a:solidFill>
            <a:schemeClr val="tx1"/>
          </a:solidFill>
          <a:latin typeface="Palatino Linotype" pitchFamily="18" charset="0"/>
        </a:defRPr>
      </a:lvl8pPr>
      <a:lvl9pPr marL="1828800" algn="ctr" rtl="0" eaLnBrk="1" fontAlgn="base" hangingPunct="1">
        <a:spcBef>
          <a:spcPct val="0"/>
        </a:spcBef>
        <a:spcAft>
          <a:spcPct val="0"/>
        </a:spcAft>
        <a:defRPr sz="4400">
          <a:solidFill>
            <a:schemeClr val="tx1"/>
          </a:solidFill>
          <a:latin typeface="Palatino Linotype" pitchFamily="18" charset="0"/>
        </a:defRPr>
      </a:lvl9pPr>
    </p:titleStyle>
    <p:bodyStyle>
      <a:lvl1pPr marL="342900" indent="-342900" algn="l" rtl="0" eaLnBrk="1" fontAlgn="base" hangingPunct="1">
        <a:spcBef>
          <a:spcPct val="20000"/>
        </a:spcBef>
        <a:spcAft>
          <a:spcPct val="0"/>
        </a:spcAft>
        <a:buClr>
          <a:srgbClr val="FFFFCC"/>
        </a:buClr>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lr>
          <a:srgbClr val="FFFFCC"/>
        </a:buClr>
        <a:buChar char="–"/>
        <a:defRPr sz="2800">
          <a:solidFill>
            <a:schemeClr val="tx1"/>
          </a:solidFill>
          <a:latin typeface="+mn-lt"/>
        </a:defRPr>
      </a:lvl2pPr>
      <a:lvl3pPr marL="1143000" indent="-228600" algn="l" rtl="0" eaLnBrk="1" fontAlgn="base" hangingPunct="1">
        <a:spcBef>
          <a:spcPct val="20000"/>
        </a:spcBef>
        <a:spcAft>
          <a:spcPct val="0"/>
        </a:spcAft>
        <a:buClr>
          <a:srgbClr val="FFFFCC"/>
        </a:buClr>
        <a:buChar char="•"/>
        <a:defRPr sz="2400">
          <a:solidFill>
            <a:schemeClr val="tx1"/>
          </a:solidFill>
          <a:latin typeface="+mn-lt"/>
        </a:defRPr>
      </a:lvl3pPr>
      <a:lvl4pPr marL="1600200" indent="-228600" algn="l" rtl="0" eaLnBrk="1" fontAlgn="base" hangingPunct="1">
        <a:spcBef>
          <a:spcPct val="20000"/>
        </a:spcBef>
        <a:spcAft>
          <a:spcPct val="0"/>
        </a:spcAft>
        <a:buClr>
          <a:srgbClr val="FFFFCC"/>
        </a:buClr>
        <a:buChar char="–"/>
        <a:defRPr sz="2000">
          <a:solidFill>
            <a:schemeClr val="tx1"/>
          </a:solidFill>
          <a:latin typeface="+mn-lt"/>
        </a:defRPr>
      </a:lvl4pPr>
      <a:lvl5pPr marL="2057400" indent="-228600" algn="l" rtl="0" eaLnBrk="1" fontAlgn="base" hangingPunct="1">
        <a:spcBef>
          <a:spcPct val="20000"/>
        </a:spcBef>
        <a:spcAft>
          <a:spcPct val="0"/>
        </a:spcAft>
        <a:buClr>
          <a:srgbClr val="FFFFCC"/>
        </a:buClr>
        <a:buChar char="»"/>
        <a:defRPr sz="2000">
          <a:solidFill>
            <a:schemeClr val="tx1"/>
          </a:solidFill>
          <a:latin typeface="+mn-lt"/>
        </a:defRPr>
      </a:lvl5pPr>
      <a:lvl6pPr marL="2514600" indent="-228600" algn="l" rtl="0" eaLnBrk="1" fontAlgn="base" hangingPunct="1">
        <a:spcBef>
          <a:spcPct val="20000"/>
        </a:spcBef>
        <a:spcAft>
          <a:spcPct val="0"/>
        </a:spcAft>
        <a:buClr>
          <a:srgbClr val="FFFFCC"/>
        </a:buClr>
        <a:buChar char="»"/>
        <a:defRPr sz="2000">
          <a:solidFill>
            <a:schemeClr val="tx1"/>
          </a:solidFill>
          <a:latin typeface="+mn-lt"/>
        </a:defRPr>
      </a:lvl6pPr>
      <a:lvl7pPr marL="2971800" indent="-228600" algn="l" rtl="0" eaLnBrk="1" fontAlgn="base" hangingPunct="1">
        <a:spcBef>
          <a:spcPct val="20000"/>
        </a:spcBef>
        <a:spcAft>
          <a:spcPct val="0"/>
        </a:spcAft>
        <a:buClr>
          <a:srgbClr val="FFFFCC"/>
        </a:buClr>
        <a:buChar char="»"/>
        <a:defRPr sz="2000">
          <a:solidFill>
            <a:schemeClr val="tx1"/>
          </a:solidFill>
          <a:latin typeface="+mn-lt"/>
        </a:defRPr>
      </a:lvl7pPr>
      <a:lvl8pPr marL="3429000" indent="-228600" algn="l" rtl="0" eaLnBrk="1" fontAlgn="base" hangingPunct="1">
        <a:spcBef>
          <a:spcPct val="20000"/>
        </a:spcBef>
        <a:spcAft>
          <a:spcPct val="0"/>
        </a:spcAft>
        <a:buClr>
          <a:srgbClr val="FFFFCC"/>
        </a:buClr>
        <a:buChar char="»"/>
        <a:defRPr sz="2000">
          <a:solidFill>
            <a:schemeClr val="tx1"/>
          </a:solidFill>
          <a:latin typeface="+mn-lt"/>
        </a:defRPr>
      </a:lvl8pPr>
      <a:lvl9pPr marL="3886200" indent="-228600" algn="l" rtl="0" eaLnBrk="1" fontAlgn="base" hangingPunct="1">
        <a:spcBef>
          <a:spcPct val="20000"/>
        </a:spcBef>
        <a:spcAft>
          <a:spcPct val="0"/>
        </a:spcAft>
        <a:buClr>
          <a:srgbClr val="FFFFCC"/>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074" name="Title 1"/>
          <p:cNvSpPr>
            <a:spLocks noGrp="1"/>
          </p:cNvSpPr>
          <p:nvPr>
            <p:ph type="ctrTitle"/>
          </p:nvPr>
        </p:nvSpPr>
        <p:spPr>
          <a:xfrm>
            <a:off x="755576" y="1556792"/>
            <a:ext cx="7772400" cy="1470025"/>
          </a:xfrm>
          <a:scene3d>
            <a:camera prst="orthographicFront"/>
            <a:lightRig rig="threePt" dir="t"/>
          </a:scene3d>
          <a:sp3d>
            <a:bevelT prst="relaxedInset"/>
          </a:sp3d>
        </p:spPr>
        <p:txBody>
          <a:bodyPr/>
          <a:lstStyle/>
          <a:p>
            <a:r>
              <a:rPr lang="en-US" sz="8000" b="1" dirty="0">
                <a:solidFill>
                  <a:schemeClr val="accent4">
                    <a:lumMod val="95000"/>
                    <a:lumOff val="5000"/>
                  </a:schemeClr>
                </a:solidFill>
              </a:rPr>
              <a:t>Irish cuisine</a:t>
            </a:r>
            <a:endParaRPr lang="ru-RU" sz="8000" b="1" dirty="0" smtClean="0">
              <a:solidFill>
                <a:schemeClr val="accent4">
                  <a:lumMod val="95000"/>
                  <a:lumOff val="5000"/>
                </a:schemeClr>
              </a:solidFill>
            </a:endParaRPr>
          </a:p>
        </p:txBody>
      </p:sp>
      <p:sp>
        <p:nvSpPr>
          <p:cNvPr id="3075" name="Subtitle 2"/>
          <p:cNvSpPr>
            <a:spLocks noGrp="1"/>
          </p:cNvSpPr>
          <p:nvPr>
            <p:ph type="subTitle" idx="1"/>
          </p:nvPr>
        </p:nvSpPr>
        <p:spPr>
          <a:xfrm>
            <a:off x="2555776" y="4941168"/>
            <a:ext cx="6400800" cy="1752600"/>
          </a:xfrm>
        </p:spPr>
        <p:txBody>
          <a:bodyPr/>
          <a:lstStyle/>
          <a:p>
            <a:pPr eaLnBrk="1" hangingPunct="1"/>
            <a:r>
              <a:rPr lang="ru-RU" b="1" i="1" dirty="0" smtClean="0"/>
              <a:t>Подготовила ученица 10-А Запорожской гимназии № 47 Бабаева Анастасия. </a:t>
            </a:r>
            <a:endParaRPr lang="ru-RU" b="1" i="1" dirty="0" smtClean="0"/>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075">
                                            <p:txEl>
                                              <p:pRg st="0" end="0"/>
                                            </p:txEl>
                                          </p:spTgt>
                                        </p:tgtEl>
                                        <p:attrNameLst>
                                          <p:attrName>style.visibility</p:attrName>
                                        </p:attrNameLst>
                                      </p:cBhvr>
                                      <p:to>
                                        <p:strVal val="visible"/>
                                      </p:to>
                                    </p:set>
                                    <p:animEffect transition="in" filter="barn(inVertical)">
                                      <p:cBhvr>
                                        <p:cTn id="13" dur="500"/>
                                        <p:tgtEl>
                                          <p:spTgt spid="30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143000"/>
          </a:xfrm>
        </p:spPr>
        <p:txBody>
          <a:bodyPr/>
          <a:lstStyle/>
          <a:p>
            <a:r>
              <a:rPr lang="en-US" sz="2000" b="1" dirty="0" smtClean="0"/>
              <a:t>Cheese in Ireland called "white meat". The most delicious varieties: cheese "</a:t>
            </a:r>
            <a:r>
              <a:rPr lang="en-US" sz="2000" b="1" dirty="0" err="1" smtClean="0"/>
              <a:t>coolea</a:t>
            </a:r>
            <a:r>
              <a:rPr lang="en-US" sz="2000" b="1" dirty="0" smtClean="0"/>
              <a:t>" with nutty and fruity taste, acute </a:t>
            </a:r>
            <a:r>
              <a:rPr lang="en-US" sz="2000" b="1" dirty="0" err="1" smtClean="0"/>
              <a:t>ardrahan"blue</a:t>
            </a:r>
            <a:r>
              <a:rPr lang="en-US" sz="2000" b="1" dirty="0" smtClean="0"/>
              <a:t> mold "</a:t>
            </a:r>
            <a:r>
              <a:rPr lang="en-US" sz="2000" b="1" dirty="0" err="1" smtClean="0"/>
              <a:t>cashel</a:t>
            </a:r>
            <a:r>
              <a:rPr lang="en-US" sz="2000" b="1" dirty="0" smtClean="0"/>
              <a:t> </a:t>
            </a:r>
            <a:r>
              <a:rPr lang="en-US" sz="2000" b="1" dirty="0" err="1" smtClean="0"/>
              <a:t>blue"and</a:t>
            </a:r>
            <a:r>
              <a:rPr lang="en-US" sz="2000" b="1" dirty="0" smtClean="0"/>
              <a:t> "</a:t>
            </a:r>
            <a:r>
              <a:rPr lang="en-US" sz="2000" b="1" dirty="0" err="1" smtClean="0"/>
              <a:t>Milleen</a:t>
            </a:r>
            <a:r>
              <a:rPr lang="en-US" sz="2000" b="1" dirty="0" smtClean="0"/>
              <a:t>", "</a:t>
            </a:r>
            <a:r>
              <a:rPr lang="en-US" sz="2000" b="1" dirty="0" err="1" smtClean="0"/>
              <a:t>Doolin</a:t>
            </a:r>
            <a:r>
              <a:rPr lang="en-US" sz="2000" b="1" dirty="0" smtClean="0"/>
              <a:t>", "Blarney castle" and perfectly suitable for beer and whiskey "</a:t>
            </a:r>
            <a:r>
              <a:rPr lang="en-US" sz="2000" b="1" dirty="0" err="1" smtClean="0"/>
              <a:t>kahil</a:t>
            </a:r>
            <a:r>
              <a:rPr lang="en-US" sz="2000" b="1" dirty="0" smtClean="0"/>
              <a:t> cheddar" from County Limerick</a:t>
            </a:r>
            <a:r>
              <a:rPr lang="en-US" sz="1800" dirty="0" smtClean="0"/>
              <a:t>.</a:t>
            </a:r>
            <a:endParaRPr lang="ru-RU" sz="1800" dirty="0"/>
          </a:p>
        </p:txBody>
      </p:sp>
      <p:sp>
        <p:nvSpPr>
          <p:cNvPr id="3" name="Объект 2"/>
          <p:cNvSpPr>
            <a:spLocks noGrp="1"/>
          </p:cNvSpPr>
          <p:nvPr>
            <p:ph idx="1"/>
          </p:nvPr>
        </p:nvSpPr>
        <p:spPr/>
        <p:txBody>
          <a:bodyPr/>
          <a:lstStyle/>
          <a:p>
            <a:endParaRPr lang="ru-RU"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628800"/>
            <a:ext cx="7620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86825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21506"/>
                                        </p:tgtEl>
                                        <p:attrNameLst>
                                          <p:attrName>style.visibility</p:attrName>
                                        </p:attrNameLst>
                                      </p:cBhvr>
                                      <p:to>
                                        <p:strVal val="visible"/>
                                      </p:to>
                                    </p:set>
                                    <p:animEffect transition="in" filter="circle(in)">
                                      <p:cBhvr>
                                        <p:cTn id="11" dur="20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80528" y="764704"/>
            <a:ext cx="4608512" cy="4525963"/>
          </a:xfrm>
        </p:spPr>
        <p:txBody>
          <a:bodyPr/>
          <a:lstStyle/>
          <a:p>
            <a:r>
              <a:rPr lang="en-US" sz="2800" dirty="0" smtClean="0"/>
              <a:t>Irish cuisine is simple enough.</a:t>
            </a:r>
            <a:r>
              <a:rPr lang="ru-RU" sz="2800" dirty="0" smtClean="0"/>
              <a:t> </a:t>
            </a:r>
            <a:r>
              <a:rPr lang="en-US" sz="2800" dirty="0" smtClean="0"/>
              <a:t>Close to beach, favorable climate and a large area of the countryside rather strongly influence the products that are prevalent in Northern Ireland. In the XX century Irish cuisine began to experience competition from the wide distribution of Italian, Indian, Chinese cuisines.</a:t>
            </a:r>
            <a:endParaRPr lang="ru-RU" sz="2800"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1412776"/>
            <a:ext cx="4799856" cy="290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41912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5362"/>
                                        </p:tgtEl>
                                        <p:attrNameLst>
                                          <p:attrName>style.visibility</p:attrName>
                                        </p:attrNameLst>
                                      </p:cBhvr>
                                      <p:to>
                                        <p:strVal val="visible"/>
                                      </p:to>
                                    </p:set>
                                    <p:anim calcmode="lin" valueType="num">
                                      <p:cBhvr additive="base">
                                        <p:cTn id="13" dur="500" fill="hold"/>
                                        <p:tgtEl>
                                          <p:spTgt spid="15362"/>
                                        </p:tgtEl>
                                        <p:attrNameLst>
                                          <p:attrName>ppt_x</p:attrName>
                                        </p:attrNameLst>
                                      </p:cBhvr>
                                      <p:tavLst>
                                        <p:tav tm="0">
                                          <p:val>
                                            <p:strVal val="#ppt_x"/>
                                          </p:val>
                                        </p:tav>
                                        <p:tav tm="100000">
                                          <p:val>
                                            <p:strVal val="#ppt_x"/>
                                          </p:val>
                                        </p:tav>
                                      </p:tavLst>
                                    </p:anim>
                                    <p:anim calcmode="lin" valueType="num">
                                      <p:cBhvr additive="base">
                                        <p:cTn id="14"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251520" y="620688"/>
            <a:ext cx="8496944" cy="5505475"/>
          </a:xfrm>
        </p:spPr>
        <p:txBody>
          <a:bodyPr/>
          <a:lstStyle/>
          <a:p>
            <a:r>
              <a:rPr lang="en-US" sz="2400" dirty="0" smtClean="0"/>
              <a:t>If you came to Ireland, the first thing to try is properly cooked Irish Breakfast. This specific set of products that you may require in the restaurant and in the hotel day and night. So, if you are willing to try Irish caloric abundance before the tour day, write down:</a:t>
            </a:r>
          </a:p>
          <a:p>
            <a:endParaRPr lang="en-US" sz="2400" dirty="0" smtClean="0"/>
          </a:p>
          <a:p>
            <a:r>
              <a:rPr lang="en-US" sz="2400" dirty="0" smtClean="0"/>
              <a:t>Fried bacon.</a:t>
            </a:r>
          </a:p>
          <a:p>
            <a:r>
              <a:rPr lang="en-US" sz="2400" dirty="0" smtClean="0"/>
              <a:t>Fried eggs.</a:t>
            </a:r>
          </a:p>
          <a:p>
            <a:r>
              <a:rPr lang="en-US" sz="2400" dirty="0" smtClean="0"/>
              <a:t>Grilled sausages with a side dish of tomatoes and beans.</a:t>
            </a:r>
          </a:p>
          <a:p>
            <a:r>
              <a:rPr lang="en-US" sz="2400" dirty="0" smtClean="0"/>
              <a:t>The piece of black and white meat puddings.</a:t>
            </a:r>
          </a:p>
          <a:p>
            <a:r>
              <a:rPr lang="en-US" sz="2400" dirty="0" smtClean="0"/>
              <a:t>Potato bread-Fudge.</a:t>
            </a:r>
          </a:p>
          <a:p>
            <a:r>
              <a:rPr lang="en-US" sz="2400" dirty="0" smtClean="0"/>
              <a:t>Sweet tea with milk.</a:t>
            </a:r>
          </a:p>
          <a:p>
            <a:r>
              <a:rPr lang="en-US" sz="2400" dirty="0" smtClean="0"/>
              <a:t>Soda bread soda </a:t>
            </a:r>
            <a:r>
              <a:rPr lang="en-US" sz="2400" dirty="0" err="1" smtClean="0"/>
              <a:t>faris</a:t>
            </a:r>
            <a:r>
              <a:rPr lang="en-US" sz="2400" dirty="0" smtClean="0"/>
              <a:t>.</a:t>
            </a:r>
            <a:endParaRPr lang="ru-RU" sz="2400" dirty="0"/>
          </a:p>
        </p:txBody>
      </p:sp>
    </p:spTree>
    <p:extLst>
      <p:ext uri="{BB962C8B-B14F-4D97-AF65-F5344CB8AC3E}">
        <p14:creationId xmlns:p14="http://schemas.microsoft.com/office/powerpoint/2010/main" val="3380925276"/>
      </p:ext>
    </p:extLst>
  </p:cSld>
  <p:clrMapOvr>
    <a:masterClrMapping/>
  </p:clrMapOvr>
  <p:transition spd="slow">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9448" y="116632"/>
            <a:ext cx="8229600" cy="1143000"/>
          </a:xfrm>
        </p:spPr>
        <p:txBody>
          <a:bodyPr/>
          <a:lstStyle/>
          <a:p>
            <a:r>
              <a:rPr lang="en-US" sz="1600" dirty="0" smtClean="0"/>
              <a:t>	</a:t>
            </a:r>
            <a:br>
              <a:rPr lang="en-US" sz="1600" dirty="0" smtClean="0"/>
            </a:br>
            <a:r>
              <a:rPr lang="en-US" sz="1600" dirty="0" smtClean="0"/>
              <a:t/>
            </a:r>
            <a:br>
              <a:rPr lang="en-US" sz="1600" dirty="0" smtClean="0"/>
            </a:br>
            <a:r>
              <a:rPr lang="en-US" sz="6000" dirty="0" smtClean="0"/>
              <a:t> Irish Breakfast</a:t>
            </a:r>
            <a:endParaRPr lang="ru-RU" sz="6000" dirty="0"/>
          </a:p>
        </p:txBody>
      </p:sp>
      <p:sp>
        <p:nvSpPr>
          <p:cNvPr id="3" name="Объект 2"/>
          <p:cNvSpPr>
            <a:spLocks noGrp="1"/>
          </p:cNvSpPr>
          <p:nvPr>
            <p:ph idx="1"/>
          </p:nvPr>
        </p:nvSpPr>
        <p:spPr/>
        <p:txBody>
          <a:bodyPr/>
          <a:lstStyle/>
          <a:p>
            <a:endParaRPr lang="ru-RU"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00" y="1666461"/>
            <a:ext cx="7462696" cy="4990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9343556"/>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16632"/>
            <a:ext cx="8229600" cy="1143000"/>
          </a:xfrm>
        </p:spPr>
        <p:txBody>
          <a:bodyPr/>
          <a:lstStyle/>
          <a:p>
            <a:r>
              <a:rPr lang="en-US" sz="2400" b="1" dirty="0" smtClean="0"/>
              <a:t>Main dishes in any restaurant - Celtic steak (beef tenderloin with whiskey and Irish Stew Irish stew.</a:t>
            </a:r>
            <a:endParaRPr lang="ru-RU" sz="2400" b="1" dirty="0"/>
          </a:p>
        </p:txBody>
      </p:sp>
      <p:sp>
        <p:nvSpPr>
          <p:cNvPr id="3" name="Объект 2"/>
          <p:cNvSpPr>
            <a:spLocks noGrp="1"/>
          </p:cNvSpPr>
          <p:nvPr>
            <p:ph idx="1"/>
          </p:nvPr>
        </p:nvSpPr>
        <p:spPr>
          <a:xfrm>
            <a:off x="0" y="1556792"/>
            <a:ext cx="3970784" cy="4525963"/>
          </a:xfrm>
        </p:spPr>
        <p:txBody>
          <a:bodyPr/>
          <a:lstStyle/>
          <a:p>
            <a:r>
              <a:rPr lang="en-US" sz="2800" dirty="0" smtClean="0"/>
              <a:t>Irish Stew is made from layers of delicious braised lamb brisket with potatoes, onions and spices. Dish long extinguished the small fire, and usually served with pickled red cabbage.</a:t>
            </a:r>
            <a:endParaRPr lang="ru-RU" sz="2800" dirty="0"/>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1920" y="1124744"/>
            <a:ext cx="4896544" cy="5416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213713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386"/>
                                        </p:tgtEl>
                                        <p:attrNameLst>
                                          <p:attrName>style.visibility</p:attrName>
                                        </p:attrNameLst>
                                      </p:cBhvr>
                                      <p:to>
                                        <p:strVal val="visible"/>
                                      </p:to>
                                    </p:set>
                                    <p:animEffect transition="in" filter="fade">
                                      <p:cBhvr>
                                        <p:cTn id="15"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44133" y="116632"/>
            <a:ext cx="7632848" cy="2448272"/>
          </a:xfrm>
        </p:spPr>
        <p:txBody>
          <a:bodyPr/>
          <a:lstStyle/>
          <a:p>
            <a:r>
              <a:rPr lang="en-US" sz="3600" dirty="0" smtClean="0"/>
              <a:t>Celtic steak to prepare </a:t>
            </a:r>
            <a:r>
              <a:rPr lang="en-US" sz="3600" dirty="0" err="1" smtClean="0"/>
              <a:t>beef,dark</a:t>
            </a:r>
            <a:r>
              <a:rPr lang="en-US" sz="3600" dirty="0" smtClean="0"/>
              <a:t> </a:t>
            </a:r>
            <a:r>
              <a:rPr lang="en-US" sz="3600" dirty="0" err="1" smtClean="0"/>
              <a:t>beer,black</a:t>
            </a:r>
            <a:r>
              <a:rPr lang="en-US" sz="3600" dirty="0" smtClean="0"/>
              <a:t> pepper and </a:t>
            </a:r>
            <a:r>
              <a:rPr lang="en-US" sz="3600" dirty="0" err="1" smtClean="0"/>
              <a:t>salt.Fry</a:t>
            </a:r>
            <a:r>
              <a:rPr lang="en-US" sz="3600" dirty="0" smtClean="0"/>
              <a:t> steak with two sides on the grill in the oven or BBQ.</a:t>
            </a:r>
            <a:endParaRPr lang="ru-RU" sz="36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492896"/>
            <a:ext cx="6441811" cy="4283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718367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7410"/>
                                        </p:tgtEl>
                                        <p:attrNameLst>
                                          <p:attrName>style.visibility</p:attrName>
                                        </p:attrNameLst>
                                      </p:cBhvr>
                                      <p:to>
                                        <p:strVal val="visible"/>
                                      </p:to>
                                    </p:set>
                                    <p:animEffect transition="in" filter="barn(inVertical)">
                                      <p:cBhvr>
                                        <p:cTn id="11"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3200" b="1" dirty="0" smtClean="0"/>
              <a:t>The potato has long been the main crop of the country.</a:t>
            </a:r>
            <a:endParaRPr lang="ru-RU" sz="3200" b="1" dirty="0"/>
          </a:p>
        </p:txBody>
      </p:sp>
      <p:sp>
        <p:nvSpPr>
          <p:cNvPr id="3" name="Объект 2"/>
          <p:cNvSpPr>
            <a:spLocks noGrp="1"/>
          </p:cNvSpPr>
          <p:nvPr>
            <p:ph idx="1"/>
          </p:nvPr>
        </p:nvSpPr>
        <p:spPr/>
        <p:txBody>
          <a:bodyPr/>
          <a:lstStyle/>
          <a:p>
            <a:r>
              <a:rPr lang="en-US" dirty="0" err="1" smtClean="0"/>
              <a:t>Boxty</a:t>
            </a:r>
            <a:r>
              <a:rPr lang="en-US" dirty="0" smtClean="0"/>
              <a:t> is a traditional pancakes from a mix of grated raw and mashed boiled potatoes with the addition of flour and soda. And in addition to these components, every woman has to </a:t>
            </a:r>
            <a:r>
              <a:rPr lang="en-US" dirty="0" err="1" smtClean="0"/>
              <a:t>boxty</a:t>
            </a:r>
            <a:r>
              <a:rPr lang="en-US" dirty="0" smtClean="0"/>
              <a:t> their special secret ingredients.</a:t>
            </a:r>
          </a:p>
          <a:p>
            <a:r>
              <a:rPr lang="en-US" dirty="0" smtClean="0"/>
              <a:t>Champ - mashed potatoes with green onions.</a:t>
            </a:r>
          </a:p>
          <a:p>
            <a:r>
              <a:rPr lang="en-US" dirty="0" smtClean="0"/>
              <a:t>Colcannon - mashed potatoes with cabbage and black pepper.</a:t>
            </a:r>
            <a:endParaRPr lang="ru-RU" dirty="0"/>
          </a:p>
        </p:txBody>
      </p:sp>
    </p:spTree>
    <p:extLst>
      <p:ext uri="{BB962C8B-B14F-4D97-AF65-F5344CB8AC3E}">
        <p14:creationId xmlns:p14="http://schemas.microsoft.com/office/powerpoint/2010/main" val="34561563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heel(1)">
                                      <p:cBhvr>
                                        <p:cTn id="11" dur="2000"/>
                                        <p:tgtEl>
                                          <p:spTgt spid="3">
                                            <p:txEl>
                                              <p:pRg st="0" end="0"/>
                                            </p:txEl>
                                          </p:spTgt>
                                        </p:tgtEl>
                                      </p:cBhvr>
                                    </p:animEffect>
                                  </p:childTnLst>
                                </p:cTn>
                              </p:par>
                            </p:childTnLst>
                          </p:cTn>
                        </p:par>
                        <p:par>
                          <p:cTn id="12" fill="hold">
                            <p:stCondLst>
                              <p:cond delay="2500"/>
                            </p:stCondLst>
                            <p:childTnLst>
                              <p:par>
                                <p:cTn id="13" presetID="21" presetClass="entr" presetSubtype="1"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heel(1)">
                                      <p:cBhvr>
                                        <p:cTn id="15" dur="2000"/>
                                        <p:tgtEl>
                                          <p:spTgt spid="3">
                                            <p:txEl>
                                              <p:pRg st="1" end="1"/>
                                            </p:txEl>
                                          </p:spTgt>
                                        </p:tgtEl>
                                      </p:cBhvr>
                                    </p:animEffect>
                                  </p:childTnLst>
                                </p:cTn>
                              </p:par>
                            </p:childTnLst>
                          </p:cTn>
                        </p:par>
                        <p:par>
                          <p:cTn id="16" fill="hold">
                            <p:stCondLst>
                              <p:cond delay="4500"/>
                            </p:stCondLst>
                            <p:childTnLst>
                              <p:par>
                                <p:cTn id="17" presetID="21" presetClass="entr" presetSubtype="1"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heel(1)">
                                      <p:cBhvr>
                                        <p:cTn id="19"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076" y="188640"/>
            <a:ext cx="4224368" cy="2850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3027" y="116632"/>
            <a:ext cx="4520897" cy="2850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9712" y="3212976"/>
            <a:ext cx="4791465" cy="3420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254706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1000"/>
                                        <p:tgtEl>
                                          <p:spTgt spid="19458"/>
                                        </p:tgtEl>
                                      </p:cBhvr>
                                    </p:animEffect>
                                    <p:anim calcmode="lin" valueType="num">
                                      <p:cBhvr>
                                        <p:cTn id="8" dur="1000" fill="hold"/>
                                        <p:tgtEl>
                                          <p:spTgt spid="19458"/>
                                        </p:tgtEl>
                                        <p:attrNameLst>
                                          <p:attrName>ppt_x</p:attrName>
                                        </p:attrNameLst>
                                      </p:cBhvr>
                                      <p:tavLst>
                                        <p:tav tm="0">
                                          <p:val>
                                            <p:strVal val="#ppt_x"/>
                                          </p:val>
                                        </p:tav>
                                        <p:tav tm="100000">
                                          <p:val>
                                            <p:strVal val="#ppt_x"/>
                                          </p:val>
                                        </p:tav>
                                      </p:tavLst>
                                    </p:anim>
                                    <p:anim calcmode="lin" valueType="num">
                                      <p:cBhvr>
                                        <p:cTn id="9" dur="1000" fill="hold"/>
                                        <p:tgtEl>
                                          <p:spTgt spid="1945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19459"/>
                                        </p:tgtEl>
                                        <p:attrNameLst>
                                          <p:attrName>style.visibility</p:attrName>
                                        </p:attrNameLst>
                                      </p:cBhvr>
                                      <p:to>
                                        <p:strVal val="visible"/>
                                      </p:to>
                                    </p:set>
                                    <p:animEffect transition="in" filter="wipe(down)">
                                      <p:cBhvr>
                                        <p:cTn id="13" dur="500"/>
                                        <p:tgtEl>
                                          <p:spTgt spid="19459"/>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9460"/>
                                        </p:tgtEl>
                                        <p:attrNameLst>
                                          <p:attrName>style.visibility</p:attrName>
                                        </p:attrNameLst>
                                      </p:cBhvr>
                                      <p:to>
                                        <p:strVal val="visible"/>
                                      </p:to>
                                    </p:set>
                                    <p:animEffect transition="in" filter="wipe(down)">
                                      <p:cBhvr>
                                        <p:cTn id="17"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2721" y="-171400"/>
            <a:ext cx="8229600" cy="1143000"/>
          </a:xfrm>
        </p:spPr>
        <p:txBody>
          <a:bodyPr/>
          <a:lstStyle/>
          <a:p>
            <a:r>
              <a:rPr lang="en-US" sz="2400" dirty="0" smtClean="0"/>
              <a:t>The long coast, of course, makes Ireland a country abundantly consume fish and seafood.</a:t>
            </a:r>
            <a:endParaRPr lang="ru-RU" sz="2400" dirty="0"/>
          </a:p>
        </p:txBody>
      </p:sp>
      <p:sp>
        <p:nvSpPr>
          <p:cNvPr id="3" name="Объект 2"/>
          <p:cNvSpPr>
            <a:spLocks noGrp="1"/>
          </p:cNvSpPr>
          <p:nvPr>
            <p:ph idx="1"/>
          </p:nvPr>
        </p:nvSpPr>
        <p:spPr>
          <a:xfrm>
            <a:off x="-396552" y="1196752"/>
            <a:ext cx="3394720" cy="4525963"/>
          </a:xfrm>
        </p:spPr>
        <p:txBody>
          <a:bodyPr/>
          <a:lstStyle/>
          <a:p>
            <a:r>
              <a:rPr lang="en-US" sz="2400" dirty="0" smtClean="0"/>
              <a:t>A delicacy here are smoked pink salmon and fresh trout, Irish oysters and crabs from Galway, prawns from the Bay of Dublin, mussels and lobster. On a daily buffet very often you can see pike, eel, perch, cod, mackerel, plaice, whiting and herring.</a:t>
            </a:r>
            <a:endParaRPr lang="ru-RU" sz="2400" dirty="0"/>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3906945"/>
            <a:ext cx="4134679" cy="277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1" y="692696"/>
            <a:ext cx="3910717" cy="2831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772278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heel(1)">
                                      <p:cBhvr>
                                        <p:cTn id="11" dur="2000"/>
                                        <p:tgtEl>
                                          <p:spTgt spid="3">
                                            <p:txEl>
                                              <p:pRg st="0" end="0"/>
                                            </p:txEl>
                                          </p:spTgt>
                                        </p:tgtEl>
                                      </p:cBhvr>
                                    </p:animEffect>
                                  </p:childTnLst>
                                </p:cTn>
                              </p:par>
                            </p:childTnLst>
                          </p:cTn>
                        </p:par>
                        <p:par>
                          <p:cTn id="12" fill="hold">
                            <p:stCondLst>
                              <p:cond delay="4000"/>
                            </p:stCondLst>
                            <p:childTnLst>
                              <p:par>
                                <p:cTn id="13" presetID="21" presetClass="entr" presetSubtype="1" fill="hold" nodeType="afterEffect">
                                  <p:stCondLst>
                                    <p:cond delay="0"/>
                                  </p:stCondLst>
                                  <p:childTnLst>
                                    <p:set>
                                      <p:cBhvr>
                                        <p:cTn id="14" dur="1" fill="hold">
                                          <p:stCondLst>
                                            <p:cond delay="0"/>
                                          </p:stCondLst>
                                        </p:cTn>
                                        <p:tgtEl>
                                          <p:spTgt spid="20484"/>
                                        </p:tgtEl>
                                        <p:attrNameLst>
                                          <p:attrName>style.visibility</p:attrName>
                                        </p:attrNameLst>
                                      </p:cBhvr>
                                      <p:to>
                                        <p:strVal val="visible"/>
                                      </p:to>
                                    </p:set>
                                    <p:animEffect transition="in" filter="wheel(1)">
                                      <p:cBhvr>
                                        <p:cTn id="15" dur="2000"/>
                                        <p:tgtEl>
                                          <p:spTgt spid="20484"/>
                                        </p:tgtEl>
                                      </p:cBhvr>
                                    </p:animEffect>
                                  </p:childTnLst>
                                </p:cTn>
                              </p:par>
                            </p:childTnLst>
                          </p:cTn>
                        </p:par>
                        <p:par>
                          <p:cTn id="16" fill="hold">
                            <p:stCondLst>
                              <p:cond delay="6000"/>
                            </p:stCondLst>
                            <p:childTnLst>
                              <p:par>
                                <p:cTn id="17" presetID="21" presetClass="entr" presetSubtype="1" fill="hold" nodeType="afterEffect">
                                  <p:stCondLst>
                                    <p:cond delay="0"/>
                                  </p:stCondLst>
                                  <p:childTnLst>
                                    <p:set>
                                      <p:cBhvr>
                                        <p:cTn id="18" dur="1" fill="hold">
                                          <p:stCondLst>
                                            <p:cond delay="0"/>
                                          </p:stCondLst>
                                        </p:cTn>
                                        <p:tgtEl>
                                          <p:spTgt spid="20483"/>
                                        </p:tgtEl>
                                        <p:attrNameLst>
                                          <p:attrName>style.visibility</p:attrName>
                                        </p:attrNameLst>
                                      </p:cBhvr>
                                      <p:to>
                                        <p:strVal val="visible"/>
                                      </p:to>
                                    </p:set>
                                    <p:animEffect transition="in" filter="wheel(1)">
                                      <p:cBhvr>
                                        <p:cTn id="19" dur="20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Stack of books design template">
  <a:themeElements>
    <a:clrScheme name="Тема Offi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Тема Office">
      <a:majorFont>
        <a:latin typeface="Century Gothic"/>
        <a:ea typeface=""/>
        <a:cs typeface=""/>
      </a:majorFont>
      <a:minorFont>
        <a:latin typeface="Century Gothic"/>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Тема Offi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Тема Offic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Тема Offic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Тема Offic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Тема Offic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Тема Offic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Тема Offic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Тема Offic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Тема Offic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Office Theme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fontScheme name="Тема Office">
      <a:majorFont>
        <a:latin typeface="Palatino Linotype"/>
        <a:ea typeface=""/>
        <a:cs typeface=""/>
      </a:majorFont>
      <a:minorFont>
        <a:latin typeface="Palatino Linotype"/>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E8C567"/>
        </a:lt1>
        <a:dk2>
          <a:srgbClr val="2B5502"/>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60</TotalTime>
  <Words>429</Words>
  <Application>Microsoft Office PowerPoint</Application>
  <PresentationFormat>Экран (4:3)</PresentationFormat>
  <Paragraphs>23</Paragraphs>
  <Slides>10</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2</vt:i4>
      </vt:variant>
      <vt:variant>
        <vt:lpstr>Заголовки слайдов</vt:lpstr>
      </vt:variant>
      <vt:variant>
        <vt:i4>10</vt:i4>
      </vt:variant>
    </vt:vector>
  </HeadingPairs>
  <TitlesOfParts>
    <vt:vector size="15" baseType="lpstr">
      <vt:lpstr>Palatino Linotype</vt:lpstr>
      <vt:lpstr>Arial</vt:lpstr>
      <vt:lpstr>Calibri</vt:lpstr>
      <vt:lpstr>Stack of books design template</vt:lpstr>
      <vt:lpstr>Тема Office</vt:lpstr>
      <vt:lpstr>Irish cuisine</vt:lpstr>
      <vt:lpstr>Презентация PowerPoint</vt:lpstr>
      <vt:lpstr>Презентация PowerPoint</vt:lpstr>
      <vt:lpstr>    Irish Breakfast</vt:lpstr>
      <vt:lpstr>Main dishes in any restaurant - Celtic steak (beef tenderloin with whiskey and Irish Stew Irish stew.</vt:lpstr>
      <vt:lpstr>Презентация PowerPoint</vt:lpstr>
      <vt:lpstr>The potato has long been the main crop of the country.</vt:lpstr>
      <vt:lpstr>Презентация PowerPoint</vt:lpstr>
      <vt:lpstr>The long coast, of course, makes Ireland a country abundantly consume fish and seafood.</vt:lpstr>
      <vt:lpstr>Cheese in Ireland called "white meat". The most delicious varieties: cheese "coolea" with nutty and fruity taste, acute ardrahan"blue mold "cashel blue"and "Milleen", "Doolin", "Blarney castle" and perfectly suitable for beer and whiskey "kahil cheddar" from County Limerick.</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Irish cuisine</dc:title>
  <dc:creator>Пользователь</dc:creator>
  <cp:lastModifiedBy>Пользователь</cp:lastModifiedBy>
  <cp:revision>6</cp:revision>
  <dcterms:created xsi:type="dcterms:W3CDTF">2014-11-11T19:38:17Z</dcterms:created>
  <dcterms:modified xsi:type="dcterms:W3CDTF">2014-11-11T20:39:01Z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TC100690431049</vt:lpwstr>
  </property>
</Properties>
</file>