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F66304-731A-4DBF-A415-E05006998CE5}" type="datetimeFigureOut">
              <a:rPr lang="ru-RU" smtClean="0"/>
              <a:t>06.12.2012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B45C11-6EC2-4DB0-B69D-A7B3F5A0C596}" type="slidenum">
              <a:rPr lang="ru-RU" smtClean="0"/>
              <a:t>‹#›</a:t>
            </a:fld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Прямоугольник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56" name="Прямоугольник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Прямоугольник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Прямоугольник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Прямоугольник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F66304-731A-4DBF-A415-E05006998CE5}" type="datetimeFigureOut">
              <a:rPr lang="ru-RU" smtClean="0"/>
              <a:t>06.12.2012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B45C11-6EC2-4DB0-B69D-A7B3F5A0C59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F66304-731A-4DBF-A415-E05006998CE5}" type="datetimeFigureOut">
              <a:rPr lang="ru-RU" smtClean="0"/>
              <a:t>06.12.2012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B45C11-6EC2-4DB0-B69D-A7B3F5A0C59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F66304-731A-4DBF-A415-E05006998CE5}" type="datetimeFigureOut">
              <a:rPr lang="ru-RU" smtClean="0"/>
              <a:t>06.12.2012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B45C11-6EC2-4DB0-B69D-A7B3F5A0C59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олилиния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Полилиния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Полилиния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Полилиния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Полилиния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Полилиния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Полилиния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Полилиния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Полилиния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Полилиния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Полилиния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Полилиния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Полилиния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Полилиния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F66304-731A-4DBF-A415-E05006998CE5}" type="datetimeFigureOut">
              <a:rPr lang="ru-RU" smtClean="0"/>
              <a:t>06.12.2012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B45C11-6EC2-4DB0-B69D-A7B3F5A0C596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F66304-731A-4DBF-A415-E05006998CE5}" type="datetimeFigureOut">
              <a:rPr lang="ru-RU" smtClean="0"/>
              <a:t>06.12.2012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B45C11-6EC2-4DB0-B69D-A7B3F5A0C59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F66304-731A-4DBF-A415-E05006998CE5}" type="datetimeFigureOut">
              <a:rPr lang="ru-RU" smtClean="0"/>
              <a:t>06.12.2012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B45C11-6EC2-4DB0-B69D-A7B3F5A0C596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Прямоугольник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Прямоугольник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Прямоугольник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F66304-731A-4DBF-A415-E05006998CE5}" type="datetimeFigureOut">
              <a:rPr lang="ru-RU" smtClean="0"/>
              <a:t>06.12.2012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B45C11-6EC2-4DB0-B69D-A7B3F5A0C59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F66304-731A-4DBF-A415-E05006998CE5}" type="datetimeFigureOut">
              <a:rPr lang="ru-RU" smtClean="0"/>
              <a:t>06.12.2012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B45C11-6EC2-4DB0-B69D-A7B3F5A0C59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F66304-731A-4DBF-A415-E05006998CE5}" type="datetimeFigureOut">
              <a:rPr lang="ru-RU" smtClean="0"/>
              <a:t>06.12.2012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B45C11-6EC2-4DB0-B69D-A7B3F5A0C59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Группа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Прямая соединительная линия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grpSp>
        <p:nvGrpSpPr>
          <p:cNvPr id="14" name="Группа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Прямая соединительная линия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Группа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Прямая соединительная линия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DDF66304-731A-4DBF-A415-E05006998CE5}" type="datetimeFigureOut">
              <a:rPr lang="ru-RU" smtClean="0"/>
              <a:t>06.12.2012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92B45C11-6EC2-4DB0-B69D-A7B3F5A0C59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Прямоугольник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DDF66304-731A-4DBF-A415-E05006998CE5}" type="datetimeFigureOut">
              <a:rPr lang="ru-RU" smtClean="0"/>
              <a:t>06.12.2012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92B45C11-6EC2-4DB0-B69D-A7B3F5A0C596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D:\&#1055;&#1088;&#1077;&#1079;&#1077;&#1085;&#1090;&#1072;&#1094;&#1080;&#1080;\Fingerdance.mp4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D:\&#1055;&#1088;&#1077;&#1079;&#1077;&#1085;&#1090;&#1072;&#1094;&#1080;&#1080;\c-walk.mp4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D:\&#1055;&#1088;&#1077;&#1079;&#1077;&#1085;&#1090;&#1072;&#1094;&#1080;&#1080;\c-walk3.mp4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D:\&#1055;&#1088;&#1077;&#1079;&#1077;&#1085;&#1090;&#1072;&#1094;&#1080;&#1080;\&#1055;&#1086;&#1090;&#1088;&#1103;&#1089;&#1085;&#1099;&#1081;%20&#1090;&#1072;&#1085;&#1077;&#1094;-&#1090;&#1080;&#1082;&#1090;&#1086;&#1085;&#1080;&#1082;%20&#1074;%20&#1055;&#1080;&#1090;&#1077;&#1088;&#1077;)).mp4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D:\&#1055;&#1088;&#1077;&#1079;&#1077;&#1085;&#1090;&#1072;&#1094;&#1080;&#1080;\&#1090;&#1080;&#1082;&#1090;&#1086;&#1085;&#1080;&#1082;.mp4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Сучасні танці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Презентація на тему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Finger dance</a:t>
            </a:r>
            <a:endParaRPr lang="ru-RU" dirty="0"/>
          </a:p>
        </p:txBody>
      </p:sp>
      <p:pic>
        <p:nvPicPr>
          <p:cNvPr id="4" name="Fingerdance.mp4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500166" y="1809337"/>
            <a:ext cx="6715172" cy="4714909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err="1" smtClean="0"/>
              <a:t>Манжуленко</a:t>
            </a:r>
            <a:r>
              <a:rPr lang="uk-UA" smtClean="0"/>
              <a:t> Богдан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err="1" smtClean="0"/>
              <a:t>Презентац</a:t>
            </a:r>
            <a:r>
              <a:rPr lang="uk-UA" dirty="0" err="1" smtClean="0"/>
              <a:t>ію</a:t>
            </a:r>
            <a:r>
              <a:rPr lang="uk-UA" dirty="0" smtClean="0"/>
              <a:t> виконав учень 9-в класу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 smtClean="0"/>
              <a:t>Що</a:t>
            </a:r>
            <a:r>
              <a:rPr lang="ru-RU" b="1" dirty="0" smtClean="0"/>
              <a:t> </a:t>
            </a:r>
            <a:r>
              <a:rPr lang="ru-RU" b="1" dirty="0" err="1" smtClean="0"/>
              <a:t>таке</a:t>
            </a:r>
            <a:r>
              <a:rPr lang="ru-RU" b="1" dirty="0" smtClean="0"/>
              <a:t> </a:t>
            </a:r>
            <a:r>
              <a:rPr lang="ru-RU" b="1" dirty="0" err="1" smtClean="0"/>
              <a:t>танець</a:t>
            </a:r>
            <a:r>
              <a:rPr lang="ru-RU" b="1" dirty="0" smtClean="0"/>
              <a:t>?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vi-VN" dirty="0" smtClean="0"/>
              <a:t>Та́нець, танок — вид мистецтва, де художні образи створюються засобами пластичних рухів людського тіла. В танці відображається емоційно-образний зміст музичних творів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Crip</a:t>
            </a:r>
            <a:r>
              <a:rPr lang="en-US" dirty="0" smtClean="0"/>
              <a:t> Walk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Crip</a:t>
            </a:r>
            <a:r>
              <a:rPr lang="ru-RU" dirty="0" smtClean="0"/>
              <a:t> </a:t>
            </a:r>
            <a:r>
              <a:rPr lang="ru-RU" dirty="0" err="1" smtClean="0"/>
              <a:t>Walk</a:t>
            </a:r>
            <a:r>
              <a:rPr lang="ru-RU" dirty="0" smtClean="0"/>
              <a:t> или </a:t>
            </a:r>
            <a:r>
              <a:rPr lang="ru-RU" dirty="0" err="1" smtClean="0"/>
              <a:t>C-Walk</a:t>
            </a:r>
            <a:r>
              <a:rPr lang="ru-RU" dirty="0" smtClean="0"/>
              <a:t> - это танец, который возник в начале 1990-ых годов в бедных районах города Комптон, штат Калифорния. Корни этого танца берут начало в Южном Централе, районе города Лос-Анджелес, где в начале 80-ых и была заложена его основа, превратившаяся в основной элемент </a:t>
            </a:r>
            <a:r>
              <a:rPr lang="ru-RU" dirty="0" err="1" smtClean="0"/>
              <a:t>хип-хоп</a:t>
            </a:r>
            <a:r>
              <a:rPr lang="ru-RU" dirty="0" smtClean="0"/>
              <a:t> танцев конца 90-ых годов.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Пр</a:t>
            </a:r>
            <a:r>
              <a:rPr lang="uk-UA" dirty="0" err="1" smtClean="0"/>
              <a:t>иклад</a:t>
            </a:r>
            <a:r>
              <a:rPr lang="uk-UA" dirty="0" smtClean="0"/>
              <a:t> танцю </a:t>
            </a:r>
            <a:endParaRPr lang="ru-RU" dirty="0"/>
          </a:p>
        </p:txBody>
      </p:sp>
      <p:pic>
        <p:nvPicPr>
          <p:cNvPr id="4" name="c-walk.mp4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500166" y="1595023"/>
            <a:ext cx="6286544" cy="471491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Приклад С-</a:t>
            </a:r>
            <a:r>
              <a:rPr lang="en-US" dirty="0" smtClean="0"/>
              <a:t>walk</a:t>
            </a:r>
            <a:endParaRPr lang="ru-RU" dirty="0"/>
          </a:p>
        </p:txBody>
      </p:sp>
      <p:pic>
        <p:nvPicPr>
          <p:cNvPr id="6" name="c-walk3.mp4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357290" y="1487867"/>
            <a:ext cx="6786610" cy="5089958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vide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Тектоник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Тектоник— </a:t>
            </a:r>
            <a:r>
              <a:rPr lang="ru-RU" dirty="0" smtClean="0"/>
              <a:t>французская торговая марка, а также танцевальное движение XXI века, возникшие вокруг танца, содержащего в себе элементы </a:t>
            </a:r>
            <a:r>
              <a:rPr lang="ru-RU" dirty="0" err="1" smtClean="0"/>
              <a:t>джампстайла</a:t>
            </a:r>
            <a:r>
              <a:rPr lang="ru-RU" dirty="0" smtClean="0"/>
              <a:t>, </a:t>
            </a:r>
            <a:r>
              <a:rPr lang="ru-RU" dirty="0" err="1" smtClean="0"/>
              <a:t>хип-хоп</a:t>
            </a:r>
            <a:r>
              <a:rPr lang="ru-RU" dirty="0" smtClean="0"/>
              <a:t>, </a:t>
            </a:r>
            <a:r>
              <a:rPr lang="ru-RU" dirty="0" err="1" smtClean="0"/>
              <a:t>локинга</a:t>
            </a:r>
            <a:r>
              <a:rPr lang="ru-RU" dirty="0" smtClean="0"/>
              <a:t>, </a:t>
            </a:r>
            <a:r>
              <a:rPr lang="ru-RU" dirty="0" err="1" smtClean="0"/>
              <a:t>поппинга</a:t>
            </a:r>
            <a:r>
              <a:rPr lang="ru-RU" dirty="0" smtClean="0"/>
              <a:t>, </a:t>
            </a:r>
            <a:r>
              <a:rPr lang="ru-RU" dirty="0" err="1" smtClean="0"/>
              <a:t>техно</a:t>
            </a:r>
            <a:r>
              <a:rPr lang="ru-RU" dirty="0" smtClean="0"/>
              <a:t> и т. д. Первоначально термин означал танцоров стиля </a:t>
            </a:r>
            <a:r>
              <a:rPr lang="ru-RU" dirty="0" err="1" smtClean="0"/>
              <a:t>электро</a:t>
            </a:r>
            <a:r>
              <a:rPr lang="ru-RU" dirty="0" smtClean="0"/>
              <a:t> </a:t>
            </a:r>
            <a:r>
              <a:rPr lang="ru-RU" dirty="0" err="1" smtClean="0"/>
              <a:t>дэнс</a:t>
            </a:r>
            <a:r>
              <a:rPr lang="ru-RU" dirty="0" smtClean="0"/>
              <a:t>, </a:t>
            </a:r>
            <a:r>
              <a:rPr lang="ru-RU" dirty="0" smtClean="0"/>
              <a:t>впоследствии с регистрацией «Тектоника» как бренда, он распространился на всё движение и его элементы в целом, несколько разграничив эти понятия. Движение имело огромную популярность в 2006—2007 годах, но с конца 2008-го наблюдается некоторый его </a:t>
            </a:r>
            <a:r>
              <a:rPr lang="ru-RU" dirty="0" smtClean="0"/>
              <a:t>спад</a:t>
            </a:r>
            <a:r>
              <a:rPr lang="en-US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Танец тектоник</a:t>
            </a:r>
            <a:endParaRPr lang="ru-RU" dirty="0"/>
          </a:p>
        </p:txBody>
      </p:sp>
      <p:pic>
        <p:nvPicPr>
          <p:cNvPr id="4" name="Потрясный танец-тиктоник в Питере)).mp4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214414" y="1285860"/>
            <a:ext cx="7072362" cy="5304272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err="1" smtClean="0"/>
              <a:t>Мальчик</a:t>
            </a:r>
            <a:r>
              <a:rPr lang="uk-UA" dirty="0" smtClean="0"/>
              <a:t> </a:t>
            </a:r>
            <a:r>
              <a:rPr lang="uk-UA" dirty="0" err="1" smtClean="0"/>
              <a:t>танцует</a:t>
            </a:r>
            <a:r>
              <a:rPr lang="uk-UA" dirty="0" smtClean="0"/>
              <a:t> </a:t>
            </a:r>
            <a:r>
              <a:rPr lang="uk-UA" dirty="0" err="1" smtClean="0"/>
              <a:t>Тектоник</a:t>
            </a:r>
            <a:endParaRPr lang="ru-RU" dirty="0"/>
          </a:p>
        </p:txBody>
      </p:sp>
      <p:pic>
        <p:nvPicPr>
          <p:cNvPr id="4" name="тиктоник.mp4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357290" y="1487867"/>
            <a:ext cx="6929486" cy="5197115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Finger dance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Finger dance </a:t>
            </a:r>
            <a:r>
              <a:rPr lang="ru-RU" dirty="0" smtClean="0"/>
              <a:t>( англ. </a:t>
            </a:r>
            <a:r>
              <a:rPr lang="en-US" dirty="0" smtClean="0"/>
              <a:t>Finger </a:t>
            </a:r>
            <a:r>
              <a:rPr lang="ru-RU" dirty="0" smtClean="0"/>
              <a:t>Пальцы, </a:t>
            </a:r>
            <a:r>
              <a:rPr lang="en-US" dirty="0" smtClean="0"/>
              <a:t>dance</a:t>
            </a:r>
            <a:r>
              <a:rPr lang="ru-RU" dirty="0" smtClean="0"/>
              <a:t> танец) – Берет корни с 1991 года . 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етро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Метро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68</TotalTime>
  <Words>218</Words>
  <Application>Microsoft Office PowerPoint</Application>
  <PresentationFormat>Экран (4:3)</PresentationFormat>
  <Paragraphs>17</Paragraphs>
  <Slides>11</Slides>
  <Notes>0</Notes>
  <HiddenSlides>0</HiddenSlides>
  <MMClips>5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Метро</vt:lpstr>
      <vt:lpstr>Сучасні танці</vt:lpstr>
      <vt:lpstr>Що таке танець?</vt:lpstr>
      <vt:lpstr>Crip Walk</vt:lpstr>
      <vt:lpstr>Приклад танцю </vt:lpstr>
      <vt:lpstr>Приклад С-walk</vt:lpstr>
      <vt:lpstr>Тектоник</vt:lpstr>
      <vt:lpstr>Танец тектоник</vt:lpstr>
      <vt:lpstr>Мальчик танцует Тектоник</vt:lpstr>
      <vt:lpstr>Finger dance</vt:lpstr>
      <vt:lpstr>Finger dance</vt:lpstr>
      <vt:lpstr>Манжуленко Богдан</vt:lpstr>
    </vt:vector>
  </TitlesOfParts>
  <Company>Krokoz™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Сучасні танці</dc:title>
  <dc:creator>wew</dc:creator>
  <cp:lastModifiedBy>wew</cp:lastModifiedBy>
  <cp:revision>7</cp:revision>
  <dcterms:created xsi:type="dcterms:W3CDTF">2012-12-06T15:07:09Z</dcterms:created>
  <dcterms:modified xsi:type="dcterms:W3CDTF">2012-12-06T16:15:20Z</dcterms:modified>
</cp:coreProperties>
</file>