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34" autoAdjust="0"/>
  </p:normalViewPr>
  <p:slideViewPr>
    <p:cSldViewPr>
      <p:cViewPr varScale="1">
        <p:scale>
          <a:sx n="49" d="100"/>
          <a:sy n="49" d="100"/>
        </p:scale>
        <p:origin x="-127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6C1CCF-3E98-4AE9-B3A5-2907C4574F39}" type="datetimeFigureOut">
              <a:rPr lang="ru-RU" smtClean="0"/>
              <a:t>13.09.2014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92E7CD-116A-4A19-AB1A-A1301DFA7DB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445224"/>
            <a:ext cx="6336704" cy="1176536"/>
          </a:xfrm>
        </p:spPr>
        <p:txBody>
          <a:bodyPr/>
          <a:lstStyle/>
          <a:p>
            <a:pPr algn="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Підготувала:  учениця 31 групи</a:t>
            </a:r>
          </a:p>
          <a:p>
            <a:pPr algn="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Черняк Валерія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2043658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ston" pitchFamily="66" charset="0"/>
              </a:rPr>
              <a:t>Види пожеж та що робити при пожежі 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ston" pitchFamily="66" charset="0"/>
            </a:endParaRPr>
          </a:p>
        </p:txBody>
      </p:sp>
      <p:pic>
        <p:nvPicPr>
          <p:cNvPr id="4" name="V.A._Mocart_-_Zvuki_Prirody_Vremena_goda_-_Groza_Zvuki_prirody-shum_dozhdya_i_penie_ptic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76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0"/>
            <a:ext cx="7704856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ru-RU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Якщо</a:t>
            </a:r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виникла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пожежа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облік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часу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йде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секунди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Не треба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панікувати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Пам'ятайте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що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необхідно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остерігатися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задимленості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високої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температури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загазованості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обвалу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конструкцій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споруд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вибухів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технічного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обладнання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падіння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дерев (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якщо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пожежа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лісі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).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Найбільш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небезпечними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точками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виникнення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пожеж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зазвичай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стають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частини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квартири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де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знаходяться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електричні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прилади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опалювальні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пристрої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а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також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місця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зберігання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вугілля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дров, бензину (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підвал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горища,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балкони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гаражі</a:t>
            </a: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" y="3284984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90584"/>
            <a:ext cx="4191000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07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93" y="0"/>
            <a:ext cx="7416824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 таке пожежа?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01" y="409951"/>
            <a:ext cx="4680520" cy="5400600"/>
          </a:xfrm>
        </p:spPr>
        <p:txBody>
          <a:bodyPr>
            <a:noAutofit/>
          </a:bodyPr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45720" indent="0" algn="ctr">
              <a:buNone/>
            </a:pP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Пожежею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є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некероване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горіння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поза межами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спеціально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відведеного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вогнища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 яке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може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призвести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загибелі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і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ураження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людей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тварин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рослин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значних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матеріальних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збитків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суттєвого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погіршення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стану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навколишнього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природного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середовища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91220"/>
            <a:ext cx="2952328" cy="22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4" y="404664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28" y="3622732"/>
            <a:ext cx="4163319" cy="3021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063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766" y="7992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Лісова пожежа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184373"/>
            <a:ext cx="2783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місцевістю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835696" y="1706025"/>
            <a:ext cx="1368152" cy="425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156176" y="1707593"/>
            <a:ext cx="1080120" cy="425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95523" y="1918656"/>
            <a:ext cx="0" cy="7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99703" y="2329467"/>
            <a:ext cx="113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низові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35727" y="2777071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верхові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02935" y="2261819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підземні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12592" y="3565399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інтенсивністю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5395" y="5057518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слабкі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19508" y="5481561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середні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18615" y="5006982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сильні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835696" y="4088619"/>
            <a:ext cx="1368152" cy="636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835064" y="4221088"/>
            <a:ext cx="0" cy="10167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387376" y="4148959"/>
            <a:ext cx="1409988" cy="636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7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60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Причини лісових пожеж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76249"/>
            <a:ext cx="4680520" cy="424847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антропогенний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фактор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( 96–98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%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природні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й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кліматичні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умови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висока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температура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повітря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невелика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кількість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опадів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тощо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9314"/>
            <a:ext cx="6192688" cy="3094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10" y="4073315"/>
            <a:ext cx="1852869" cy="2470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69" y="1052736"/>
            <a:ext cx="3547281" cy="2364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919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144"/>
            <a:ext cx="76328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 поведінки при лісовій пожежі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44824"/>
            <a:ext cx="8748464" cy="534692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dirty="0" smtClean="0"/>
              <a:t> при </a:t>
            </a:r>
            <a:r>
              <a:rPr lang="ru-RU" dirty="0" err="1"/>
              <a:t>пожежах</a:t>
            </a:r>
            <a:r>
              <a:rPr lang="ru-RU" dirty="0"/>
              <a:t> треба </a:t>
            </a:r>
            <a:r>
              <a:rPr lang="ru-RU" dirty="0" err="1"/>
              <a:t>остерігатися</a:t>
            </a:r>
            <a:r>
              <a:rPr lang="ru-RU" dirty="0"/>
              <a:t> </a:t>
            </a:r>
            <a:r>
              <a:rPr lang="ru-RU" dirty="0" err="1"/>
              <a:t>високої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, </a:t>
            </a:r>
            <a:r>
              <a:rPr lang="ru-RU" dirty="0" err="1"/>
              <a:t>задимленості</a:t>
            </a:r>
            <a:r>
              <a:rPr lang="ru-RU" dirty="0"/>
              <a:t> і </a:t>
            </a:r>
            <a:r>
              <a:rPr lang="ru-RU" dirty="0" err="1"/>
              <a:t>загазованості</a:t>
            </a:r>
            <a:r>
              <a:rPr lang="ru-RU" dirty="0"/>
              <a:t>, </a:t>
            </a:r>
            <a:r>
              <a:rPr lang="ru-RU" dirty="0" err="1"/>
              <a:t>вибухів</a:t>
            </a:r>
            <a:r>
              <a:rPr lang="ru-RU" dirty="0"/>
              <a:t>, </a:t>
            </a:r>
            <a:r>
              <a:rPr lang="ru-RU" dirty="0" err="1"/>
              <a:t>падіння</a:t>
            </a:r>
            <a:r>
              <a:rPr lang="ru-RU" dirty="0"/>
              <a:t> дерев і </a:t>
            </a:r>
            <a:r>
              <a:rPr lang="ru-RU" dirty="0" err="1"/>
              <a:t>будівель</a:t>
            </a:r>
            <a:r>
              <a:rPr lang="ru-RU" dirty="0"/>
              <a:t>, </a:t>
            </a:r>
            <a:r>
              <a:rPr lang="ru-RU" dirty="0" err="1"/>
              <a:t>провалів</a:t>
            </a:r>
            <a:r>
              <a:rPr lang="ru-RU" dirty="0"/>
              <a:t> у </a:t>
            </a:r>
            <a:r>
              <a:rPr lang="ru-RU" dirty="0" err="1"/>
              <a:t>прогорілий</a:t>
            </a:r>
            <a:r>
              <a:rPr lang="ru-RU" dirty="0"/>
              <a:t> </a:t>
            </a:r>
            <a:r>
              <a:rPr lang="ru-RU" dirty="0" err="1" smtClean="0"/>
              <a:t>ґрунт</a:t>
            </a:r>
            <a:r>
              <a:rPr lang="ru-RU" dirty="0" smtClean="0"/>
              <a:t> 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загорівся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, треба </a:t>
            </a:r>
            <a:r>
              <a:rPr lang="ru-RU" dirty="0" err="1"/>
              <a:t>лягти</a:t>
            </a:r>
            <a:r>
              <a:rPr lang="ru-RU" dirty="0"/>
              <a:t> на землю та </a:t>
            </a:r>
            <a:r>
              <a:rPr lang="ru-RU" dirty="0" err="1"/>
              <a:t>збити</a:t>
            </a:r>
            <a:r>
              <a:rPr lang="ru-RU" dirty="0"/>
              <a:t> </a:t>
            </a:r>
            <a:r>
              <a:rPr lang="ru-RU" dirty="0" err="1"/>
              <a:t>полум'я</a:t>
            </a:r>
            <a:r>
              <a:rPr lang="ru-RU" dirty="0"/>
              <a:t>, </a:t>
            </a:r>
            <a:r>
              <a:rPr lang="ru-RU" dirty="0" smtClean="0"/>
              <a:t>не </a:t>
            </a:r>
            <a:r>
              <a:rPr lang="ru-RU" dirty="0" err="1" smtClean="0"/>
              <a:t>бігти</a:t>
            </a:r>
            <a:r>
              <a:rPr lang="ru-RU" dirty="0" smtClean="0"/>
              <a:t> (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роздує</a:t>
            </a:r>
            <a:r>
              <a:rPr lang="ru-RU" dirty="0"/>
              <a:t> </a:t>
            </a:r>
            <a:r>
              <a:rPr lang="ru-RU" dirty="0" err="1" smtClean="0"/>
              <a:t>полум'я</a:t>
            </a:r>
            <a:r>
              <a:rPr lang="ru-RU" dirty="0" smtClean="0"/>
              <a:t>);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err="1" smtClean="0"/>
              <a:t>виходити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пожежі</a:t>
            </a:r>
            <a:r>
              <a:rPr lang="ru-RU" dirty="0"/>
              <a:t> треба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у тому </a:t>
            </a:r>
            <a:r>
              <a:rPr lang="ru-RU" dirty="0" err="1"/>
              <a:t>напрямку</a:t>
            </a:r>
            <a:r>
              <a:rPr lang="ru-RU" dirty="0"/>
              <a:t>,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дує</a:t>
            </a:r>
            <a:r>
              <a:rPr lang="ru-RU" dirty="0"/>
              <a:t> </a:t>
            </a:r>
            <a:r>
              <a:rPr lang="ru-RU" dirty="0" err="1" smtClean="0"/>
              <a:t>вітер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при </a:t>
            </a:r>
            <a:r>
              <a:rPr lang="ru-RU" dirty="0" err="1"/>
              <a:t>гасінні</a:t>
            </a:r>
            <a:r>
              <a:rPr lang="ru-RU" dirty="0"/>
              <a:t> </a:t>
            </a:r>
            <a:r>
              <a:rPr lang="ru-RU" dirty="0" err="1"/>
              <a:t>лісових</a:t>
            </a:r>
            <a:r>
              <a:rPr lang="ru-RU" dirty="0"/>
              <a:t> </a:t>
            </a:r>
            <a:r>
              <a:rPr lang="ru-RU" dirty="0" err="1"/>
              <a:t>пожеж</a:t>
            </a:r>
            <a:r>
              <a:rPr lang="ru-RU" dirty="0"/>
              <a:t>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гілля</a:t>
            </a:r>
            <a:r>
              <a:rPr lang="ru-RU" dirty="0"/>
              <a:t> </a:t>
            </a:r>
            <a:r>
              <a:rPr lang="ru-RU" dirty="0" err="1"/>
              <a:t>листяних</a:t>
            </a:r>
            <a:r>
              <a:rPr lang="ru-RU" dirty="0"/>
              <a:t> дерев (</a:t>
            </a:r>
            <a:r>
              <a:rPr lang="ru-RU" dirty="0" err="1"/>
              <a:t>берези</a:t>
            </a:r>
            <a:r>
              <a:rPr lang="ru-RU" dirty="0"/>
              <a:t>, </a:t>
            </a:r>
            <a:r>
              <a:rPr lang="ru-RU" dirty="0" err="1" smtClean="0"/>
              <a:t>ліщини</a:t>
            </a:r>
            <a:r>
              <a:rPr lang="ru-RU" dirty="0" smtClean="0"/>
              <a:t>),</a:t>
            </a:r>
            <a:r>
              <a:rPr lang="ru-RU" dirty="0" err="1" smtClean="0"/>
              <a:t>пісок,землю,вогнегасники</a:t>
            </a:r>
            <a:r>
              <a:rPr lang="ru-RU" dirty="0" smtClean="0"/>
              <a:t>(</a:t>
            </a:r>
            <a:r>
              <a:rPr lang="ru-RU" dirty="0" err="1" smtClean="0"/>
              <a:t>якщо</a:t>
            </a:r>
            <a:r>
              <a:rPr lang="ru-RU" dirty="0" smtClean="0"/>
              <a:t> вони є).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8059"/>
            <a:ext cx="5004047" cy="44323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96" y="1412776"/>
            <a:ext cx="4642104" cy="3070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97" y="4411196"/>
            <a:ext cx="4174560" cy="2470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016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Причини побутових пожеж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556792"/>
            <a:ext cx="6355432" cy="41948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застарілі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комунікації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 </a:t>
            </a: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несправна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електропроводка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куріння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недозволених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місцях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;</a:t>
            </a: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залишені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без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нагляду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електроприлади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>
              <a:buBlip>
                <a:blip r:embed="rId2"/>
              </a:buBlip>
            </a:pPr>
            <a:endParaRPr lang="ru-RU" dirty="0"/>
          </a:p>
          <a:p>
            <a:pPr>
              <a:buBlip>
                <a:blip r:embed="rId2"/>
              </a:buBlip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3741"/>
            <a:ext cx="3528392" cy="2473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9664"/>
            <a:ext cx="2467087" cy="17307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3741"/>
            <a:ext cx="3117246" cy="2343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90" y="3703534"/>
            <a:ext cx="4112717" cy="27418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1" y="1802387"/>
            <a:ext cx="9149959" cy="464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9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 поведінки при побутовій пожежі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060848"/>
            <a:ext cx="8136904" cy="47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/>
              <a:t>подзвонити</a:t>
            </a:r>
            <a:r>
              <a:rPr lang="ru-RU" dirty="0"/>
              <a:t> до </a:t>
            </a:r>
            <a:r>
              <a:rPr lang="ru-RU" dirty="0" err="1"/>
              <a:t>служби</a:t>
            </a:r>
            <a:r>
              <a:rPr lang="ru-RU" dirty="0"/>
              <a:t> </a:t>
            </a:r>
            <a:r>
              <a:rPr lang="ru-RU" dirty="0" smtClean="0"/>
              <a:t> 101;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/>
              <a:t>вікна</a:t>
            </a:r>
            <a:r>
              <a:rPr lang="ru-RU" dirty="0"/>
              <a:t> </a:t>
            </a:r>
            <a:r>
              <a:rPr lang="ru-RU" dirty="0" err="1"/>
              <a:t>відкривати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r>
              <a:rPr lang="ru-RU" dirty="0"/>
              <a:t> </a:t>
            </a:r>
            <a:r>
              <a:rPr lang="ru-RU" dirty="0" err="1"/>
              <a:t>посилить</a:t>
            </a:r>
            <a:r>
              <a:rPr lang="ru-RU" dirty="0"/>
              <a:t> </a:t>
            </a:r>
            <a:r>
              <a:rPr lang="ru-RU" dirty="0" err="1"/>
              <a:t>полум'я</a:t>
            </a:r>
            <a:r>
              <a:rPr lang="ru-RU" dirty="0" smtClean="0"/>
              <a:t>;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/>
              <a:t>негайно</a:t>
            </a:r>
            <a:r>
              <a:rPr lang="ru-RU" dirty="0"/>
              <a:t> </a:t>
            </a:r>
            <a:r>
              <a:rPr lang="ru-RU" dirty="0" err="1"/>
              <a:t>вийти</a:t>
            </a:r>
            <a:r>
              <a:rPr lang="ru-RU" dirty="0"/>
              <a:t> з </a:t>
            </a:r>
            <a:r>
              <a:rPr lang="ru-RU" dirty="0" err="1"/>
              <a:t>приміщення</a:t>
            </a:r>
            <a:r>
              <a:rPr lang="ru-RU" dirty="0"/>
              <a:t>, </a:t>
            </a:r>
            <a:r>
              <a:rPr lang="ru-RU" dirty="0" err="1"/>
              <a:t>покликати</a:t>
            </a:r>
            <a:r>
              <a:rPr lang="ru-RU" dirty="0"/>
              <a:t> </a:t>
            </a:r>
            <a:r>
              <a:rPr lang="ru-RU" dirty="0" err="1" smtClean="0"/>
              <a:t>дорослих,сусідів</a:t>
            </a:r>
            <a:r>
              <a:rPr lang="ru-RU" dirty="0" smtClean="0"/>
              <a:t>;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пожежі</a:t>
            </a:r>
            <a:r>
              <a:rPr lang="ru-RU" dirty="0"/>
              <a:t> заборонено </a:t>
            </a:r>
            <a:r>
              <a:rPr lang="ru-RU" dirty="0" err="1"/>
              <a:t>користуватися</a:t>
            </a:r>
            <a:r>
              <a:rPr lang="ru-RU" dirty="0"/>
              <a:t> </a:t>
            </a:r>
            <a:r>
              <a:rPr lang="ru-RU" dirty="0" err="1"/>
              <a:t>ліфтами</a:t>
            </a:r>
            <a:r>
              <a:rPr lang="ru-RU" dirty="0"/>
              <a:t>; з </a:t>
            </a:r>
            <a:r>
              <a:rPr lang="ru-RU" dirty="0" err="1"/>
              <a:t>висотного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 не </a:t>
            </a:r>
            <a:r>
              <a:rPr lang="ru-RU" dirty="0" err="1"/>
              <a:t>біжіть</a:t>
            </a:r>
            <a:r>
              <a:rPr lang="ru-RU" dirty="0"/>
              <a:t> сходами вниз,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зайнялося</a:t>
            </a:r>
            <a:r>
              <a:rPr lang="ru-RU" dirty="0"/>
              <a:t> внизу, а </a:t>
            </a:r>
            <a:r>
              <a:rPr lang="ru-RU" dirty="0" err="1"/>
              <a:t>рятуйтеся</a:t>
            </a:r>
            <a:r>
              <a:rPr lang="ru-RU" dirty="0"/>
              <a:t> на </a:t>
            </a:r>
            <a:r>
              <a:rPr lang="ru-RU" dirty="0" err="1"/>
              <a:t>даху</a:t>
            </a:r>
            <a:r>
              <a:rPr lang="ru-RU" dirty="0"/>
              <a:t>,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пожежну</a:t>
            </a:r>
            <a:r>
              <a:rPr lang="ru-RU" dirty="0"/>
              <a:t> </a:t>
            </a:r>
            <a:r>
              <a:rPr lang="ru-RU" dirty="0" err="1" smtClean="0"/>
              <a:t>драбину</a:t>
            </a:r>
            <a:r>
              <a:rPr lang="ru-RU" dirty="0" smtClean="0"/>
              <a:t>;</a:t>
            </a: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/>
              <a:t>уберегти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чадного газу,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пробуватися</a:t>
            </a:r>
            <a:r>
              <a:rPr lang="ru-RU" dirty="0"/>
              <a:t> до </a:t>
            </a:r>
            <a:r>
              <a:rPr lang="ru-RU" dirty="0" err="1"/>
              <a:t>виходу</a:t>
            </a:r>
            <a:r>
              <a:rPr lang="ru-RU" dirty="0"/>
              <a:t> </a:t>
            </a:r>
            <a:r>
              <a:rPr lang="ru-RU" dirty="0" err="1"/>
              <a:t>поповзом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внизу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диму</a:t>
            </a:r>
            <a:r>
              <a:rPr lang="ru-RU" dirty="0"/>
              <a:t>, </a:t>
            </a:r>
            <a:r>
              <a:rPr lang="ru-RU" dirty="0" err="1"/>
              <a:t>накрити</a:t>
            </a:r>
            <a:r>
              <a:rPr lang="ru-RU" dirty="0"/>
              <a:t> голову шматком </a:t>
            </a:r>
            <a:r>
              <a:rPr lang="ru-RU" dirty="0" err="1"/>
              <a:t>мокрої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пальтом</a:t>
            </a:r>
            <a:r>
              <a:rPr lang="ru-RU" dirty="0"/>
              <a:t>.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41" y="2413069"/>
            <a:ext cx="4257994" cy="430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63" y="0"/>
            <a:ext cx="4858104" cy="68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41" y="-29802"/>
            <a:ext cx="3550867" cy="244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44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Пожежна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безпека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час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новорічних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свят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700808"/>
            <a:ext cx="9144000" cy="50131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err="1" smtClean="0"/>
              <a:t>Існують</a:t>
            </a:r>
            <a:r>
              <a:rPr lang="ru-RU" dirty="0" smtClean="0"/>
              <a:t> </a:t>
            </a:r>
            <a:r>
              <a:rPr lang="ru-RU" dirty="0" err="1"/>
              <a:t>нескладні</a:t>
            </a:r>
            <a:r>
              <a:rPr lang="ru-RU" dirty="0"/>
              <a:t> правила,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допоможуть</a:t>
            </a:r>
            <a:r>
              <a:rPr lang="ru-RU" dirty="0"/>
              <a:t> </a:t>
            </a:r>
            <a:r>
              <a:rPr lang="ru-RU" dirty="0" err="1"/>
              <a:t>влаштувати</a:t>
            </a:r>
            <a:r>
              <a:rPr lang="ru-RU" dirty="0"/>
              <a:t> і провести </a:t>
            </a:r>
            <a:r>
              <a:rPr lang="ru-RU" dirty="0" err="1"/>
              <a:t>новорічне</a:t>
            </a:r>
            <a:r>
              <a:rPr lang="ru-RU" dirty="0"/>
              <a:t> свято без </a:t>
            </a:r>
            <a:r>
              <a:rPr lang="ru-RU" dirty="0" err="1"/>
              <a:t>ускладнень</a:t>
            </a:r>
            <a:r>
              <a:rPr lang="ru-RU" dirty="0" smtClean="0"/>
              <a:t>: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не </a:t>
            </a:r>
            <a:r>
              <a:rPr lang="ru-RU" dirty="0" err="1"/>
              <a:t>користуватися</a:t>
            </a:r>
            <a:r>
              <a:rPr lang="ru-RU" dirty="0"/>
              <a:t> </a:t>
            </a:r>
            <a:r>
              <a:rPr lang="ru-RU" dirty="0" err="1"/>
              <a:t>відкритими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вогню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справні</a:t>
            </a:r>
            <a:r>
              <a:rPr lang="ru-RU" dirty="0"/>
              <a:t> </a:t>
            </a:r>
            <a:r>
              <a:rPr lang="ru-RU" dirty="0" err="1"/>
              <a:t>гірлянди</a:t>
            </a:r>
            <a:r>
              <a:rPr lang="ru-RU" dirty="0"/>
              <a:t> </a:t>
            </a:r>
            <a:r>
              <a:rPr lang="ru-RU" dirty="0" err="1"/>
              <a:t>заводського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 smtClean="0"/>
              <a:t>;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не </a:t>
            </a:r>
            <a:r>
              <a:rPr lang="ru-RU" dirty="0" err="1" smtClean="0"/>
              <a:t>прикрашати</a:t>
            </a:r>
            <a:r>
              <a:rPr lang="ru-RU" dirty="0" smtClean="0"/>
              <a:t> </a:t>
            </a:r>
            <a:r>
              <a:rPr lang="ru-RU" dirty="0" err="1" smtClean="0"/>
              <a:t>ялинку</a:t>
            </a:r>
            <a:r>
              <a:rPr lang="ru-RU" dirty="0" smtClean="0"/>
              <a:t> </a:t>
            </a:r>
            <a:r>
              <a:rPr lang="ru-RU" dirty="0" err="1" smtClean="0"/>
              <a:t>легкозаймистими</a:t>
            </a:r>
            <a:r>
              <a:rPr lang="ru-RU" dirty="0" smtClean="0"/>
              <a:t> </a:t>
            </a:r>
            <a:r>
              <a:rPr lang="ru-RU" dirty="0" err="1" smtClean="0"/>
              <a:t>іграшками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5" y="4691356"/>
            <a:ext cx="2786932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64" y="4702166"/>
            <a:ext cx="4493746" cy="212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60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593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Домедична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допомога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постраждалим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пожежі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44824"/>
            <a:ext cx="9144000" cy="50131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хтось</a:t>
            </a:r>
            <a:r>
              <a:rPr lang="ru-RU" dirty="0"/>
              <a:t> </a:t>
            </a:r>
            <a:r>
              <a:rPr lang="ru-RU" dirty="0" err="1"/>
              <a:t>постраждав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пожежі</a:t>
            </a:r>
            <a:r>
              <a:rPr lang="ru-RU" dirty="0"/>
              <a:t>, </a:t>
            </a:r>
            <a:r>
              <a:rPr lang="ru-RU" dirty="0" err="1"/>
              <a:t>слід</a:t>
            </a:r>
            <a:r>
              <a:rPr lang="ru-RU" dirty="0" smtClean="0"/>
              <a:t>: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err="1"/>
              <a:t>заспокоїти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, </a:t>
            </a:r>
            <a:r>
              <a:rPr lang="ru-RU" dirty="0" err="1"/>
              <a:t>покликати</a:t>
            </a:r>
            <a:r>
              <a:rPr lang="ru-RU" dirty="0"/>
              <a:t> </a:t>
            </a:r>
            <a:r>
              <a:rPr lang="ru-RU" dirty="0" err="1"/>
              <a:t>дорослих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err="1" smtClean="0"/>
              <a:t>накинути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 smtClean="0"/>
              <a:t>постраждалого</a:t>
            </a:r>
            <a:r>
              <a:rPr lang="ru-RU" dirty="0" smtClean="0"/>
              <a:t> </a:t>
            </a:r>
            <a:r>
              <a:rPr lang="ru-RU" dirty="0" err="1" smtClean="0"/>
              <a:t>цупку</a:t>
            </a:r>
            <a:r>
              <a:rPr lang="ru-RU" dirty="0" smtClean="0"/>
              <a:t> </a:t>
            </a:r>
            <a:r>
              <a:rPr lang="ru-RU" dirty="0"/>
              <a:t>тканину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/>
              <a:t>як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вогонь</a:t>
            </a:r>
            <a:r>
              <a:rPr lang="ru-RU" dirty="0"/>
              <a:t> </a:t>
            </a:r>
            <a:r>
              <a:rPr lang="ru-RU" dirty="0" err="1"/>
              <a:t>згасне</a:t>
            </a:r>
            <a:r>
              <a:rPr lang="ru-RU" dirty="0"/>
              <a:t>, </a:t>
            </a:r>
            <a:r>
              <a:rPr lang="ru-RU" dirty="0" err="1"/>
              <a:t>зняти</a:t>
            </a:r>
            <a:r>
              <a:rPr lang="ru-RU" dirty="0"/>
              <a:t> тканину,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 smtClean="0"/>
              <a:t>травмувати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 </a:t>
            </a:r>
            <a:r>
              <a:rPr lang="ru-RU" dirty="0" err="1" smtClean="0"/>
              <a:t>обгорілу</a:t>
            </a:r>
            <a:r>
              <a:rPr lang="ru-RU" dirty="0" smtClean="0"/>
              <a:t> </a:t>
            </a:r>
            <a:r>
              <a:rPr lang="ru-RU" dirty="0" err="1"/>
              <a:t>шкіру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зривати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з </a:t>
            </a:r>
            <a:r>
              <a:rPr lang="ru-RU" dirty="0" err="1"/>
              <a:t>обгорілого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акуратно</a:t>
            </a:r>
            <a:r>
              <a:rPr lang="ru-RU" dirty="0"/>
              <a:t> </a:t>
            </a:r>
            <a:r>
              <a:rPr lang="ru-RU" dirty="0" err="1"/>
              <a:t>розрізати</a:t>
            </a:r>
            <a:r>
              <a:rPr lang="ru-RU" dirty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;</a:t>
            </a:r>
            <a:endParaRPr lang="ru-RU" dirty="0"/>
          </a:p>
          <a:p>
            <a:pPr>
              <a:buBlip>
                <a:blip r:embed="rId2"/>
              </a:buBlip>
            </a:pPr>
            <a:r>
              <a:rPr lang="ru-RU" dirty="0" smtClean="0"/>
              <a:t>до </a:t>
            </a:r>
            <a:r>
              <a:rPr lang="ru-RU" dirty="0" err="1"/>
              <a:t>приїзду</a:t>
            </a:r>
            <a:r>
              <a:rPr lang="ru-RU" dirty="0"/>
              <a:t> </a:t>
            </a:r>
            <a:r>
              <a:rPr lang="ru-RU" dirty="0" err="1"/>
              <a:t>лікарів</a:t>
            </a:r>
            <a:r>
              <a:rPr lang="ru-RU" dirty="0"/>
              <a:t> </a:t>
            </a:r>
            <a:r>
              <a:rPr lang="ru-RU" dirty="0" err="1"/>
              <a:t>накласти</a:t>
            </a:r>
            <a:r>
              <a:rPr lang="ru-RU" dirty="0"/>
              <a:t> на </a:t>
            </a:r>
            <a:r>
              <a:rPr lang="ru-RU" dirty="0" err="1"/>
              <a:t>опік</a:t>
            </a:r>
            <a:r>
              <a:rPr lang="ru-RU" dirty="0"/>
              <a:t> </a:t>
            </a:r>
            <a:r>
              <a:rPr lang="ru-RU" dirty="0" err="1"/>
              <a:t>суху</a:t>
            </a:r>
            <a:r>
              <a:rPr lang="ru-RU" dirty="0"/>
              <a:t> й </a:t>
            </a:r>
            <a:r>
              <a:rPr lang="ru-RU" dirty="0" err="1"/>
              <a:t>чисту</a:t>
            </a:r>
            <a:r>
              <a:rPr lang="ru-RU" dirty="0"/>
              <a:t> тканину.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45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</TotalTime>
  <Words>473</Words>
  <Application>Microsoft Office PowerPoint</Application>
  <PresentationFormat>Экран (4:3)</PresentationFormat>
  <Paragraphs>49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Види пожеж та що робити при пожежі </vt:lpstr>
      <vt:lpstr>Що таке пожежа?</vt:lpstr>
      <vt:lpstr>Лісова пожежа</vt:lpstr>
      <vt:lpstr>Причини лісових пожеж</vt:lpstr>
      <vt:lpstr>Правила поведінки при лісовій пожежі</vt:lpstr>
      <vt:lpstr>Причини побутових пожеж</vt:lpstr>
      <vt:lpstr>Правила поведінки при побутовій пожежі</vt:lpstr>
      <vt:lpstr>Пожежна безпека під час новорічних свят</vt:lpstr>
      <vt:lpstr>Домедична допомога постраждалим від пожежі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Види пожеж та що робити при пожежі</dc:title>
  <dc:creator>Lera</dc:creator>
  <cp:lastModifiedBy>Lera</cp:lastModifiedBy>
  <cp:revision>14</cp:revision>
  <dcterms:created xsi:type="dcterms:W3CDTF">2014-09-13T09:28:00Z</dcterms:created>
  <dcterms:modified xsi:type="dcterms:W3CDTF">2014-09-13T12:57:55Z</dcterms:modified>
</cp:coreProperties>
</file>