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60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E70A2-CFDE-4018-B6BD-B729BD679C3F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4FFCC-7B61-4FC3-87C1-151ACE28B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644-B2B5-4E00-B75D-F73B60194DB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96D3-A45C-464C-8AB5-A0D12613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644-B2B5-4E00-B75D-F73B60194DB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96D3-A45C-464C-8AB5-A0D12613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644-B2B5-4E00-B75D-F73B60194DB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96D3-A45C-464C-8AB5-A0D12613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644-B2B5-4E00-B75D-F73B60194DB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96D3-A45C-464C-8AB5-A0D12613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644-B2B5-4E00-B75D-F73B60194DB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96D3-A45C-464C-8AB5-A0D12613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644-B2B5-4E00-B75D-F73B60194DB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96D3-A45C-464C-8AB5-A0D12613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644-B2B5-4E00-B75D-F73B60194DB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96D3-A45C-464C-8AB5-A0D12613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644-B2B5-4E00-B75D-F73B60194DB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96D3-A45C-464C-8AB5-A0D12613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644-B2B5-4E00-B75D-F73B60194DB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96D3-A45C-464C-8AB5-A0D12613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644-B2B5-4E00-B75D-F73B60194DB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96D3-A45C-464C-8AB5-A0D12613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644-B2B5-4E00-B75D-F73B60194DB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96D3-A45C-464C-8AB5-A0D12613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55644-B2B5-4E00-B75D-F73B60194DB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B96D3-A45C-464C-8AB5-A0D12613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Douglas Adams</a:t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Biography and Literary activities</a:t>
            </a:r>
            <a:endParaRPr lang="ru-RU" b="1" spc="150" dirty="0">
              <a:ln w="11430"/>
              <a:solidFill>
                <a:srgbClr val="F8F8F8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571876"/>
            <a:ext cx="6400800" cy="1752600"/>
          </a:xfrm>
          <a:ln>
            <a:noFill/>
          </a:ln>
        </p:spPr>
        <p:txBody>
          <a:bodyPr/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made by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Dariya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Karpenko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form 34 Ph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Biography</a:t>
            </a:r>
            <a:endParaRPr lang="ru-RU" sz="3600" b="1" spc="150" dirty="0" smtClean="0">
              <a:ln w="11430"/>
              <a:solidFill>
                <a:srgbClr val="F8F8F8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5643602" cy="5543576"/>
          </a:xfrm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600" dirty="0" smtClean="0"/>
              <a:t>Was born on the 11th of March 1952 in Cambridge.</a:t>
            </a:r>
          </a:p>
          <a:p>
            <a:r>
              <a:rPr lang="en-US" sz="1600" dirty="0" smtClean="0"/>
              <a:t>Got educated in Brentwood School, then in St John's College, Cambridge.</a:t>
            </a:r>
          </a:p>
          <a:p>
            <a:r>
              <a:rPr lang="en-US" sz="1600" dirty="0" smtClean="0"/>
              <a:t> His first published work was a short story about a man who lost his memory in Eagle comic, age 11.</a:t>
            </a:r>
          </a:p>
          <a:p>
            <a:r>
              <a:rPr lang="en-US" sz="1600" dirty="0" smtClean="0"/>
              <a:t>Started writing and </a:t>
            </a:r>
            <a:r>
              <a:rPr lang="en-US" sz="1600" dirty="0" err="1" smtClean="0"/>
              <a:t>peforming</a:t>
            </a:r>
            <a:r>
              <a:rPr lang="en-US" sz="1600" dirty="0" smtClean="0"/>
              <a:t> seriously at Cambridge.</a:t>
            </a:r>
            <a:endParaRPr lang="ru-RU" sz="1600" dirty="0" smtClean="0"/>
          </a:p>
          <a:p>
            <a:r>
              <a:rPr lang="en-US" sz="1600" dirty="0" smtClean="0"/>
              <a:t>Participated for the "Monty Python's Flying Circus" last series.</a:t>
            </a:r>
          </a:p>
          <a:p>
            <a:r>
              <a:rPr lang="en-US" sz="1600" dirty="0" smtClean="0"/>
              <a:t>Worked as the script editor for Doctor Who.</a:t>
            </a:r>
            <a:endParaRPr lang="ru-RU" sz="1600" dirty="0" smtClean="0"/>
          </a:p>
          <a:p>
            <a:r>
              <a:rPr lang="en-US" sz="1600" dirty="0" smtClean="0"/>
              <a:t>Became famous as an author of “The Hitchhiker’s Guide to the Galaxy” </a:t>
            </a:r>
          </a:p>
          <a:p>
            <a:r>
              <a:rPr lang="en-US" sz="1600" dirty="0" smtClean="0"/>
              <a:t>Died on the 11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May, 2001 of a heart attack.</a:t>
            </a:r>
          </a:p>
          <a:p>
            <a:endParaRPr lang="en-US" sz="1800" dirty="0" smtClean="0"/>
          </a:p>
          <a:p>
            <a:endParaRPr lang="ru-RU" sz="1800" dirty="0"/>
          </a:p>
        </p:txBody>
      </p:sp>
      <p:pic>
        <p:nvPicPr>
          <p:cNvPr id="6" name="Рисунок 5" descr="douglas_ada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285860"/>
            <a:ext cx="264320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72198" y="5000636"/>
            <a:ext cx="3071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«</a:t>
            </a:r>
            <a:r>
              <a:rPr lang="en-US" sz="1600" dirty="0" smtClean="0">
                <a:solidFill>
                  <a:schemeClr val="bg1"/>
                </a:solidFill>
              </a:rPr>
              <a:t>There is an art to flying ... or rather a knack. The knack lies in learning how to throw yourself at the ground and miss.</a:t>
            </a:r>
            <a:r>
              <a:rPr lang="ru-RU" sz="1600" dirty="0" smtClean="0">
                <a:solidFill>
                  <a:schemeClr val="bg1"/>
                </a:solidFill>
              </a:rPr>
              <a:t>» (с)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1214422"/>
            <a:ext cx="8858312" cy="557214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Содержимое 13" descr="ada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1500174"/>
            <a:ext cx="4286248" cy="3762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Mostly_Harmless_Harmony_fr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571876"/>
            <a:ext cx="2071702" cy="2500330"/>
          </a:xfrm>
          <a:prstGeom prst="rect">
            <a:avLst/>
          </a:prstGeom>
        </p:spPr>
      </p:pic>
      <p:pic>
        <p:nvPicPr>
          <p:cNvPr id="8" name="Рисунок 7" descr="6563680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876"/>
            <a:ext cx="1857388" cy="2500330"/>
          </a:xfrm>
          <a:prstGeom prst="rect">
            <a:avLst/>
          </a:prstGeom>
        </p:spPr>
      </p:pic>
      <p:pic>
        <p:nvPicPr>
          <p:cNvPr id="4" name="Содержимое 3" descr="6a00c22527999b549d00c22527bc8d549d-500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500174"/>
            <a:ext cx="1357322" cy="2092928"/>
          </a:xfrm>
          <a:prstGeom prst="rect">
            <a:avLst/>
          </a:prstGeom>
        </p:spPr>
      </p:pic>
      <p:pic>
        <p:nvPicPr>
          <p:cNvPr id="6" name="Рисунок 5" descr="Milliway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1500174"/>
            <a:ext cx="1285884" cy="2071702"/>
          </a:xfrm>
          <a:prstGeom prst="rect">
            <a:avLst/>
          </a:prstGeom>
        </p:spPr>
      </p:pic>
      <p:pic>
        <p:nvPicPr>
          <p:cNvPr id="5" name="Рисунок 4" descr="life-the-universe-and-everything-9780330508575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1500174"/>
            <a:ext cx="1333080" cy="2071702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Hitchhiker's Guide to the Galaxy</a:t>
            </a:r>
            <a:endParaRPr lang="ru-RU" sz="3600" b="1" spc="150" dirty="0" smtClean="0">
              <a:ln w="11430"/>
              <a:solidFill>
                <a:srgbClr val="F8F8F8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643438" y="5357826"/>
            <a:ext cx="4214842" cy="1071570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 comedy science  fiction “trilogy” of 5 books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Was written between 1979 and 1992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bestseller with circulation 15 millions books</a:t>
            </a:r>
            <a:endParaRPr lang="ru-RU" sz="1200" dirty="0" smtClean="0">
              <a:solidFill>
                <a:srgbClr val="2525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Brief description of the books </a:t>
            </a:r>
            <a:endParaRPr lang="ru-RU" sz="3600" b="1" spc="150" dirty="0" smtClean="0">
              <a:ln w="11430"/>
              <a:solidFill>
                <a:srgbClr val="F8F8F8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214282" y="1285860"/>
            <a:ext cx="8643998" cy="52864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>
              <a:buNone/>
            </a:pPr>
            <a:r>
              <a:rPr lang="en-US" sz="1200" b="1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	</a:t>
            </a:r>
          </a:p>
          <a:p>
            <a:pPr lvl="0">
              <a:buNone/>
            </a:pPr>
            <a:r>
              <a:rPr lang="en-US" sz="1200" b="1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lang="ru-RU" sz="1200" dirty="0" smtClean="0">
              <a:solidFill>
                <a:srgbClr val="2525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" name="Рисунок 4" descr="hitchhikers_guide_to_galax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571612"/>
            <a:ext cx="3589027" cy="47536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1643050"/>
            <a:ext cx="4572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1200" b="1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The </a:t>
            </a:r>
            <a:r>
              <a:rPr lang="en-US" sz="1200" b="1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Hitchhiker's Guide to the Galaxy</a:t>
            </a:r>
            <a:r>
              <a:rPr lang="ru-RU" sz="1200" b="1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en-US" sz="1200" b="1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main Adam</a:t>
            </a:r>
            <a:r>
              <a:rPr lang="en-US" sz="1200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’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 work,</a:t>
            </a:r>
            <a:r>
              <a:rPr lang="en-US" sz="1200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is a</a:t>
            </a:r>
            <a:r>
              <a:rPr lang="en-US" sz="1200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comedy science fiction</a:t>
            </a:r>
            <a:r>
              <a:rPr lang="en-U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so-called "trilogy" of five books published between 1979 and 1992.</a:t>
            </a:r>
            <a:endParaRPr lang="ru-RU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It 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tells about the adventures of the unfortunate Englishman Arthur Dent, who with his friend Ford Prefect (a native of a small planet somewhere near star Betelgeuse, working in the editorial "The Hitchhikers Guide to the Galaxy”</a:t>
            </a:r>
            <a:r>
              <a:rPr lang="ru-RU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where you can learn about absolutely every thing in the Galaxy) miraculously escapes death when the Earth was destructed by alien race </a:t>
            </a:r>
            <a:r>
              <a:rPr lang="en-US" sz="1200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Vogons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Zaphod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Beeblebrox</a:t>
            </a:r>
            <a:r>
              <a:rPr lang="ru-RU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Ford’s relative and pluralistically the President of Galaxy, accidentally saves Arthur and Ford from death in outer space. On the board of the stolen by </a:t>
            </a:r>
            <a:r>
              <a:rPr lang="en-US" sz="1200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Zaphod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spaceship "Heart of Gold" are also depressed robot Marvin and </a:t>
            </a:r>
            <a:r>
              <a:rPr lang="en-US" sz="1200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Trillian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aka Tricia McMillan that Arthur once met at a party, who is the only other human survivor of Earth's destruction. During five books heroes</a:t>
            </a:r>
            <a:r>
              <a:rPr lang="ru-RU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have got into incredible scrapes, searching for legendary planet </a:t>
            </a:r>
            <a:r>
              <a:rPr lang="en-US" sz="1200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Magrateya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trying to find a question to the Answer to the Ultimate Question of Life, the Universe, and Everything, preventing galactic war and doing many other things, and, doubtlessly, having fun during it.</a:t>
            </a:r>
            <a:endParaRPr lang="ru-RU" sz="1200" dirty="0" smtClean="0">
              <a:solidFill>
                <a:srgbClr val="2525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dirty="0" smtClean="0">
              <a:solidFill>
                <a:srgbClr val="2525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9" name="Рисунок 8" descr="hitchhikers_guide_to_the_galaxy_v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4290"/>
            <a:ext cx="4286264" cy="6429396"/>
          </a:xfrm>
          <a:prstGeom prst="rect">
            <a:avLst/>
          </a:prstGeom>
        </p:spPr>
      </p:pic>
      <p:pic>
        <p:nvPicPr>
          <p:cNvPr id="10" name="Рисунок 9" descr="HHGG_Onesheet_1024_11056652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4357719" cy="646849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Dirk Gently series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36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3600" b="1" spc="150" dirty="0" smtClean="0">
              <a:ln w="11430"/>
              <a:solidFill>
                <a:srgbClr val="F8F8F8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 descr="Dirk_Gently_UK_front_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2212848" cy="3310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irkGent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150185"/>
            <a:ext cx="2162169" cy="3207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71406" y="4429132"/>
            <a:ext cx="3071834" cy="2214578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 smtClean="0">
              <a:solidFill>
                <a:srgbClr val="2525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lang="en-US" sz="1400" b="1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first</a:t>
            </a:r>
            <a:r>
              <a:rPr lang="en-US" sz="1200" b="1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book “Dirk </a:t>
            </a:r>
            <a:r>
              <a:rPr lang="en-US" sz="1200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Gently's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Holistic Detective Agency” was first published in 1987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Was described by author as "a kind of ghost-horror-detective-time-travel-romantic-comedy-epic, mainly concerned with mud, music and quantum mechanics."</a:t>
            </a:r>
            <a:endParaRPr lang="ru-RU" sz="1200" dirty="0" smtClean="0">
              <a:solidFill>
                <a:srgbClr val="2525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000760" y="4429132"/>
            <a:ext cx="3071834" cy="2214578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 smtClean="0">
              <a:solidFill>
                <a:srgbClr val="2525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lang="ru-RU" sz="14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second</a:t>
            </a:r>
            <a:r>
              <a:rPr lang="en-US" sz="14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novel, The Long Dark Tea-Time of the Soul (1988), was published a year later.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Objective genre  is a “humorous fantasy detective novel”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200" dirty="0" smtClean="0">
              <a:solidFill>
                <a:srgbClr val="2525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0" name="Содержимое 9" descr="The_Salmon_of_Doubt_Macmillan_front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74474" y="3286124"/>
            <a:ext cx="224053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071802" y="1214422"/>
            <a:ext cx="3071834" cy="1857388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 smtClean="0">
              <a:solidFill>
                <a:srgbClr val="2525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Salmon of Doubt has to be the </a:t>
            </a:r>
            <a:r>
              <a:rPr lang="en-US" sz="1400" b="1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third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book in the series, but it hasn’t been completed in case of  unexpected death of author.</a:t>
            </a:r>
          </a:p>
        </p:txBody>
      </p:sp>
      <p:pic>
        <p:nvPicPr>
          <p:cNvPr id="12" name="Рисунок 11" descr="158469972_8509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571480"/>
            <a:ext cx="4000528" cy="592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spc="150" dirty="0" err="1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Comprehension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questions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and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tasks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0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000" b="1" spc="150" dirty="0" smtClean="0">
              <a:ln w="11430"/>
              <a:solidFill>
                <a:srgbClr val="F8F8F8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7500990" cy="4829196"/>
          </a:xfrm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en-US" sz="1800" dirty="0" smtClean="0"/>
          </a:p>
          <a:p>
            <a:pPr lvl="0">
              <a:buNone/>
            </a:pPr>
            <a:r>
              <a:rPr lang="en-US" sz="1800" dirty="0" smtClean="0"/>
              <a:t>1.    Which event made Douglas Adams follow a career in writing?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2. 	 What was the name of the TV series, on which Douglas Adams worked as a scriptwriter?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3.	 What is the genre of “The Hitchhiker's Guide to the Galaxy”?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4. 	 Which number of copies of “The Hitchhiker's Guide to the Galaxy” was sold in the UK?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5. 	 What is the title of a book, on which Douglas Adams started working in the end of his life and which hasn’t been completed?</a:t>
            </a:r>
            <a:endParaRPr lang="ru-RU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895</TotalTime>
  <Words>226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Тема1</vt:lpstr>
      <vt:lpstr>Douglas Adams Biography and Literary activities</vt:lpstr>
      <vt:lpstr>Biography</vt:lpstr>
      <vt:lpstr>The Hitchhiker's Guide to the Galaxy</vt:lpstr>
      <vt:lpstr>Brief description of the books </vt:lpstr>
      <vt:lpstr>Dirk Gently series </vt:lpstr>
      <vt:lpstr>Comprehension questions and tasks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Douglas Adams Biography and Literary activities</dc:title>
  <dc:creator>ДАША</dc:creator>
  <cp:lastModifiedBy>ДАША</cp:lastModifiedBy>
  <cp:revision>69</cp:revision>
  <dcterms:created xsi:type="dcterms:W3CDTF">2014-05-09T17:55:56Z</dcterms:created>
  <dcterms:modified xsi:type="dcterms:W3CDTF">2014-05-20T18:23:07Z</dcterms:modified>
</cp:coreProperties>
</file>