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69" r:id="rId15"/>
    <p:sldId id="26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86B1A-F33A-4859-B584-E6AF38F3DB7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7FB8492-35A7-4CEA-9BC7-6BAC3BE4C8E1}">
      <dgm:prSet phldrT="[Текст]"/>
      <dgm:spPr/>
      <dgm:t>
        <a:bodyPr/>
        <a:lstStyle/>
        <a:p>
          <a:r>
            <a:rPr lang="uk-UA" dirty="0" smtClean="0"/>
            <a:t>Сторони трудового договору</a:t>
          </a:r>
          <a:endParaRPr lang="uk-UA" dirty="0"/>
        </a:p>
      </dgm:t>
    </dgm:pt>
    <dgm:pt modelId="{4FA1F357-CD56-4B6C-9F54-786670DEE0C2}" type="parTrans" cxnId="{E09DA6E0-FAFF-4255-BDB8-09135D781C76}">
      <dgm:prSet/>
      <dgm:spPr/>
      <dgm:t>
        <a:bodyPr/>
        <a:lstStyle/>
        <a:p>
          <a:endParaRPr lang="uk-UA"/>
        </a:p>
      </dgm:t>
    </dgm:pt>
    <dgm:pt modelId="{6BD667E8-A95A-481C-A206-B5EDF66CAF73}" type="sibTrans" cxnId="{E09DA6E0-FAFF-4255-BDB8-09135D781C76}">
      <dgm:prSet/>
      <dgm:spPr/>
      <dgm:t>
        <a:bodyPr/>
        <a:lstStyle/>
        <a:p>
          <a:endParaRPr lang="uk-UA"/>
        </a:p>
      </dgm:t>
    </dgm:pt>
    <dgm:pt modelId="{BD1760D9-B23D-4AF3-9541-3EBC5A571981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lumMod val="50000"/>
                </a:schemeClr>
              </a:solidFill>
            </a:rPr>
            <a:t>Працівник</a:t>
          </a:r>
          <a:r>
            <a:rPr lang="uk-UA" dirty="0" smtClean="0"/>
            <a:t> </a:t>
          </a:r>
          <a:endParaRPr lang="uk-UA" dirty="0"/>
        </a:p>
      </dgm:t>
    </dgm:pt>
    <dgm:pt modelId="{015BB483-0330-41B7-B4F8-0C1CD876F7A6}" type="parTrans" cxnId="{CDB8822A-DF9E-405A-B7D7-64FDD6592C53}">
      <dgm:prSet/>
      <dgm:spPr/>
      <dgm:t>
        <a:bodyPr/>
        <a:lstStyle/>
        <a:p>
          <a:endParaRPr lang="uk-UA"/>
        </a:p>
      </dgm:t>
    </dgm:pt>
    <dgm:pt modelId="{02307846-F20F-4FCE-A9C9-197F9A5AAA9A}" type="sibTrans" cxnId="{CDB8822A-DF9E-405A-B7D7-64FDD6592C53}">
      <dgm:prSet/>
      <dgm:spPr/>
      <dgm:t>
        <a:bodyPr/>
        <a:lstStyle/>
        <a:p>
          <a:endParaRPr lang="uk-UA"/>
        </a:p>
      </dgm:t>
    </dgm:pt>
    <dgm:pt modelId="{24950EEC-E4C3-4B88-9A0B-E21849F1F687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lumMod val="50000"/>
                </a:schemeClr>
              </a:solidFill>
            </a:rPr>
            <a:t>Власник підприємства тощо або уповноважений ним орган </a:t>
          </a:r>
          <a:endParaRPr lang="uk-UA" dirty="0">
            <a:solidFill>
              <a:schemeClr val="accent1">
                <a:lumMod val="50000"/>
              </a:schemeClr>
            </a:solidFill>
          </a:endParaRPr>
        </a:p>
      </dgm:t>
    </dgm:pt>
    <dgm:pt modelId="{0635E19D-903E-4E7C-90E9-C4D8B28AEADF}" type="parTrans" cxnId="{4818B13F-B871-4C39-8917-38F9D382CC06}">
      <dgm:prSet/>
      <dgm:spPr/>
      <dgm:t>
        <a:bodyPr/>
        <a:lstStyle/>
        <a:p>
          <a:endParaRPr lang="uk-UA"/>
        </a:p>
      </dgm:t>
    </dgm:pt>
    <dgm:pt modelId="{715AB9D7-DBAE-4716-AC0C-EE3C33A2D904}" type="sibTrans" cxnId="{4818B13F-B871-4C39-8917-38F9D382CC06}">
      <dgm:prSet/>
      <dgm:spPr/>
      <dgm:t>
        <a:bodyPr/>
        <a:lstStyle/>
        <a:p>
          <a:endParaRPr lang="uk-UA"/>
        </a:p>
      </dgm:t>
    </dgm:pt>
    <dgm:pt modelId="{36B45276-84C1-432D-A2F0-36D2717208AC}">
      <dgm:prSet phldrT="[Текст]"/>
      <dgm:spPr/>
      <dgm:t>
        <a:bodyPr/>
        <a:lstStyle/>
        <a:p>
          <a:r>
            <a:rPr lang="uk-UA" dirty="0" smtClean="0"/>
            <a:t>Сторони колективного трудового договору</a:t>
          </a:r>
          <a:endParaRPr lang="uk-UA" dirty="0"/>
        </a:p>
      </dgm:t>
    </dgm:pt>
    <dgm:pt modelId="{4843E35D-6829-46C7-9B50-FB217488C1F2}" type="parTrans" cxnId="{3673525E-8082-4D1C-B29B-5043A21274A9}">
      <dgm:prSet/>
      <dgm:spPr/>
      <dgm:t>
        <a:bodyPr/>
        <a:lstStyle/>
        <a:p>
          <a:endParaRPr lang="uk-UA"/>
        </a:p>
      </dgm:t>
    </dgm:pt>
    <dgm:pt modelId="{11B77CC4-59C3-4F7B-8B99-A77F969BB3DF}" type="sibTrans" cxnId="{3673525E-8082-4D1C-B29B-5043A21274A9}">
      <dgm:prSet/>
      <dgm:spPr/>
      <dgm:t>
        <a:bodyPr/>
        <a:lstStyle/>
        <a:p>
          <a:endParaRPr lang="uk-UA"/>
        </a:p>
      </dgm:t>
    </dgm:pt>
    <dgm:pt modelId="{BCEBD502-A3FB-4D7D-B19D-A6EC1CD07994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lumMod val="50000"/>
                </a:schemeClr>
              </a:solidFill>
            </a:rPr>
            <a:t>Профспілкові органи, представники трудящих або уповноважені трудовим колективом</a:t>
          </a:r>
          <a:endParaRPr lang="uk-UA" dirty="0">
            <a:solidFill>
              <a:schemeClr val="accent1">
                <a:lumMod val="50000"/>
              </a:schemeClr>
            </a:solidFill>
          </a:endParaRPr>
        </a:p>
      </dgm:t>
    </dgm:pt>
    <dgm:pt modelId="{1908F38F-33F8-4DBE-9AAA-8C41B787275C}" type="parTrans" cxnId="{03D7E8EF-1753-4266-91CC-38A708FFD05E}">
      <dgm:prSet/>
      <dgm:spPr/>
      <dgm:t>
        <a:bodyPr/>
        <a:lstStyle/>
        <a:p>
          <a:endParaRPr lang="uk-UA"/>
        </a:p>
      </dgm:t>
    </dgm:pt>
    <dgm:pt modelId="{BFAB2BD6-DDDF-48A6-9F77-F860A16ED100}" type="sibTrans" cxnId="{03D7E8EF-1753-4266-91CC-38A708FFD05E}">
      <dgm:prSet/>
      <dgm:spPr/>
      <dgm:t>
        <a:bodyPr/>
        <a:lstStyle/>
        <a:p>
          <a:endParaRPr lang="uk-UA"/>
        </a:p>
      </dgm:t>
    </dgm:pt>
    <dgm:pt modelId="{815BF6F3-2F08-4FE6-BB94-3184E0268771}">
      <dgm:prSet phldrT="[Текст]"/>
      <dgm:spPr/>
      <dgm:t>
        <a:bodyPr/>
        <a:lstStyle/>
        <a:p>
          <a:r>
            <a:rPr lang="uk-UA" dirty="0" smtClean="0">
              <a:solidFill>
                <a:schemeClr val="accent1">
                  <a:lumMod val="50000"/>
                </a:schemeClr>
              </a:solidFill>
            </a:rPr>
            <a:t>Власник або уповноважений ним орган</a:t>
          </a:r>
          <a:endParaRPr lang="uk-UA" dirty="0">
            <a:solidFill>
              <a:schemeClr val="accent1">
                <a:lumMod val="50000"/>
              </a:schemeClr>
            </a:solidFill>
          </a:endParaRPr>
        </a:p>
      </dgm:t>
    </dgm:pt>
    <dgm:pt modelId="{6032E1CF-1BBC-4435-B4C4-2BD4A09D7703}" type="parTrans" cxnId="{A11575D5-C7F9-447D-8C1B-3FFEF76616B6}">
      <dgm:prSet/>
      <dgm:spPr/>
      <dgm:t>
        <a:bodyPr/>
        <a:lstStyle/>
        <a:p>
          <a:endParaRPr lang="uk-UA"/>
        </a:p>
      </dgm:t>
    </dgm:pt>
    <dgm:pt modelId="{8767A0EF-120D-480C-947C-8CB698C65D72}" type="sibTrans" cxnId="{A11575D5-C7F9-447D-8C1B-3FFEF76616B6}">
      <dgm:prSet/>
      <dgm:spPr/>
      <dgm:t>
        <a:bodyPr/>
        <a:lstStyle/>
        <a:p>
          <a:endParaRPr lang="uk-UA"/>
        </a:p>
      </dgm:t>
    </dgm:pt>
    <dgm:pt modelId="{A9AEA308-82EA-4277-9FD8-05BDC080B19F}" type="pres">
      <dgm:prSet presAssocID="{47686B1A-F33A-4859-B584-E6AF38F3DB7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21E190DE-CDF6-4B5C-A9D9-FFB02250D978}" type="pres">
      <dgm:prSet presAssocID="{87FB8492-35A7-4CEA-9BC7-6BAC3BE4C8E1}" presName="root" presStyleCnt="0"/>
      <dgm:spPr/>
    </dgm:pt>
    <dgm:pt modelId="{16C85A74-DB15-4F2C-A8AC-36C14311C452}" type="pres">
      <dgm:prSet presAssocID="{87FB8492-35A7-4CEA-9BC7-6BAC3BE4C8E1}" presName="rootComposite" presStyleCnt="0"/>
      <dgm:spPr/>
    </dgm:pt>
    <dgm:pt modelId="{F42619FF-6B92-41DF-AADB-3C1ECEF470BD}" type="pres">
      <dgm:prSet presAssocID="{87FB8492-35A7-4CEA-9BC7-6BAC3BE4C8E1}" presName="rootText" presStyleLbl="node1" presStyleIdx="0" presStyleCnt="2" custLinFactNeighborX="-173" custLinFactNeighborY="-43"/>
      <dgm:spPr/>
      <dgm:t>
        <a:bodyPr/>
        <a:lstStyle/>
        <a:p>
          <a:endParaRPr lang="uk-UA"/>
        </a:p>
      </dgm:t>
    </dgm:pt>
    <dgm:pt modelId="{9C691AEC-9E4D-49F9-9FE1-901F748DD52E}" type="pres">
      <dgm:prSet presAssocID="{87FB8492-35A7-4CEA-9BC7-6BAC3BE4C8E1}" presName="rootConnector" presStyleLbl="node1" presStyleIdx="0" presStyleCnt="2"/>
      <dgm:spPr/>
      <dgm:t>
        <a:bodyPr/>
        <a:lstStyle/>
        <a:p>
          <a:endParaRPr lang="uk-UA"/>
        </a:p>
      </dgm:t>
    </dgm:pt>
    <dgm:pt modelId="{4E967120-D696-4E27-B3B3-F967842E9643}" type="pres">
      <dgm:prSet presAssocID="{87FB8492-35A7-4CEA-9BC7-6BAC3BE4C8E1}" presName="childShape" presStyleCnt="0"/>
      <dgm:spPr/>
    </dgm:pt>
    <dgm:pt modelId="{E935A642-5F6A-4B5D-B9F7-71AFA8586A0E}" type="pres">
      <dgm:prSet presAssocID="{015BB483-0330-41B7-B4F8-0C1CD876F7A6}" presName="Name13" presStyleLbl="parChTrans1D2" presStyleIdx="0" presStyleCnt="4"/>
      <dgm:spPr/>
      <dgm:t>
        <a:bodyPr/>
        <a:lstStyle/>
        <a:p>
          <a:endParaRPr lang="uk-UA"/>
        </a:p>
      </dgm:t>
    </dgm:pt>
    <dgm:pt modelId="{3FBE2E50-10DC-4A68-BCF1-D90557C64850}" type="pres">
      <dgm:prSet presAssocID="{BD1760D9-B23D-4AF3-9541-3EBC5A57198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AF7375-E0D2-42EA-8E13-88FB0E21D0DD}" type="pres">
      <dgm:prSet presAssocID="{0635E19D-903E-4E7C-90E9-C4D8B28AEADF}" presName="Name13" presStyleLbl="parChTrans1D2" presStyleIdx="1" presStyleCnt="4"/>
      <dgm:spPr/>
      <dgm:t>
        <a:bodyPr/>
        <a:lstStyle/>
        <a:p>
          <a:endParaRPr lang="uk-UA"/>
        </a:p>
      </dgm:t>
    </dgm:pt>
    <dgm:pt modelId="{A94C5080-7295-473E-803F-9216AD48FB4E}" type="pres">
      <dgm:prSet presAssocID="{24950EEC-E4C3-4B88-9A0B-E21849F1F68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4A292F-0166-4C08-B877-32E51E02506B}" type="pres">
      <dgm:prSet presAssocID="{36B45276-84C1-432D-A2F0-36D2717208AC}" presName="root" presStyleCnt="0"/>
      <dgm:spPr/>
    </dgm:pt>
    <dgm:pt modelId="{C29E2B65-8D1A-480C-A8E5-E32475A55CCE}" type="pres">
      <dgm:prSet presAssocID="{36B45276-84C1-432D-A2F0-36D2717208AC}" presName="rootComposite" presStyleCnt="0"/>
      <dgm:spPr/>
    </dgm:pt>
    <dgm:pt modelId="{305B0CC1-F988-4DB7-AE64-AC3D287A6CEB}" type="pres">
      <dgm:prSet presAssocID="{36B45276-84C1-432D-A2F0-36D2717208AC}" presName="rootText" presStyleLbl="node1" presStyleIdx="1" presStyleCnt="2"/>
      <dgm:spPr/>
      <dgm:t>
        <a:bodyPr/>
        <a:lstStyle/>
        <a:p>
          <a:endParaRPr lang="uk-UA"/>
        </a:p>
      </dgm:t>
    </dgm:pt>
    <dgm:pt modelId="{3C366113-AF4B-47BF-B8C1-B91F607A8836}" type="pres">
      <dgm:prSet presAssocID="{36B45276-84C1-432D-A2F0-36D2717208AC}" presName="rootConnector" presStyleLbl="node1" presStyleIdx="1" presStyleCnt="2"/>
      <dgm:spPr/>
      <dgm:t>
        <a:bodyPr/>
        <a:lstStyle/>
        <a:p>
          <a:endParaRPr lang="uk-UA"/>
        </a:p>
      </dgm:t>
    </dgm:pt>
    <dgm:pt modelId="{EDBC7E63-FBDA-401B-A530-E6AFCA96C914}" type="pres">
      <dgm:prSet presAssocID="{36B45276-84C1-432D-A2F0-36D2717208AC}" presName="childShape" presStyleCnt="0"/>
      <dgm:spPr/>
    </dgm:pt>
    <dgm:pt modelId="{61235310-689C-468D-A3BE-BD3CC21CB87B}" type="pres">
      <dgm:prSet presAssocID="{1908F38F-33F8-4DBE-9AAA-8C41B787275C}" presName="Name13" presStyleLbl="parChTrans1D2" presStyleIdx="2" presStyleCnt="4"/>
      <dgm:spPr/>
      <dgm:t>
        <a:bodyPr/>
        <a:lstStyle/>
        <a:p>
          <a:endParaRPr lang="uk-UA"/>
        </a:p>
      </dgm:t>
    </dgm:pt>
    <dgm:pt modelId="{28D6336E-8050-47BB-ABA0-81EA71FF0FF4}" type="pres">
      <dgm:prSet presAssocID="{BCEBD502-A3FB-4D7D-B19D-A6EC1CD07994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D3B8DB-E125-4630-ADE5-D54F61270DE9}" type="pres">
      <dgm:prSet presAssocID="{6032E1CF-1BBC-4435-B4C4-2BD4A09D7703}" presName="Name13" presStyleLbl="parChTrans1D2" presStyleIdx="3" presStyleCnt="4"/>
      <dgm:spPr/>
      <dgm:t>
        <a:bodyPr/>
        <a:lstStyle/>
        <a:p>
          <a:endParaRPr lang="uk-UA"/>
        </a:p>
      </dgm:t>
    </dgm:pt>
    <dgm:pt modelId="{75FD3B4C-A819-4C41-BDB3-D826B05E5D3B}" type="pres">
      <dgm:prSet presAssocID="{815BF6F3-2F08-4FE6-BB94-3184E026877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673525E-8082-4D1C-B29B-5043A21274A9}" srcId="{47686B1A-F33A-4859-B584-E6AF38F3DB73}" destId="{36B45276-84C1-432D-A2F0-36D2717208AC}" srcOrd="1" destOrd="0" parTransId="{4843E35D-6829-46C7-9B50-FB217488C1F2}" sibTransId="{11B77CC4-59C3-4F7B-8B99-A77F969BB3DF}"/>
    <dgm:cxn modelId="{683686C6-81AC-4C70-BF1E-5224533DA479}" type="presOf" srcId="{BD1760D9-B23D-4AF3-9541-3EBC5A571981}" destId="{3FBE2E50-10DC-4A68-BCF1-D90557C64850}" srcOrd="0" destOrd="0" presId="urn:microsoft.com/office/officeart/2005/8/layout/hierarchy3"/>
    <dgm:cxn modelId="{4818B13F-B871-4C39-8917-38F9D382CC06}" srcId="{87FB8492-35A7-4CEA-9BC7-6BAC3BE4C8E1}" destId="{24950EEC-E4C3-4B88-9A0B-E21849F1F687}" srcOrd="1" destOrd="0" parTransId="{0635E19D-903E-4E7C-90E9-C4D8B28AEADF}" sibTransId="{715AB9D7-DBAE-4716-AC0C-EE3C33A2D904}"/>
    <dgm:cxn modelId="{03D7E8EF-1753-4266-91CC-38A708FFD05E}" srcId="{36B45276-84C1-432D-A2F0-36D2717208AC}" destId="{BCEBD502-A3FB-4D7D-B19D-A6EC1CD07994}" srcOrd="0" destOrd="0" parTransId="{1908F38F-33F8-4DBE-9AAA-8C41B787275C}" sibTransId="{BFAB2BD6-DDDF-48A6-9F77-F860A16ED100}"/>
    <dgm:cxn modelId="{2E0C3CEC-0789-4FC5-A208-789983EA13A3}" type="presOf" srcId="{6032E1CF-1BBC-4435-B4C4-2BD4A09D7703}" destId="{39D3B8DB-E125-4630-ADE5-D54F61270DE9}" srcOrd="0" destOrd="0" presId="urn:microsoft.com/office/officeart/2005/8/layout/hierarchy3"/>
    <dgm:cxn modelId="{02C2F2FF-DA76-4DDD-9525-45080D2DB746}" type="presOf" srcId="{015BB483-0330-41B7-B4F8-0C1CD876F7A6}" destId="{E935A642-5F6A-4B5D-B9F7-71AFA8586A0E}" srcOrd="0" destOrd="0" presId="urn:microsoft.com/office/officeart/2005/8/layout/hierarchy3"/>
    <dgm:cxn modelId="{E09DA6E0-FAFF-4255-BDB8-09135D781C76}" srcId="{47686B1A-F33A-4859-B584-E6AF38F3DB73}" destId="{87FB8492-35A7-4CEA-9BC7-6BAC3BE4C8E1}" srcOrd="0" destOrd="0" parTransId="{4FA1F357-CD56-4B6C-9F54-786670DEE0C2}" sibTransId="{6BD667E8-A95A-481C-A206-B5EDF66CAF73}"/>
    <dgm:cxn modelId="{4144A34E-C083-4D34-8DF1-9822DECB86E1}" type="presOf" srcId="{47686B1A-F33A-4859-B584-E6AF38F3DB73}" destId="{A9AEA308-82EA-4277-9FD8-05BDC080B19F}" srcOrd="0" destOrd="0" presId="urn:microsoft.com/office/officeart/2005/8/layout/hierarchy3"/>
    <dgm:cxn modelId="{A11575D5-C7F9-447D-8C1B-3FFEF76616B6}" srcId="{36B45276-84C1-432D-A2F0-36D2717208AC}" destId="{815BF6F3-2F08-4FE6-BB94-3184E0268771}" srcOrd="1" destOrd="0" parTransId="{6032E1CF-1BBC-4435-B4C4-2BD4A09D7703}" sibTransId="{8767A0EF-120D-480C-947C-8CB698C65D72}"/>
    <dgm:cxn modelId="{3CA46B13-400F-4984-AAE1-1CF18CB729DC}" type="presOf" srcId="{815BF6F3-2F08-4FE6-BB94-3184E0268771}" destId="{75FD3B4C-A819-4C41-BDB3-D826B05E5D3B}" srcOrd="0" destOrd="0" presId="urn:microsoft.com/office/officeart/2005/8/layout/hierarchy3"/>
    <dgm:cxn modelId="{ADCEB606-FF90-440F-85C2-738436526E71}" type="presOf" srcId="{87FB8492-35A7-4CEA-9BC7-6BAC3BE4C8E1}" destId="{F42619FF-6B92-41DF-AADB-3C1ECEF470BD}" srcOrd="0" destOrd="0" presId="urn:microsoft.com/office/officeart/2005/8/layout/hierarchy3"/>
    <dgm:cxn modelId="{13CA5439-3343-4662-A5C9-B0837BCF790A}" type="presOf" srcId="{1908F38F-33F8-4DBE-9AAA-8C41B787275C}" destId="{61235310-689C-468D-A3BE-BD3CC21CB87B}" srcOrd="0" destOrd="0" presId="urn:microsoft.com/office/officeart/2005/8/layout/hierarchy3"/>
    <dgm:cxn modelId="{16D563EF-AC24-4D5B-8FE6-7F98EBFB1B94}" type="presOf" srcId="{36B45276-84C1-432D-A2F0-36D2717208AC}" destId="{3C366113-AF4B-47BF-B8C1-B91F607A8836}" srcOrd="1" destOrd="0" presId="urn:microsoft.com/office/officeart/2005/8/layout/hierarchy3"/>
    <dgm:cxn modelId="{67DBE892-3350-49F3-899D-B595FD5D786F}" type="presOf" srcId="{24950EEC-E4C3-4B88-9A0B-E21849F1F687}" destId="{A94C5080-7295-473E-803F-9216AD48FB4E}" srcOrd="0" destOrd="0" presId="urn:microsoft.com/office/officeart/2005/8/layout/hierarchy3"/>
    <dgm:cxn modelId="{E247CACA-BBC3-4BB1-B2AB-6B9287C39282}" type="presOf" srcId="{36B45276-84C1-432D-A2F0-36D2717208AC}" destId="{305B0CC1-F988-4DB7-AE64-AC3D287A6CEB}" srcOrd="0" destOrd="0" presId="urn:microsoft.com/office/officeart/2005/8/layout/hierarchy3"/>
    <dgm:cxn modelId="{91B318E4-C16D-4936-9501-15BE47CC1334}" type="presOf" srcId="{BCEBD502-A3FB-4D7D-B19D-A6EC1CD07994}" destId="{28D6336E-8050-47BB-ABA0-81EA71FF0FF4}" srcOrd="0" destOrd="0" presId="urn:microsoft.com/office/officeart/2005/8/layout/hierarchy3"/>
    <dgm:cxn modelId="{CDB8822A-DF9E-405A-B7D7-64FDD6592C53}" srcId="{87FB8492-35A7-4CEA-9BC7-6BAC3BE4C8E1}" destId="{BD1760D9-B23D-4AF3-9541-3EBC5A571981}" srcOrd="0" destOrd="0" parTransId="{015BB483-0330-41B7-B4F8-0C1CD876F7A6}" sibTransId="{02307846-F20F-4FCE-A9C9-197F9A5AAA9A}"/>
    <dgm:cxn modelId="{25F2627A-65AA-42CC-B594-52C24B6FAC77}" type="presOf" srcId="{0635E19D-903E-4E7C-90E9-C4D8B28AEADF}" destId="{B9AF7375-E0D2-42EA-8E13-88FB0E21D0DD}" srcOrd="0" destOrd="0" presId="urn:microsoft.com/office/officeart/2005/8/layout/hierarchy3"/>
    <dgm:cxn modelId="{1B29896D-325D-4466-9F84-BF172E14B304}" type="presOf" srcId="{87FB8492-35A7-4CEA-9BC7-6BAC3BE4C8E1}" destId="{9C691AEC-9E4D-49F9-9FE1-901F748DD52E}" srcOrd="1" destOrd="0" presId="urn:microsoft.com/office/officeart/2005/8/layout/hierarchy3"/>
    <dgm:cxn modelId="{3810091E-651A-42BA-A736-FC92068F071D}" type="presParOf" srcId="{A9AEA308-82EA-4277-9FD8-05BDC080B19F}" destId="{21E190DE-CDF6-4B5C-A9D9-FFB02250D978}" srcOrd="0" destOrd="0" presId="urn:microsoft.com/office/officeart/2005/8/layout/hierarchy3"/>
    <dgm:cxn modelId="{D6ADF8ED-C573-4AB1-AD4D-CF6848D481A7}" type="presParOf" srcId="{21E190DE-CDF6-4B5C-A9D9-FFB02250D978}" destId="{16C85A74-DB15-4F2C-A8AC-36C14311C452}" srcOrd="0" destOrd="0" presId="urn:microsoft.com/office/officeart/2005/8/layout/hierarchy3"/>
    <dgm:cxn modelId="{D9400518-FDDC-456D-A98B-FBB47651E23F}" type="presParOf" srcId="{16C85A74-DB15-4F2C-A8AC-36C14311C452}" destId="{F42619FF-6B92-41DF-AADB-3C1ECEF470BD}" srcOrd="0" destOrd="0" presId="urn:microsoft.com/office/officeart/2005/8/layout/hierarchy3"/>
    <dgm:cxn modelId="{3A314636-0831-4C64-ADFB-00FF93117145}" type="presParOf" srcId="{16C85A74-DB15-4F2C-A8AC-36C14311C452}" destId="{9C691AEC-9E4D-49F9-9FE1-901F748DD52E}" srcOrd="1" destOrd="0" presId="urn:microsoft.com/office/officeart/2005/8/layout/hierarchy3"/>
    <dgm:cxn modelId="{A9361C31-2FA5-488A-BDA8-CD86E1E9B99B}" type="presParOf" srcId="{21E190DE-CDF6-4B5C-A9D9-FFB02250D978}" destId="{4E967120-D696-4E27-B3B3-F967842E9643}" srcOrd="1" destOrd="0" presId="urn:microsoft.com/office/officeart/2005/8/layout/hierarchy3"/>
    <dgm:cxn modelId="{3A3EB343-2388-4581-80DA-48C928F025A6}" type="presParOf" srcId="{4E967120-D696-4E27-B3B3-F967842E9643}" destId="{E935A642-5F6A-4B5D-B9F7-71AFA8586A0E}" srcOrd="0" destOrd="0" presId="urn:microsoft.com/office/officeart/2005/8/layout/hierarchy3"/>
    <dgm:cxn modelId="{80C2CFB6-F594-4F0A-989D-D7E71F33AB90}" type="presParOf" srcId="{4E967120-D696-4E27-B3B3-F967842E9643}" destId="{3FBE2E50-10DC-4A68-BCF1-D90557C64850}" srcOrd="1" destOrd="0" presId="urn:microsoft.com/office/officeart/2005/8/layout/hierarchy3"/>
    <dgm:cxn modelId="{BEF6728D-582E-4836-921B-FE12EB4482EC}" type="presParOf" srcId="{4E967120-D696-4E27-B3B3-F967842E9643}" destId="{B9AF7375-E0D2-42EA-8E13-88FB0E21D0DD}" srcOrd="2" destOrd="0" presId="urn:microsoft.com/office/officeart/2005/8/layout/hierarchy3"/>
    <dgm:cxn modelId="{A8C94046-9974-4043-BFB3-02EEC7309F5E}" type="presParOf" srcId="{4E967120-D696-4E27-B3B3-F967842E9643}" destId="{A94C5080-7295-473E-803F-9216AD48FB4E}" srcOrd="3" destOrd="0" presId="urn:microsoft.com/office/officeart/2005/8/layout/hierarchy3"/>
    <dgm:cxn modelId="{5A33136E-FD40-47A2-A4BA-8C722CA2E614}" type="presParOf" srcId="{A9AEA308-82EA-4277-9FD8-05BDC080B19F}" destId="{9A4A292F-0166-4C08-B877-32E51E02506B}" srcOrd="1" destOrd="0" presId="urn:microsoft.com/office/officeart/2005/8/layout/hierarchy3"/>
    <dgm:cxn modelId="{3D444487-C743-41A7-AEC9-84147D77B03E}" type="presParOf" srcId="{9A4A292F-0166-4C08-B877-32E51E02506B}" destId="{C29E2B65-8D1A-480C-A8E5-E32475A55CCE}" srcOrd="0" destOrd="0" presId="urn:microsoft.com/office/officeart/2005/8/layout/hierarchy3"/>
    <dgm:cxn modelId="{B303515B-4D6C-49FE-A353-EC629B4C2434}" type="presParOf" srcId="{C29E2B65-8D1A-480C-A8E5-E32475A55CCE}" destId="{305B0CC1-F988-4DB7-AE64-AC3D287A6CEB}" srcOrd="0" destOrd="0" presId="urn:microsoft.com/office/officeart/2005/8/layout/hierarchy3"/>
    <dgm:cxn modelId="{809B59B4-312F-4E25-A2C1-D76ECAD95852}" type="presParOf" srcId="{C29E2B65-8D1A-480C-A8E5-E32475A55CCE}" destId="{3C366113-AF4B-47BF-B8C1-B91F607A8836}" srcOrd="1" destOrd="0" presId="urn:microsoft.com/office/officeart/2005/8/layout/hierarchy3"/>
    <dgm:cxn modelId="{18193F9A-E715-4F48-AE32-BBAFD858509B}" type="presParOf" srcId="{9A4A292F-0166-4C08-B877-32E51E02506B}" destId="{EDBC7E63-FBDA-401B-A530-E6AFCA96C914}" srcOrd="1" destOrd="0" presId="urn:microsoft.com/office/officeart/2005/8/layout/hierarchy3"/>
    <dgm:cxn modelId="{EF129B75-952C-4685-8FD5-4E69247442A0}" type="presParOf" srcId="{EDBC7E63-FBDA-401B-A530-E6AFCA96C914}" destId="{61235310-689C-468D-A3BE-BD3CC21CB87B}" srcOrd="0" destOrd="0" presId="urn:microsoft.com/office/officeart/2005/8/layout/hierarchy3"/>
    <dgm:cxn modelId="{2D88D3F8-A40A-402F-8D30-BE9E5004ACA3}" type="presParOf" srcId="{EDBC7E63-FBDA-401B-A530-E6AFCA96C914}" destId="{28D6336E-8050-47BB-ABA0-81EA71FF0FF4}" srcOrd="1" destOrd="0" presId="urn:microsoft.com/office/officeart/2005/8/layout/hierarchy3"/>
    <dgm:cxn modelId="{03262B6F-B748-43CB-B336-F7DCB218587C}" type="presParOf" srcId="{EDBC7E63-FBDA-401B-A530-E6AFCA96C914}" destId="{39D3B8DB-E125-4630-ADE5-D54F61270DE9}" srcOrd="2" destOrd="0" presId="urn:microsoft.com/office/officeart/2005/8/layout/hierarchy3"/>
    <dgm:cxn modelId="{B7D8A97A-60CF-423D-99D7-498842ABB9BE}" type="presParOf" srcId="{EDBC7E63-FBDA-401B-A530-E6AFCA96C914}" destId="{75FD3B4C-A819-4C41-BDB3-D826B05E5D3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A619A2-945A-49A5-B919-AB1FF9EC0139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791F644-E881-498C-9787-D44801EA01A5}">
      <dgm:prSet phldrT="[Текст]"/>
      <dgm:spPr/>
      <dgm:t>
        <a:bodyPr/>
        <a:lstStyle/>
        <a:p>
          <a:r>
            <a:rPr lang="uk-UA" dirty="0" smtClean="0"/>
            <a:t>Трудові договори</a:t>
          </a:r>
          <a:endParaRPr lang="uk-UA" dirty="0"/>
        </a:p>
      </dgm:t>
    </dgm:pt>
    <dgm:pt modelId="{37E73446-D937-462E-ACF4-828DF4FEBD24}" type="parTrans" cxnId="{307A694C-4260-4738-BAE1-C882A333D268}">
      <dgm:prSet/>
      <dgm:spPr/>
      <dgm:t>
        <a:bodyPr/>
        <a:lstStyle/>
        <a:p>
          <a:endParaRPr lang="uk-UA"/>
        </a:p>
      </dgm:t>
    </dgm:pt>
    <dgm:pt modelId="{D049512F-E589-46B8-BA6A-0D569B025D47}" type="sibTrans" cxnId="{307A694C-4260-4738-BAE1-C882A333D268}">
      <dgm:prSet/>
      <dgm:spPr/>
      <dgm:t>
        <a:bodyPr/>
        <a:lstStyle/>
        <a:p>
          <a:endParaRPr lang="uk-UA"/>
        </a:p>
      </dgm:t>
    </dgm:pt>
    <dgm:pt modelId="{9CFF4D87-B69A-444B-AEF7-EADA6E771048}">
      <dgm:prSet phldrT="[Текст]"/>
      <dgm:spPr/>
      <dgm:t>
        <a:bodyPr/>
        <a:lstStyle/>
        <a:p>
          <a:r>
            <a:rPr lang="uk-UA" dirty="0" smtClean="0"/>
            <a:t>Безстроковий  </a:t>
          </a:r>
          <a:endParaRPr lang="uk-UA" dirty="0"/>
        </a:p>
      </dgm:t>
    </dgm:pt>
    <dgm:pt modelId="{7329F1CD-16F7-4668-8E13-42FB590A391B}" type="parTrans" cxnId="{7132CD4F-D63A-4292-AC11-3894C69D591B}">
      <dgm:prSet/>
      <dgm:spPr/>
      <dgm:t>
        <a:bodyPr/>
        <a:lstStyle/>
        <a:p>
          <a:endParaRPr lang="uk-UA"/>
        </a:p>
      </dgm:t>
    </dgm:pt>
    <dgm:pt modelId="{63DD38D9-632C-49AD-ADEC-816D1785B228}" type="sibTrans" cxnId="{7132CD4F-D63A-4292-AC11-3894C69D591B}">
      <dgm:prSet/>
      <dgm:spPr/>
      <dgm:t>
        <a:bodyPr/>
        <a:lstStyle/>
        <a:p>
          <a:endParaRPr lang="uk-UA"/>
        </a:p>
      </dgm:t>
    </dgm:pt>
    <dgm:pt modelId="{7A183F94-3204-416F-B121-18EAF2D8D7A9}">
      <dgm:prSet phldrT="[Текст]"/>
      <dgm:spPr/>
      <dgm:t>
        <a:bodyPr/>
        <a:lstStyle/>
        <a:p>
          <a:r>
            <a:rPr lang="uk-UA" dirty="0" smtClean="0"/>
            <a:t>Строковий (на строк виконання певної роботи)</a:t>
          </a:r>
          <a:endParaRPr lang="uk-UA" dirty="0"/>
        </a:p>
      </dgm:t>
    </dgm:pt>
    <dgm:pt modelId="{9C75FE88-6C34-430A-93C1-AB372F5C7A69}" type="parTrans" cxnId="{F2FF749C-6F3E-46A4-9A70-3BE5F4B7D463}">
      <dgm:prSet/>
      <dgm:spPr/>
      <dgm:t>
        <a:bodyPr/>
        <a:lstStyle/>
        <a:p>
          <a:endParaRPr lang="uk-UA"/>
        </a:p>
      </dgm:t>
    </dgm:pt>
    <dgm:pt modelId="{F0F40178-EEC0-484D-9CBA-6AE256B15332}" type="sibTrans" cxnId="{F2FF749C-6F3E-46A4-9A70-3BE5F4B7D463}">
      <dgm:prSet/>
      <dgm:spPr/>
      <dgm:t>
        <a:bodyPr/>
        <a:lstStyle/>
        <a:p>
          <a:endParaRPr lang="uk-UA"/>
        </a:p>
      </dgm:t>
    </dgm:pt>
    <dgm:pt modelId="{DF414069-C9E2-40AC-963E-D77A0BD8F107}">
      <dgm:prSet phldrT="[Текст]"/>
      <dgm:spPr/>
      <dgm:t>
        <a:bodyPr/>
        <a:lstStyle/>
        <a:p>
          <a:r>
            <a:rPr lang="uk-UA" dirty="0" smtClean="0"/>
            <a:t>Строковий (на визначений строк)</a:t>
          </a:r>
          <a:endParaRPr lang="uk-UA" dirty="0"/>
        </a:p>
      </dgm:t>
    </dgm:pt>
    <dgm:pt modelId="{C0D54772-BBEA-4741-B1FA-8B6C9906DAB4}" type="parTrans" cxnId="{374DE6B7-0C37-4374-845A-78DC382E8DA1}">
      <dgm:prSet/>
      <dgm:spPr/>
      <dgm:t>
        <a:bodyPr/>
        <a:lstStyle/>
        <a:p>
          <a:endParaRPr lang="uk-UA"/>
        </a:p>
      </dgm:t>
    </dgm:pt>
    <dgm:pt modelId="{0D08DCB0-E5B7-4E58-BF67-C1F497471A0E}" type="sibTrans" cxnId="{374DE6B7-0C37-4374-845A-78DC382E8DA1}">
      <dgm:prSet/>
      <dgm:spPr/>
      <dgm:t>
        <a:bodyPr/>
        <a:lstStyle/>
        <a:p>
          <a:endParaRPr lang="uk-UA"/>
        </a:p>
      </dgm:t>
    </dgm:pt>
    <dgm:pt modelId="{C7784840-9F04-4B00-92F0-6CA10720D12E}" type="pres">
      <dgm:prSet presAssocID="{2CA619A2-945A-49A5-B919-AB1FF9EC013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F3AF24F-D45C-457A-8406-0A8D370FE936}" type="pres">
      <dgm:prSet presAssocID="{D791F644-E881-498C-9787-D44801EA01A5}" presName="singleCycle" presStyleCnt="0"/>
      <dgm:spPr/>
    </dgm:pt>
    <dgm:pt modelId="{01431389-E2CD-46CA-B1B7-B80FA16AECB3}" type="pres">
      <dgm:prSet presAssocID="{D791F644-E881-498C-9787-D44801EA01A5}" presName="singleCenter" presStyleLbl="node1" presStyleIdx="0" presStyleCnt="4" custScaleX="105692" custScaleY="100284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72F816A1-4568-4B3A-B671-BD3866DFD62E}" type="pres">
      <dgm:prSet presAssocID="{7329F1CD-16F7-4668-8E13-42FB590A391B}" presName="Name56" presStyleLbl="parChTrans1D2" presStyleIdx="0" presStyleCnt="3"/>
      <dgm:spPr/>
      <dgm:t>
        <a:bodyPr/>
        <a:lstStyle/>
        <a:p>
          <a:endParaRPr lang="uk-UA"/>
        </a:p>
      </dgm:t>
    </dgm:pt>
    <dgm:pt modelId="{15C3BB5C-C33F-478F-A843-FE7508B6D00D}" type="pres">
      <dgm:prSet presAssocID="{9CFF4D87-B69A-444B-AEF7-EADA6E771048}" presName="text0" presStyleLbl="node1" presStyleIdx="1" presStyleCnt="4" custScaleX="170510" custScaleY="163817" custRadScaleRad="98533" custRadScaleInc="14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266E72-1E33-4D7A-8A35-57DE1B69B529}" type="pres">
      <dgm:prSet presAssocID="{9C75FE88-6C34-430A-93C1-AB372F5C7A69}" presName="Name56" presStyleLbl="parChTrans1D2" presStyleIdx="1" presStyleCnt="3"/>
      <dgm:spPr/>
      <dgm:t>
        <a:bodyPr/>
        <a:lstStyle/>
        <a:p>
          <a:endParaRPr lang="uk-UA"/>
        </a:p>
      </dgm:t>
    </dgm:pt>
    <dgm:pt modelId="{F7671EF2-C434-494F-8DAD-B5F47C3B4B7C}" type="pres">
      <dgm:prSet presAssocID="{7A183F94-3204-416F-B121-18EAF2D8D7A9}" presName="text0" presStyleLbl="node1" presStyleIdx="2" presStyleCnt="4" custScaleX="178810" custScaleY="1505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EB4341-AA89-4F75-AC68-4E2D55DF91C6}" type="pres">
      <dgm:prSet presAssocID="{C0D54772-BBEA-4741-B1FA-8B6C9906DAB4}" presName="Name56" presStyleLbl="parChTrans1D2" presStyleIdx="2" presStyleCnt="3"/>
      <dgm:spPr/>
      <dgm:t>
        <a:bodyPr/>
        <a:lstStyle/>
        <a:p>
          <a:endParaRPr lang="uk-UA"/>
        </a:p>
      </dgm:t>
    </dgm:pt>
    <dgm:pt modelId="{1A3161BC-C8EC-4EB1-9E2F-1383F78E7B0B}" type="pres">
      <dgm:prSet presAssocID="{DF414069-C9E2-40AC-963E-D77A0BD8F107}" presName="text0" presStyleLbl="node1" presStyleIdx="3" presStyleCnt="4" custScaleX="168623" custScaleY="1568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8C0377F-869A-4743-868C-752600D37F1D}" type="presOf" srcId="{C0D54772-BBEA-4741-B1FA-8B6C9906DAB4}" destId="{C1EB4341-AA89-4F75-AC68-4E2D55DF91C6}" srcOrd="0" destOrd="0" presId="urn:microsoft.com/office/officeart/2008/layout/RadialCluster"/>
    <dgm:cxn modelId="{6CA9EEF5-5BEB-4A7F-85D1-C5D7C76B8DF4}" type="presOf" srcId="{7A183F94-3204-416F-B121-18EAF2D8D7A9}" destId="{F7671EF2-C434-494F-8DAD-B5F47C3B4B7C}" srcOrd="0" destOrd="0" presId="urn:microsoft.com/office/officeart/2008/layout/RadialCluster"/>
    <dgm:cxn modelId="{6A6618C7-D0D4-4CCE-9279-56F01F6CB02A}" type="presOf" srcId="{9CFF4D87-B69A-444B-AEF7-EADA6E771048}" destId="{15C3BB5C-C33F-478F-A843-FE7508B6D00D}" srcOrd="0" destOrd="0" presId="urn:microsoft.com/office/officeart/2008/layout/RadialCluster"/>
    <dgm:cxn modelId="{307A694C-4260-4738-BAE1-C882A333D268}" srcId="{2CA619A2-945A-49A5-B919-AB1FF9EC0139}" destId="{D791F644-E881-498C-9787-D44801EA01A5}" srcOrd="0" destOrd="0" parTransId="{37E73446-D937-462E-ACF4-828DF4FEBD24}" sibTransId="{D049512F-E589-46B8-BA6A-0D569B025D47}"/>
    <dgm:cxn modelId="{8831CB44-3845-4AAA-ABA0-1CFEBC5D7F3F}" type="presOf" srcId="{D791F644-E881-498C-9787-D44801EA01A5}" destId="{01431389-E2CD-46CA-B1B7-B80FA16AECB3}" srcOrd="0" destOrd="0" presId="urn:microsoft.com/office/officeart/2008/layout/RadialCluster"/>
    <dgm:cxn modelId="{374DE6B7-0C37-4374-845A-78DC382E8DA1}" srcId="{D791F644-E881-498C-9787-D44801EA01A5}" destId="{DF414069-C9E2-40AC-963E-D77A0BD8F107}" srcOrd="2" destOrd="0" parTransId="{C0D54772-BBEA-4741-B1FA-8B6C9906DAB4}" sibTransId="{0D08DCB0-E5B7-4E58-BF67-C1F497471A0E}"/>
    <dgm:cxn modelId="{C8EC0ABB-7DBE-4389-9D28-56CB893CAB4B}" type="presOf" srcId="{7329F1CD-16F7-4668-8E13-42FB590A391B}" destId="{72F816A1-4568-4B3A-B671-BD3866DFD62E}" srcOrd="0" destOrd="0" presId="urn:microsoft.com/office/officeart/2008/layout/RadialCluster"/>
    <dgm:cxn modelId="{68672508-D078-42A2-9E2B-C802DE641E97}" type="presOf" srcId="{DF414069-C9E2-40AC-963E-D77A0BD8F107}" destId="{1A3161BC-C8EC-4EB1-9E2F-1383F78E7B0B}" srcOrd="0" destOrd="0" presId="urn:microsoft.com/office/officeart/2008/layout/RadialCluster"/>
    <dgm:cxn modelId="{D077F31E-6957-412C-B148-E99078D0EBF3}" type="presOf" srcId="{9C75FE88-6C34-430A-93C1-AB372F5C7A69}" destId="{03266E72-1E33-4D7A-8A35-57DE1B69B529}" srcOrd="0" destOrd="0" presId="urn:microsoft.com/office/officeart/2008/layout/RadialCluster"/>
    <dgm:cxn modelId="{9F4D5A91-EEBB-4B03-BDDD-FE8A5694D6DE}" type="presOf" srcId="{2CA619A2-945A-49A5-B919-AB1FF9EC0139}" destId="{C7784840-9F04-4B00-92F0-6CA10720D12E}" srcOrd="0" destOrd="0" presId="urn:microsoft.com/office/officeart/2008/layout/RadialCluster"/>
    <dgm:cxn modelId="{F2FF749C-6F3E-46A4-9A70-3BE5F4B7D463}" srcId="{D791F644-E881-498C-9787-D44801EA01A5}" destId="{7A183F94-3204-416F-B121-18EAF2D8D7A9}" srcOrd="1" destOrd="0" parTransId="{9C75FE88-6C34-430A-93C1-AB372F5C7A69}" sibTransId="{F0F40178-EEC0-484D-9CBA-6AE256B15332}"/>
    <dgm:cxn modelId="{7132CD4F-D63A-4292-AC11-3894C69D591B}" srcId="{D791F644-E881-498C-9787-D44801EA01A5}" destId="{9CFF4D87-B69A-444B-AEF7-EADA6E771048}" srcOrd="0" destOrd="0" parTransId="{7329F1CD-16F7-4668-8E13-42FB590A391B}" sibTransId="{63DD38D9-632C-49AD-ADEC-816D1785B228}"/>
    <dgm:cxn modelId="{D2361216-243C-42D2-B8AC-B6C3FC51AE80}" type="presParOf" srcId="{C7784840-9F04-4B00-92F0-6CA10720D12E}" destId="{8F3AF24F-D45C-457A-8406-0A8D370FE936}" srcOrd="0" destOrd="0" presId="urn:microsoft.com/office/officeart/2008/layout/RadialCluster"/>
    <dgm:cxn modelId="{9AE6A6AA-D227-49A9-9D97-91A35F71A1A0}" type="presParOf" srcId="{8F3AF24F-D45C-457A-8406-0A8D370FE936}" destId="{01431389-E2CD-46CA-B1B7-B80FA16AECB3}" srcOrd="0" destOrd="0" presId="urn:microsoft.com/office/officeart/2008/layout/RadialCluster"/>
    <dgm:cxn modelId="{4992590E-1E16-4ED5-80E7-920ADA93A00F}" type="presParOf" srcId="{8F3AF24F-D45C-457A-8406-0A8D370FE936}" destId="{72F816A1-4568-4B3A-B671-BD3866DFD62E}" srcOrd="1" destOrd="0" presId="urn:microsoft.com/office/officeart/2008/layout/RadialCluster"/>
    <dgm:cxn modelId="{C8BEA1E9-3303-48AD-B613-0D0289C235C9}" type="presParOf" srcId="{8F3AF24F-D45C-457A-8406-0A8D370FE936}" destId="{15C3BB5C-C33F-478F-A843-FE7508B6D00D}" srcOrd="2" destOrd="0" presId="urn:microsoft.com/office/officeart/2008/layout/RadialCluster"/>
    <dgm:cxn modelId="{76307B69-3DE2-492F-9B8A-6C30D3770A3F}" type="presParOf" srcId="{8F3AF24F-D45C-457A-8406-0A8D370FE936}" destId="{03266E72-1E33-4D7A-8A35-57DE1B69B529}" srcOrd="3" destOrd="0" presId="urn:microsoft.com/office/officeart/2008/layout/RadialCluster"/>
    <dgm:cxn modelId="{0BF938E7-2823-4C19-8613-F8094A5EC6ED}" type="presParOf" srcId="{8F3AF24F-D45C-457A-8406-0A8D370FE936}" destId="{F7671EF2-C434-494F-8DAD-B5F47C3B4B7C}" srcOrd="4" destOrd="0" presId="urn:microsoft.com/office/officeart/2008/layout/RadialCluster"/>
    <dgm:cxn modelId="{CD75F7CE-48E5-4E99-BECC-57598ACBAC1B}" type="presParOf" srcId="{8F3AF24F-D45C-457A-8406-0A8D370FE936}" destId="{C1EB4341-AA89-4F75-AC68-4E2D55DF91C6}" srcOrd="5" destOrd="0" presId="urn:microsoft.com/office/officeart/2008/layout/RadialCluster"/>
    <dgm:cxn modelId="{2BDE92F2-B8D9-48EE-97CF-307D5F976389}" type="presParOf" srcId="{8F3AF24F-D45C-457A-8406-0A8D370FE936}" destId="{1A3161BC-C8EC-4EB1-9E2F-1383F78E7B0B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84A9B-DB0A-4A3E-BCA2-5C39D1013F54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28D6400-39EF-4D43-850D-472454B46F93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Документи, що подаються при прийомі на роботу</a:t>
          </a:r>
          <a:endParaRPr lang="uk-UA" sz="3600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DAD7F3E-7B44-4A35-82D1-15C26D8E02E1}" type="parTrans" cxnId="{9127316B-89EF-4EE1-8548-6F80D53DA0C6}">
      <dgm:prSet/>
      <dgm:spPr/>
      <dgm:t>
        <a:bodyPr/>
        <a:lstStyle/>
        <a:p>
          <a:endParaRPr lang="uk-UA"/>
        </a:p>
      </dgm:t>
    </dgm:pt>
    <dgm:pt modelId="{E008C055-E8AF-470C-A025-742B4AC7A36C}" type="sibTrans" cxnId="{9127316B-89EF-4EE1-8548-6F80D53DA0C6}">
      <dgm:prSet/>
      <dgm:spPr/>
      <dgm:t>
        <a:bodyPr/>
        <a:lstStyle/>
        <a:p>
          <a:endParaRPr lang="uk-UA"/>
        </a:p>
      </dgm:t>
    </dgm:pt>
    <dgm:pt modelId="{E5FA9A7E-DDF3-4C7A-9ABD-5F2B5E3ECD85}">
      <dgm:prSet phldrT="[Текст]"/>
      <dgm:spPr/>
      <dgm:t>
        <a:bodyPr/>
        <a:lstStyle/>
        <a:p>
          <a:r>
            <a:rPr lang="uk-UA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Документ, який посвідчує особу</a:t>
          </a:r>
          <a:endParaRPr lang="uk-UA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9776946E-FDDE-4907-A7DC-7CA8E6156F91}" type="parTrans" cxnId="{4BA7D66C-20A0-4955-9DA7-DAEA85D2FD35}">
      <dgm:prSet/>
      <dgm:spPr/>
      <dgm:t>
        <a:bodyPr/>
        <a:lstStyle/>
        <a:p>
          <a:endParaRPr lang="uk-UA"/>
        </a:p>
      </dgm:t>
    </dgm:pt>
    <dgm:pt modelId="{130BC784-C977-4687-8FFE-332BCED5310F}" type="sibTrans" cxnId="{4BA7D66C-20A0-4955-9DA7-DAEA85D2FD35}">
      <dgm:prSet/>
      <dgm:spPr/>
      <dgm:t>
        <a:bodyPr/>
        <a:lstStyle/>
        <a:p>
          <a:endParaRPr lang="uk-UA"/>
        </a:p>
      </dgm:t>
    </dgm:pt>
    <dgm:pt modelId="{C03EF5DB-C0F9-4E45-B17E-6CB936817606}">
      <dgm:prSet phldrT="[Текст]"/>
      <dgm:spPr/>
      <dgm:t>
        <a:bodyPr/>
        <a:lstStyle/>
        <a:p>
          <a:r>
            <a:rPr lang="uk-UA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Трудова книжка</a:t>
          </a:r>
          <a:endParaRPr lang="uk-UA" dirty="0">
            <a:solidFill>
              <a:schemeClr val="accent4">
                <a:lumMod val="40000"/>
                <a:lumOff val="60000"/>
              </a:schemeClr>
            </a:solidFill>
          </a:endParaRPr>
        </a:p>
      </dgm:t>
    </dgm:pt>
    <dgm:pt modelId="{61F34AE1-DFE4-4A9C-A130-F00603000015}" type="parTrans" cxnId="{8134E9C7-19AC-4C96-840A-D57F82402D3B}">
      <dgm:prSet/>
      <dgm:spPr/>
      <dgm:t>
        <a:bodyPr/>
        <a:lstStyle/>
        <a:p>
          <a:endParaRPr lang="uk-UA"/>
        </a:p>
      </dgm:t>
    </dgm:pt>
    <dgm:pt modelId="{33F0431A-2247-4C2A-BD55-80A8DEFBA22A}" type="sibTrans" cxnId="{8134E9C7-19AC-4C96-840A-D57F82402D3B}">
      <dgm:prSet/>
      <dgm:spPr/>
      <dgm:t>
        <a:bodyPr/>
        <a:lstStyle/>
        <a:p>
          <a:endParaRPr lang="uk-UA"/>
        </a:p>
      </dgm:t>
    </dgm:pt>
    <dgm:pt modelId="{CCDB6F9E-0A44-4CFD-9A6D-672AF3A4418D}" type="pres">
      <dgm:prSet presAssocID="{0B784A9B-DB0A-4A3E-BCA2-5C39D1013F5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2DCF32E-49FC-4485-B40E-BAB7FE8DA89A}" type="pres">
      <dgm:prSet presAssocID="{728D6400-39EF-4D43-850D-472454B46F93}" presName="root" presStyleCnt="0">
        <dgm:presLayoutVars>
          <dgm:chMax/>
          <dgm:chPref val="4"/>
        </dgm:presLayoutVars>
      </dgm:prSet>
      <dgm:spPr/>
    </dgm:pt>
    <dgm:pt modelId="{D35A79EF-2AFB-46F7-A0EF-D576E16C7D8B}" type="pres">
      <dgm:prSet presAssocID="{728D6400-39EF-4D43-850D-472454B46F93}" presName="rootComposite" presStyleCnt="0">
        <dgm:presLayoutVars/>
      </dgm:prSet>
      <dgm:spPr/>
    </dgm:pt>
    <dgm:pt modelId="{F5200465-FFE3-48D6-A129-FBCD61255585}" type="pres">
      <dgm:prSet presAssocID="{728D6400-39EF-4D43-850D-472454B46F93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uk-UA"/>
        </a:p>
      </dgm:t>
    </dgm:pt>
    <dgm:pt modelId="{7D6FEA5B-4E68-4702-AC7C-A9E74648D322}" type="pres">
      <dgm:prSet presAssocID="{728D6400-39EF-4D43-850D-472454B46F93}" presName="childShape" presStyleCnt="0">
        <dgm:presLayoutVars>
          <dgm:chMax val="0"/>
          <dgm:chPref val="0"/>
        </dgm:presLayoutVars>
      </dgm:prSet>
      <dgm:spPr/>
    </dgm:pt>
    <dgm:pt modelId="{8653E5B6-06B3-45B1-8FAC-F04485ACB0E8}" type="pres">
      <dgm:prSet presAssocID="{E5FA9A7E-DDF3-4C7A-9ABD-5F2B5E3ECD85}" presName="childComposite" presStyleCnt="0">
        <dgm:presLayoutVars>
          <dgm:chMax val="0"/>
          <dgm:chPref val="0"/>
        </dgm:presLayoutVars>
      </dgm:prSet>
      <dgm:spPr/>
    </dgm:pt>
    <dgm:pt modelId="{CD8A46C7-7CEB-4928-BCF2-663E303D537E}" type="pres">
      <dgm:prSet presAssocID="{E5FA9A7E-DDF3-4C7A-9ABD-5F2B5E3ECD85}" presName="Image" presStyleLbl="node1" presStyleIdx="0" presStyleCnt="2"/>
      <dgm:spPr/>
    </dgm:pt>
    <dgm:pt modelId="{9C07E6F0-A030-4DBF-977E-CFFAE70AAB60}" type="pres">
      <dgm:prSet presAssocID="{E5FA9A7E-DDF3-4C7A-9ABD-5F2B5E3ECD85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775506-47EF-4280-A92A-0CF2F40CAD75}" type="pres">
      <dgm:prSet presAssocID="{C03EF5DB-C0F9-4E45-B17E-6CB936817606}" presName="childComposite" presStyleCnt="0">
        <dgm:presLayoutVars>
          <dgm:chMax val="0"/>
          <dgm:chPref val="0"/>
        </dgm:presLayoutVars>
      </dgm:prSet>
      <dgm:spPr/>
    </dgm:pt>
    <dgm:pt modelId="{7E9ECEA2-40BD-4300-9DF3-B6A10D1118E8}" type="pres">
      <dgm:prSet presAssocID="{C03EF5DB-C0F9-4E45-B17E-6CB936817606}" presName="Image" presStyleLbl="node1" presStyleIdx="1" presStyleCnt="2"/>
      <dgm:spPr/>
      <dgm:t>
        <a:bodyPr/>
        <a:lstStyle/>
        <a:p>
          <a:endParaRPr lang="uk-UA"/>
        </a:p>
      </dgm:t>
    </dgm:pt>
    <dgm:pt modelId="{4552F983-D14B-4A31-9435-40D879FDB5B7}" type="pres">
      <dgm:prSet presAssocID="{C03EF5DB-C0F9-4E45-B17E-6CB936817606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A149223-244F-4CF2-BB87-9C325605C883}" type="presOf" srcId="{728D6400-39EF-4D43-850D-472454B46F93}" destId="{F5200465-FFE3-48D6-A129-FBCD61255585}" srcOrd="0" destOrd="0" presId="urn:microsoft.com/office/officeart/2008/layout/PictureAccentList"/>
    <dgm:cxn modelId="{654B23CD-6AB2-43B2-AF81-C093C1FAC6DE}" type="presOf" srcId="{E5FA9A7E-DDF3-4C7A-9ABD-5F2B5E3ECD85}" destId="{9C07E6F0-A030-4DBF-977E-CFFAE70AAB60}" srcOrd="0" destOrd="0" presId="urn:microsoft.com/office/officeart/2008/layout/PictureAccentList"/>
    <dgm:cxn modelId="{8134E9C7-19AC-4C96-840A-D57F82402D3B}" srcId="{728D6400-39EF-4D43-850D-472454B46F93}" destId="{C03EF5DB-C0F9-4E45-B17E-6CB936817606}" srcOrd="1" destOrd="0" parTransId="{61F34AE1-DFE4-4A9C-A130-F00603000015}" sibTransId="{33F0431A-2247-4C2A-BD55-80A8DEFBA22A}"/>
    <dgm:cxn modelId="{4BA7D66C-20A0-4955-9DA7-DAEA85D2FD35}" srcId="{728D6400-39EF-4D43-850D-472454B46F93}" destId="{E5FA9A7E-DDF3-4C7A-9ABD-5F2B5E3ECD85}" srcOrd="0" destOrd="0" parTransId="{9776946E-FDDE-4907-A7DC-7CA8E6156F91}" sibTransId="{130BC784-C977-4687-8FFE-332BCED5310F}"/>
    <dgm:cxn modelId="{5C11A419-BE8D-4654-9B0F-93D2A2A6AA27}" type="presOf" srcId="{C03EF5DB-C0F9-4E45-B17E-6CB936817606}" destId="{4552F983-D14B-4A31-9435-40D879FDB5B7}" srcOrd="0" destOrd="0" presId="urn:microsoft.com/office/officeart/2008/layout/PictureAccentList"/>
    <dgm:cxn modelId="{5A6FA83B-1431-4F8B-875D-0DF83F54C30D}" type="presOf" srcId="{0B784A9B-DB0A-4A3E-BCA2-5C39D1013F54}" destId="{CCDB6F9E-0A44-4CFD-9A6D-672AF3A4418D}" srcOrd="0" destOrd="0" presId="urn:microsoft.com/office/officeart/2008/layout/PictureAccentList"/>
    <dgm:cxn modelId="{9127316B-89EF-4EE1-8548-6F80D53DA0C6}" srcId="{0B784A9B-DB0A-4A3E-BCA2-5C39D1013F54}" destId="{728D6400-39EF-4D43-850D-472454B46F93}" srcOrd="0" destOrd="0" parTransId="{6DAD7F3E-7B44-4A35-82D1-15C26D8E02E1}" sibTransId="{E008C055-E8AF-470C-A025-742B4AC7A36C}"/>
    <dgm:cxn modelId="{6A5CDDD5-0CB6-4EE7-AD7C-224E5BFA89BC}" type="presParOf" srcId="{CCDB6F9E-0A44-4CFD-9A6D-672AF3A4418D}" destId="{62DCF32E-49FC-4485-B40E-BAB7FE8DA89A}" srcOrd="0" destOrd="0" presId="urn:microsoft.com/office/officeart/2008/layout/PictureAccentList"/>
    <dgm:cxn modelId="{FE79752F-65AF-455B-AC1F-60D50B4E7AD8}" type="presParOf" srcId="{62DCF32E-49FC-4485-B40E-BAB7FE8DA89A}" destId="{D35A79EF-2AFB-46F7-A0EF-D576E16C7D8B}" srcOrd="0" destOrd="0" presId="urn:microsoft.com/office/officeart/2008/layout/PictureAccentList"/>
    <dgm:cxn modelId="{074907C6-A5D6-4480-A707-EE1FF7CB60D3}" type="presParOf" srcId="{D35A79EF-2AFB-46F7-A0EF-D576E16C7D8B}" destId="{F5200465-FFE3-48D6-A129-FBCD61255585}" srcOrd="0" destOrd="0" presId="urn:microsoft.com/office/officeart/2008/layout/PictureAccentList"/>
    <dgm:cxn modelId="{C4A3441A-5D88-47FF-921A-29F3D49C963D}" type="presParOf" srcId="{62DCF32E-49FC-4485-B40E-BAB7FE8DA89A}" destId="{7D6FEA5B-4E68-4702-AC7C-A9E74648D322}" srcOrd="1" destOrd="0" presId="urn:microsoft.com/office/officeart/2008/layout/PictureAccentList"/>
    <dgm:cxn modelId="{1E73F688-97D6-4AFF-BC11-0949FA99CEE1}" type="presParOf" srcId="{7D6FEA5B-4E68-4702-AC7C-A9E74648D322}" destId="{8653E5B6-06B3-45B1-8FAC-F04485ACB0E8}" srcOrd="0" destOrd="0" presId="urn:microsoft.com/office/officeart/2008/layout/PictureAccentList"/>
    <dgm:cxn modelId="{3494EDDB-2057-45BE-A33B-F33C26AEB12D}" type="presParOf" srcId="{8653E5B6-06B3-45B1-8FAC-F04485ACB0E8}" destId="{CD8A46C7-7CEB-4928-BCF2-663E303D537E}" srcOrd="0" destOrd="0" presId="urn:microsoft.com/office/officeart/2008/layout/PictureAccentList"/>
    <dgm:cxn modelId="{064F2406-CFD5-42DA-98C7-4CC195CC15BB}" type="presParOf" srcId="{8653E5B6-06B3-45B1-8FAC-F04485ACB0E8}" destId="{9C07E6F0-A030-4DBF-977E-CFFAE70AAB60}" srcOrd="1" destOrd="0" presId="urn:microsoft.com/office/officeart/2008/layout/PictureAccentList"/>
    <dgm:cxn modelId="{5E321BF2-7DD3-415F-A1FA-9F9011985E10}" type="presParOf" srcId="{7D6FEA5B-4E68-4702-AC7C-A9E74648D322}" destId="{BC775506-47EF-4280-A92A-0CF2F40CAD75}" srcOrd="1" destOrd="0" presId="urn:microsoft.com/office/officeart/2008/layout/PictureAccentList"/>
    <dgm:cxn modelId="{714B69D4-C732-4F5C-9E80-922829E70605}" type="presParOf" srcId="{BC775506-47EF-4280-A92A-0CF2F40CAD75}" destId="{7E9ECEA2-40BD-4300-9DF3-B6A10D1118E8}" srcOrd="0" destOrd="0" presId="urn:microsoft.com/office/officeart/2008/layout/PictureAccentList"/>
    <dgm:cxn modelId="{2F0308BC-FF3F-4D42-8A9C-E8B6E407AE97}" type="presParOf" srcId="{BC775506-47EF-4280-A92A-0CF2F40CAD75}" destId="{4552F983-D14B-4A31-9435-40D879FDB5B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619FF-6B92-41DF-AADB-3C1ECEF470BD}">
      <dsp:nvSpPr>
        <dsp:cNvPr id="0" name=""/>
        <dsp:cNvSpPr/>
      </dsp:nvSpPr>
      <dsp:spPr>
        <a:xfrm>
          <a:off x="172143" y="1964"/>
          <a:ext cx="3617839" cy="1808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Сторони трудового договору</a:t>
          </a:r>
          <a:endParaRPr lang="uk-UA" sz="3000" kern="1200" dirty="0"/>
        </a:p>
      </dsp:txBody>
      <dsp:txXfrm>
        <a:off x="225124" y="54945"/>
        <a:ext cx="3511877" cy="1702957"/>
      </dsp:txXfrm>
    </dsp:sp>
    <dsp:sp modelId="{E935A642-5F6A-4B5D-B9F7-71AFA8586A0E}">
      <dsp:nvSpPr>
        <dsp:cNvPr id="0" name=""/>
        <dsp:cNvSpPr/>
      </dsp:nvSpPr>
      <dsp:spPr>
        <a:xfrm>
          <a:off x="533927" y="1810884"/>
          <a:ext cx="368042" cy="135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7467"/>
              </a:lnTo>
              <a:lnTo>
                <a:pt x="368042" y="1357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E2E50-10DC-4A68-BCF1-D90557C64850}">
      <dsp:nvSpPr>
        <dsp:cNvPr id="0" name=""/>
        <dsp:cNvSpPr/>
      </dsp:nvSpPr>
      <dsp:spPr>
        <a:xfrm>
          <a:off x="901970" y="2263892"/>
          <a:ext cx="2894271" cy="1808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accent1">
                  <a:lumMod val="50000"/>
                </a:schemeClr>
              </a:solidFill>
            </a:rPr>
            <a:t>Працівник</a:t>
          </a:r>
          <a:r>
            <a:rPr lang="uk-UA" sz="2100" kern="1200" dirty="0" smtClean="0"/>
            <a:t> </a:t>
          </a:r>
          <a:endParaRPr lang="uk-UA" sz="2100" kern="1200" dirty="0"/>
        </a:p>
      </dsp:txBody>
      <dsp:txXfrm>
        <a:off x="954951" y="2316873"/>
        <a:ext cx="2788309" cy="1702957"/>
      </dsp:txXfrm>
    </dsp:sp>
    <dsp:sp modelId="{B9AF7375-E0D2-42EA-8E13-88FB0E21D0DD}">
      <dsp:nvSpPr>
        <dsp:cNvPr id="0" name=""/>
        <dsp:cNvSpPr/>
      </dsp:nvSpPr>
      <dsp:spPr>
        <a:xfrm>
          <a:off x="533927" y="1810884"/>
          <a:ext cx="368042" cy="3618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8617"/>
              </a:lnTo>
              <a:lnTo>
                <a:pt x="368042" y="36186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C5080-7295-473E-803F-9216AD48FB4E}">
      <dsp:nvSpPr>
        <dsp:cNvPr id="0" name=""/>
        <dsp:cNvSpPr/>
      </dsp:nvSpPr>
      <dsp:spPr>
        <a:xfrm>
          <a:off x="901970" y="4525041"/>
          <a:ext cx="2894271" cy="1808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accent1">
                  <a:lumMod val="50000"/>
                </a:schemeClr>
              </a:solidFill>
            </a:rPr>
            <a:t>Власник підприємства тощо або уповноважений ним орган </a:t>
          </a:r>
          <a:endParaRPr lang="uk-UA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54951" y="4578022"/>
        <a:ext cx="2788309" cy="1702957"/>
      </dsp:txXfrm>
    </dsp:sp>
    <dsp:sp modelId="{305B0CC1-F988-4DB7-AE64-AC3D287A6CEB}">
      <dsp:nvSpPr>
        <dsp:cNvPr id="0" name=""/>
        <dsp:cNvSpPr/>
      </dsp:nvSpPr>
      <dsp:spPr>
        <a:xfrm>
          <a:off x="4700701" y="2742"/>
          <a:ext cx="3617839" cy="1808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Сторони колективного трудового договору</a:t>
          </a:r>
          <a:endParaRPr lang="uk-UA" sz="3000" kern="1200" dirty="0"/>
        </a:p>
      </dsp:txBody>
      <dsp:txXfrm>
        <a:off x="4753682" y="55723"/>
        <a:ext cx="3511877" cy="1702957"/>
      </dsp:txXfrm>
    </dsp:sp>
    <dsp:sp modelId="{61235310-689C-468D-A3BE-BD3CC21CB87B}">
      <dsp:nvSpPr>
        <dsp:cNvPr id="0" name=""/>
        <dsp:cNvSpPr/>
      </dsp:nvSpPr>
      <dsp:spPr>
        <a:xfrm>
          <a:off x="5062485" y="1811662"/>
          <a:ext cx="361783" cy="135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6689"/>
              </a:lnTo>
              <a:lnTo>
                <a:pt x="361783" y="1356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6336E-8050-47BB-ABA0-81EA71FF0FF4}">
      <dsp:nvSpPr>
        <dsp:cNvPr id="0" name=""/>
        <dsp:cNvSpPr/>
      </dsp:nvSpPr>
      <dsp:spPr>
        <a:xfrm>
          <a:off x="5424269" y="2263892"/>
          <a:ext cx="2894271" cy="1808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accent1">
                  <a:lumMod val="50000"/>
                </a:schemeClr>
              </a:solidFill>
            </a:rPr>
            <a:t>Профспілкові органи, представники трудящих або уповноважені трудовим колективом</a:t>
          </a:r>
          <a:endParaRPr lang="uk-UA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477250" y="2316873"/>
        <a:ext cx="2788309" cy="1702957"/>
      </dsp:txXfrm>
    </dsp:sp>
    <dsp:sp modelId="{39D3B8DB-E125-4630-ADE5-D54F61270DE9}">
      <dsp:nvSpPr>
        <dsp:cNvPr id="0" name=""/>
        <dsp:cNvSpPr/>
      </dsp:nvSpPr>
      <dsp:spPr>
        <a:xfrm>
          <a:off x="5062485" y="1811662"/>
          <a:ext cx="361783" cy="3617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7839"/>
              </a:lnTo>
              <a:lnTo>
                <a:pt x="361783" y="3617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D3B4C-A819-4C41-BDB3-D826B05E5D3B}">
      <dsp:nvSpPr>
        <dsp:cNvPr id="0" name=""/>
        <dsp:cNvSpPr/>
      </dsp:nvSpPr>
      <dsp:spPr>
        <a:xfrm>
          <a:off x="5424269" y="4525041"/>
          <a:ext cx="2894271" cy="18089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accent1">
                  <a:lumMod val="50000"/>
                </a:schemeClr>
              </a:solidFill>
            </a:rPr>
            <a:t>Власник або уповноважений ним орган</a:t>
          </a:r>
          <a:endParaRPr lang="uk-UA" sz="2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477250" y="4578022"/>
        <a:ext cx="2788309" cy="1702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1389-E2CD-46CA-B1B7-B80FA16AECB3}">
      <dsp:nvSpPr>
        <dsp:cNvPr id="0" name=""/>
        <dsp:cNvSpPr/>
      </dsp:nvSpPr>
      <dsp:spPr>
        <a:xfrm>
          <a:off x="2546637" y="2088233"/>
          <a:ext cx="1413803" cy="1341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Трудові договори</a:t>
          </a:r>
          <a:endParaRPr lang="uk-UA" sz="2100" kern="1200" dirty="0"/>
        </a:p>
      </dsp:txBody>
      <dsp:txXfrm>
        <a:off x="2612122" y="2153718"/>
        <a:ext cx="1282833" cy="1210492"/>
      </dsp:txXfrm>
    </dsp:sp>
    <dsp:sp modelId="{72F816A1-4568-4B3A-B671-BD3866DFD62E}">
      <dsp:nvSpPr>
        <dsp:cNvPr id="0" name=""/>
        <dsp:cNvSpPr/>
      </dsp:nvSpPr>
      <dsp:spPr>
        <a:xfrm rot="16252344">
          <a:off x="2958409" y="1778205"/>
          <a:ext cx="6201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012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C3BB5C-C33F-478F-A843-FE7508B6D00D}">
      <dsp:nvSpPr>
        <dsp:cNvPr id="0" name=""/>
        <dsp:cNvSpPr/>
      </dsp:nvSpPr>
      <dsp:spPr>
        <a:xfrm>
          <a:off x="2520287" y="-7"/>
          <a:ext cx="1528170" cy="1468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Безстроковий  </a:t>
          </a:r>
          <a:endParaRPr lang="uk-UA" sz="1600" kern="1200" dirty="0"/>
        </a:p>
      </dsp:txBody>
      <dsp:txXfrm>
        <a:off x="2591958" y="71664"/>
        <a:ext cx="1384828" cy="1324843"/>
      </dsp:txXfrm>
    </dsp:sp>
    <dsp:sp modelId="{03266E72-1E33-4D7A-8A35-57DE1B69B529}">
      <dsp:nvSpPr>
        <dsp:cNvPr id="0" name=""/>
        <dsp:cNvSpPr/>
      </dsp:nvSpPr>
      <dsp:spPr>
        <a:xfrm rot="1800000">
          <a:off x="3939422" y="3245536"/>
          <a:ext cx="3137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76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1EF2-C434-494F-8DAD-B5F47C3B4B7C}">
      <dsp:nvSpPr>
        <dsp:cNvPr id="0" name=""/>
        <dsp:cNvSpPr/>
      </dsp:nvSpPr>
      <dsp:spPr>
        <a:xfrm>
          <a:off x="4232172" y="3111911"/>
          <a:ext cx="1602557" cy="13493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Строковий (на строк виконання певної роботи)</a:t>
          </a:r>
          <a:endParaRPr lang="uk-UA" sz="1700" kern="1200" dirty="0"/>
        </a:p>
      </dsp:txBody>
      <dsp:txXfrm>
        <a:off x="4298043" y="3177782"/>
        <a:ext cx="1470815" cy="1217629"/>
      </dsp:txXfrm>
    </dsp:sp>
    <dsp:sp modelId="{C1EB4341-AA89-4F75-AC68-4E2D55DF91C6}">
      <dsp:nvSpPr>
        <dsp:cNvPr id="0" name=""/>
        <dsp:cNvSpPr/>
      </dsp:nvSpPr>
      <dsp:spPr>
        <a:xfrm rot="9000000">
          <a:off x="2204707" y="3258714"/>
          <a:ext cx="366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64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161BC-C8EC-4EB1-9E2F-1383F78E7B0B}">
      <dsp:nvSpPr>
        <dsp:cNvPr id="0" name=""/>
        <dsp:cNvSpPr/>
      </dsp:nvSpPr>
      <dsp:spPr>
        <a:xfrm>
          <a:off x="717998" y="3083922"/>
          <a:ext cx="1511258" cy="1405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Строковий (на визначений строк)</a:t>
          </a:r>
          <a:endParaRPr lang="uk-UA" sz="1800" kern="1200" dirty="0"/>
        </a:p>
      </dsp:txBody>
      <dsp:txXfrm>
        <a:off x="786602" y="3152526"/>
        <a:ext cx="1374050" cy="1268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0465-FFE3-48D6-A129-FBCD61255585}">
      <dsp:nvSpPr>
        <dsp:cNvPr id="0" name=""/>
        <dsp:cNvSpPr/>
      </dsp:nvSpPr>
      <dsp:spPr>
        <a:xfrm>
          <a:off x="0" y="423527"/>
          <a:ext cx="6648399" cy="1210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Документи, що подаються при прийомі на роботу</a:t>
          </a:r>
          <a:endParaRPr lang="uk-UA" sz="3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35442" y="458969"/>
        <a:ext cx="6577515" cy="1139194"/>
      </dsp:txXfrm>
    </dsp:sp>
    <dsp:sp modelId="{CD8A46C7-7CEB-4928-BCF2-663E303D537E}">
      <dsp:nvSpPr>
        <dsp:cNvPr id="0" name=""/>
        <dsp:cNvSpPr/>
      </dsp:nvSpPr>
      <dsp:spPr>
        <a:xfrm>
          <a:off x="0" y="1851419"/>
          <a:ext cx="1210078" cy="12100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07E6F0-A030-4DBF-977E-CFFAE70AAB60}">
      <dsp:nvSpPr>
        <dsp:cNvPr id="0" name=""/>
        <dsp:cNvSpPr/>
      </dsp:nvSpPr>
      <dsp:spPr>
        <a:xfrm>
          <a:off x="1282682" y="1851419"/>
          <a:ext cx="5365717" cy="12100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Документ, який посвідчує особу</a:t>
          </a:r>
          <a:endParaRPr lang="uk-UA" sz="2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1341764" y="1910501"/>
        <a:ext cx="5247553" cy="1091914"/>
      </dsp:txXfrm>
    </dsp:sp>
    <dsp:sp modelId="{7E9ECEA2-40BD-4300-9DF3-B6A10D1118E8}">
      <dsp:nvSpPr>
        <dsp:cNvPr id="0" name=""/>
        <dsp:cNvSpPr/>
      </dsp:nvSpPr>
      <dsp:spPr>
        <a:xfrm>
          <a:off x="0" y="3206706"/>
          <a:ext cx="1210078" cy="12100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2F983-D14B-4A31-9435-40D879FDB5B7}">
      <dsp:nvSpPr>
        <dsp:cNvPr id="0" name=""/>
        <dsp:cNvSpPr/>
      </dsp:nvSpPr>
      <dsp:spPr>
        <a:xfrm>
          <a:off x="1282682" y="3206706"/>
          <a:ext cx="5365717" cy="121007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chemeClr val="accent4">
                  <a:lumMod val="40000"/>
                  <a:lumOff val="60000"/>
                </a:schemeClr>
              </a:solidFill>
            </a:rPr>
            <a:t>Трудова книжка</a:t>
          </a:r>
          <a:endParaRPr lang="uk-UA" sz="2600" kern="1200" dirty="0">
            <a:solidFill>
              <a:schemeClr val="accent4">
                <a:lumMod val="40000"/>
                <a:lumOff val="60000"/>
              </a:schemeClr>
            </a:solidFill>
          </a:endParaRPr>
        </a:p>
      </dsp:txBody>
      <dsp:txXfrm>
        <a:off x="1341764" y="3265788"/>
        <a:ext cx="5247553" cy="1091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/>
                </a:solidFill>
              </a:rPr>
              <a:t>Трудове право</a:t>
            </a:r>
            <a:endParaRPr lang="uk-UA" sz="4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5742384" cy="13716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Виконала учениця 10-Б класу </a:t>
            </a:r>
            <a:endParaRPr lang="uk-UA" sz="2400" dirty="0"/>
          </a:p>
          <a:p>
            <a:r>
              <a:rPr lang="uk-UA" sz="2400" dirty="0" smtClean="0"/>
              <a:t>Самчук Марина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193272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 будь-якому випадку трудовий договір після його укладання оформлюють наказом про прийняття на роботу. </a:t>
            </a: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Якщо працівника допущено до роботи без наказу, трудовий договір вважається укладеним, а працівник прийнятим на роботу.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Ця норма захищає права працівника.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2547552"/>
              </p:ext>
            </p:extLst>
          </p:nvPr>
        </p:nvGraphicFramePr>
        <p:xfrm>
          <a:off x="1403648" y="1988840"/>
          <a:ext cx="6552728" cy="445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965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0"/>
            <a:ext cx="2639915" cy="2639915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4642144"/>
              </p:ext>
            </p:extLst>
          </p:nvPr>
        </p:nvGraphicFramePr>
        <p:xfrm>
          <a:off x="179512" y="352908"/>
          <a:ext cx="664840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79512" y="5082741"/>
            <a:ext cx="1224136" cy="1108705"/>
          </a:xfrm>
          <a:prstGeom prst="roundRect">
            <a:avLst>
              <a:gd name="adj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Группа 7"/>
          <p:cNvGrpSpPr/>
          <p:nvPr/>
        </p:nvGrpSpPr>
        <p:grpSpPr>
          <a:xfrm>
            <a:off x="1509492" y="5066819"/>
            <a:ext cx="5328591" cy="1175314"/>
            <a:chOff x="1341764" y="3265788"/>
            <a:chExt cx="5365717" cy="1226697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341764" y="3282407"/>
              <a:ext cx="5365717" cy="1210078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341764" y="3265788"/>
              <a:ext cx="5247553" cy="109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r>
                <a:rPr lang="uk-UA" sz="28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Додаткові документи </a:t>
              </a:r>
              <a:r>
                <a:rPr lang="uk-UA" sz="20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(довідка про стан здоров’я, документ про кваліфікацію, дозвіл батьків)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7323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2916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Вимагати будь-які інші документи забороняється.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5679"/>
            <a:ext cx="5253961" cy="37153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2997"/>
            <a:ext cx="2857500" cy="397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36" y="3069778"/>
            <a:ext cx="5363688" cy="3659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54946"/>
            <a:ext cx="4596858" cy="253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051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4176464" cy="5484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656"/>
            <a:ext cx="4500211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69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Вік, з якого допускається прийняття на роботу</a:t>
            </a:r>
            <a:endParaRPr lang="uk-U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допускається прийняття на роботу осіб, молодших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істнадцяти років.</a:t>
            </a: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згодою одного з батьків можуть, як виняток, прийматись особи, які досягли п’ятнадцяти років.</a:t>
            </a: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підготовки молоді до продуктивної праці допускається прийняття на роботу учнів загальноосвітніх шкіл тощо.</a:t>
            </a:r>
            <a:endParaRPr lang="uk-UA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723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85775"/>
            <a:ext cx="64008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96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974576"/>
            <a:ext cx="943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 будь-якому випадку Конституція України гарантує права працівника, захист від незаконного звільнення.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488777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uk-UA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789040"/>
            <a:ext cx="18478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73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30243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Трудове право – галузь права, яка регулює суспільно-трудові , індивідуальні  та колективні трудові відносини із застосуванням найманої праці.</a:t>
            </a:r>
            <a:endParaRPr lang="uk-UA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20888"/>
            <a:ext cx="5834397" cy="436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13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5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 античної доби, а також в середньовіччі, робітник був рабом, власністю свого пана.</a:t>
            </a:r>
            <a:endParaRPr lang="uk-UA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36912"/>
            <a:ext cx="59531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27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910"/>
            <a:ext cx="4848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7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800667" cy="42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36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Закон встановлює мінімальні гарантії для працівників.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Будь-які угоди, договори, що погіршують становище працівників порівняно з нормами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КЗпП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, визнаються недійсними.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Угода, яка обмежує права працівника, не діє.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55" y="2852936"/>
            <a:ext cx="3175274" cy="361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6048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Трудовий договір – угода між працівником і власником підприємства, установи, організації, за якою працівник зобов’язується виконувати роботу, визначену цією угодою, з дотриманням внутрішнього трудового розпорядку, а власник зобов’язується виплачувати працівникові заробітну плату і забезпечувати умови, необхідні для виконання роботи.</a:t>
            </a:r>
            <a:endParaRPr lang="uk-UA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54847"/>
            <a:ext cx="29527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78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24659807"/>
              </p:ext>
            </p:extLst>
          </p:nvPr>
        </p:nvGraphicFramePr>
        <p:xfrm>
          <a:off x="179512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5436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12068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1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</TotalTime>
  <Words>318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Трудове 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Вік, з якого допускається прийняття на роботу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Трудове право</dc:title>
  <dc:creator>1</dc:creator>
  <cp:lastModifiedBy>admin</cp:lastModifiedBy>
  <cp:revision>16</cp:revision>
  <dcterms:created xsi:type="dcterms:W3CDTF">2013-05-13T20:21:48Z</dcterms:created>
  <dcterms:modified xsi:type="dcterms:W3CDTF">2015-01-27T18:36:54Z</dcterms:modified>
</cp:coreProperties>
</file>